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xml" ContentType="application/vnd.openxmlformats-officedocument.presentationml.notesSlide+xml"/>
  <Override PartName="/ppt/theme/themeOverride1.xml" ContentType="application/vnd.openxmlformats-officedocument.themeOverr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0.xml" ContentType="application/vnd.openxmlformats-officedocument.presentationml.tags+xml"/>
  <Override PartName="/ppt/notesSlides/notesSlide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2.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4"/>
    <p:sldMasterId id="2147483770" r:id="rId5"/>
  </p:sldMasterIdLst>
  <p:notesMasterIdLst>
    <p:notesMasterId r:id="rId78"/>
  </p:notesMasterIdLst>
  <p:handoutMasterIdLst>
    <p:handoutMasterId r:id="rId79"/>
  </p:handoutMasterIdLst>
  <p:sldIdLst>
    <p:sldId id="256" r:id="rId6"/>
    <p:sldId id="413" r:id="rId7"/>
    <p:sldId id="398" r:id="rId8"/>
    <p:sldId id="418" r:id="rId9"/>
    <p:sldId id="5154" r:id="rId10"/>
    <p:sldId id="419" r:id="rId11"/>
    <p:sldId id="318" r:id="rId12"/>
    <p:sldId id="316" r:id="rId13"/>
    <p:sldId id="422" r:id="rId14"/>
    <p:sldId id="358" r:id="rId15"/>
    <p:sldId id="315" r:id="rId16"/>
    <p:sldId id="411" r:id="rId17"/>
    <p:sldId id="457" r:id="rId18"/>
    <p:sldId id="423" r:id="rId19"/>
    <p:sldId id="424" r:id="rId20"/>
    <p:sldId id="425" r:id="rId21"/>
    <p:sldId id="426" r:id="rId22"/>
    <p:sldId id="427" r:id="rId23"/>
    <p:sldId id="429" r:id="rId24"/>
    <p:sldId id="430" r:id="rId25"/>
    <p:sldId id="431" r:id="rId26"/>
    <p:sldId id="432" r:id="rId27"/>
    <p:sldId id="442" r:id="rId28"/>
    <p:sldId id="443" r:id="rId29"/>
    <p:sldId id="444" r:id="rId30"/>
    <p:sldId id="433" r:id="rId31"/>
    <p:sldId id="434" r:id="rId32"/>
    <p:sldId id="1286" r:id="rId33"/>
    <p:sldId id="437" r:id="rId34"/>
    <p:sldId id="440" r:id="rId35"/>
    <p:sldId id="397" r:id="rId36"/>
    <p:sldId id="438" r:id="rId37"/>
    <p:sldId id="445" r:id="rId38"/>
    <p:sldId id="458" r:id="rId39"/>
    <p:sldId id="459" r:id="rId40"/>
    <p:sldId id="446" r:id="rId41"/>
    <p:sldId id="461" r:id="rId42"/>
    <p:sldId id="460" r:id="rId43"/>
    <p:sldId id="462" r:id="rId44"/>
    <p:sldId id="465" r:id="rId45"/>
    <p:sldId id="466" r:id="rId46"/>
    <p:sldId id="447" r:id="rId47"/>
    <p:sldId id="1291" r:id="rId48"/>
    <p:sldId id="448" r:id="rId49"/>
    <p:sldId id="463" r:id="rId50"/>
    <p:sldId id="464" r:id="rId51"/>
    <p:sldId id="450" r:id="rId52"/>
    <p:sldId id="451" r:id="rId53"/>
    <p:sldId id="469" r:id="rId54"/>
    <p:sldId id="1290" r:id="rId55"/>
    <p:sldId id="453" r:id="rId56"/>
    <p:sldId id="467" r:id="rId57"/>
    <p:sldId id="1287" r:id="rId58"/>
    <p:sldId id="1288" r:id="rId59"/>
    <p:sldId id="1289" r:id="rId60"/>
    <p:sldId id="439" r:id="rId61"/>
    <p:sldId id="456" r:id="rId62"/>
    <p:sldId id="455" r:id="rId63"/>
    <p:sldId id="351" r:id="rId64"/>
    <p:sldId id="1295" r:id="rId65"/>
    <p:sldId id="389" r:id="rId66"/>
    <p:sldId id="390" r:id="rId67"/>
    <p:sldId id="515" r:id="rId68"/>
    <p:sldId id="1296" r:id="rId69"/>
    <p:sldId id="548" r:id="rId70"/>
    <p:sldId id="399" r:id="rId71"/>
    <p:sldId id="454" r:id="rId72"/>
    <p:sldId id="449" r:id="rId73"/>
    <p:sldId id="470" r:id="rId74"/>
    <p:sldId id="1293" r:id="rId75"/>
    <p:sldId id="1294" r:id="rId76"/>
    <p:sldId id="264" r:id="rId77"/>
  </p:sldIdLst>
  <p:sldSz cx="9144000" cy="5143500" type="screen16x9"/>
  <p:notesSz cx="6858000" cy="9144000"/>
  <p:custDataLst>
    <p:tags r:id="rId8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6" userDrawn="1">
          <p15:clr>
            <a:srgbClr val="A4A3A4"/>
          </p15:clr>
        </p15:guide>
        <p15:guide id="2" orient="horz" pos="553" userDrawn="1">
          <p15:clr>
            <a:srgbClr val="A4A3A4"/>
          </p15:clr>
        </p15:guide>
        <p15:guide id="3" orient="horz" pos="1800" userDrawn="1">
          <p15:clr>
            <a:srgbClr val="A4A3A4"/>
          </p15:clr>
        </p15:guide>
        <p15:guide id="4" orient="horz" pos="2934" userDrawn="1">
          <p15:clr>
            <a:srgbClr val="A4A3A4"/>
          </p15:clr>
        </p15:guide>
        <p15:guide id="5" pos="2940" userDrawn="1">
          <p15:clr>
            <a:srgbClr val="A4A3A4"/>
          </p15:clr>
        </p15:guide>
        <p15:guide id="6" pos="2832" userDrawn="1">
          <p15:clr>
            <a:srgbClr val="A4A3A4"/>
          </p15:clr>
        </p15:guide>
        <p15:guide id="7" pos="5538" userDrawn="1">
          <p15:clr>
            <a:srgbClr val="A4A3A4"/>
          </p15:clr>
        </p15:guide>
        <p15:guide id="8" pos="2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C29"/>
    <a:srgbClr val="7FA5BC"/>
    <a:srgbClr val="004D7A"/>
    <a:srgbClr val="81BCDF"/>
    <a:srgbClr val="1179BF"/>
    <a:srgbClr val="BFEAF9"/>
    <a:srgbClr val="7FD5F3"/>
    <a:srgbClr val="00ABE7"/>
    <a:srgbClr val="FFFFF4"/>
    <a:srgbClr val="FFF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26" autoAdjust="0"/>
  </p:normalViewPr>
  <p:slideViewPr>
    <p:cSldViewPr snapToGrid="0" snapToObjects="1">
      <p:cViewPr varScale="1">
        <p:scale>
          <a:sx n="94" d="100"/>
          <a:sy n="94" d="100"/>
        </p:scale>
        <p:origin x="496" y="64"/>
      </p:cViewPr>
      <p:guideLst>
        <p:guide orient="horz" pos="1686"/>
        <p:guide orient="horz" pos="553"/>
        <p:guide orient="horz" pos="1800"/>
        <p:guide orient="horz" pos="2934"/>
        <p:guide pos="2940"/>
        <p:guide pos="2832"/>
        <p:guide pos="5538"/>
        <p:guide pos="234"/>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sz="1000"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581487-DED7-4908-9A01-0A45EDCB1D6C}" type="datetimeFigureOut">
              <a:rPr lang="de-DE" sz="1000" smtClean="0"/>
              <a:t>26.12.2023</a:t>
            </a:fld>
            <a:endParaRPr lang="de-DE" sz="100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sz="100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42A22D-1E89-46D3-A8B1-76349A9A3E3A}" type="slidenum">
              <a:rPr lang="de-DE" sz="1000" smtClean="0"/>
              <a:t>‹#›</a:t>
            </a:fld>
            <a:endParaRPr lang="de-DE" sz="1000"/>
          </a:p>
        </p:txBody>
      </p:sp>
    </p:spTree>
    <p:extLst>
      <p:ext uri="{BB962C8B-B14F-4D97-AF65-F5344CB8AC3E}">
        <p14:creationId xmlns:p14="http://schemas.microsoft.com/office/powerpoint/2010/main" val="52766228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360363" y="360363"/>
            <a:ext cx="6119812" cy="3443287"/>
          </a:xfrm>
          <a:prstGeom prst="rect">
            <a:avLst/>
          </a:prstGeom>
          <a:noFill/>
          <a:ln w="12700">
            <a:solidFill>
              <a:schemeClr val="tx1"/>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60000" y="3960000"/>
            <a:ext cx="6120000" cy="486000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5"/>
          </p:nvPr>
        </p:nvSpPr>
        <p:spPr>
          <a:xfrm>
            <a:off x="3884613" y="8887522"/>
            <a:ext cx="2971800" cy="252000"/>
          </a:xfrm>
          <a:prstGeom prst="rect">
            <a:avLst/>
          </a:prstGeom>
        </p:spPr>
        <p:txBody>
          <a:bodyPr vert="horz" lIns="91440" tIns="45720" rIns="91440" bIns="45720" rtlCol="0" anchor="b"/>
          <a:lstStyle>
            <a:lvl1pPr algn="r">
              <a:defRPr sz="1000"/>
            </a:lvl1pPr>
          </a:lstStyle>
          <a:p>
            <a:fld id="{D61B4C21-2AF8-4513-9A88-12DEBB551087}" type="slidenum">
              <a:rPr lang="de-DE" smtClean="0"/>
              <a:pPr/>
              <a:t>‹#›</a:t>
            </a:fld>
            <a:endParaRPr lang="de-DE" dirty="0"/>
          </a:p>
        </p:txBody>
      </p:sp>
    </p:spTree>
    <p:extLst>
      <p:ext uri="{BB962C8B-B14F-4D97-AF65-F5344CB8AC3E}">
        <p14:creationId xmlns:p14="http://schemas.microsoft.com/office/powerpoint/2010/main" val="4022622575"/>
      </p:ext>
    </p:extLst>
  </p:cSld>
  <p:clrMap bg1="lt1" tx1="dk1" bg2="lt2" tx2="dk2" accent1="accent1" accent2="accent2" accent3="accent3" accent4="accent4" accent5="accent5" accent6="accent6" hlink="hlink" folHlink="folHlink"/>
  <p:hf/>
  <p:notesStyle>
    <a:lvl1pPr marL="0" algn="l" defTabSz="914400" rtl="0" eaLnBrk="1" latinLnBrk="0" hangingPunct="1">
      <a:defRPr sz="1000" kern="1200">
        <a:solidFill>
          <a:schemeClr val="tx1"/>
        </a:solidFill>
        <a:latin typeface="+mn-lt"/>
        <a:ea typeface="+mn-ea"/>
        <a:cs typeface="+mn-cs"/>
      </a:defRPr>
    </a:lvl1pPr>
    <a:lvl2pPr marL="216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2pPr>
    <a:lvl3pPr marL="432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3pPr>
    <a:lvl4pPr marL="648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4pPr>
    <a:lvl5pPr marL="864000" indent="-216000" algn="l" defTabSz="914400" rtl="0" eaLnBrk="1" latinLnBrk="0" hangingPunct="1">
      <a:buClr>
        <a:schemeClr val="tx2"/>
      </a:buClr>
      <a:buFont typeface="Tahoma" panose="020B060403050404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D61B4C21-2AF8-4513-9A88-12DEBB551087}" type="slidenum">
              <a:rPr lang="de-DE" smtClean="0"/>
              <a:t>1</a:t>
            </a:fld>
            <a:endParaRPr lang="de-DE"/>
          </a:p>
        </p:txBody>
      </p:sp>
      <p:sp>
        <p:nvSpPr>
          <p:cNvPr id="10" name="Folienbildplatzhalter 9"/>
          <p:cNvSpPr>
            <a:spLocks noGrp="1" noRot="1" noChangeAspect="1"/>
          </p:cNvSpPr>
          <p:nvPr>
            <p:ph type="sldImg"/>
          </p:nvPr>
        </p:nvSpPr>
        <p:spPr>
          <a:xfrm>
            <a:off x="360363" y="360363"/>
            <a:ext cx="6119812" cy="3443287"/>
          </a:xfrm>
        </p:spPr>
      </p:sp>
      <p:sp>
        <p:nvSpPr>
          <p:cNvPr id="11" name="Notizenplatzhalter 10"/>
          <p:cNvSpPr>
            <a:spLocks noGrp="1"/>
          </p:cNvSpPr>
          <p:nvPr>
            <p:ph type="body" idx="1"/>
          </p:nvPr>
        </p:nvSpPr>
        <p:spPr/>
        <p:txBody>
          <a:bodyPr/>
          <a:lstStyle/>
          <a:p>
            <a:endParaRPr lang="de-DE"/>
          </a:p>
        </p:txBody>
      </p:sp>
    </p:spTree>
    <p:extLst>
      <p:ext uri="{BB962C8B-B14F-4D97-AF65-F5344CB8AC3E}">
        <p14:creationId xmlns:p14="http://schemas.microsoft.com/office/powerpoint/2010/main" val="347186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17D2E66F-F39D-431A-92B9-38BCB45B539F}" type="slidenum">
              <a:rPr lang="de-DE" smtClean="0"/>
              <a:pPr/>
              <a:t>64</a:t>
            </a:fld>
            <a:endParaRPr lang="de-DE"/>
          </a:p>
        </p:txBody>
      </p:sp>
    </p:spTree>
    <p:extLst>
      <p:ext uri="{BB962C8B-B14F-4D97-AF65-F5344CB8AC3E}">
        <p14:creationId xmlns:p14="http://schemas.microsoft.com/office/powerpoint/2010/main" val="183483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0713" y="452438"/>
            <a:ext cx="5586412" cy="31432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00320">
              <a:defRPr/>
            </a:pPr>
            <a:fld id="{17D2E66F-F39D-431A-92B9-38BCB45B539F}" type="slidenum">
              <a:rPr lang="en-US">
                <a:solidFill>
                  <a:srgbClr val="000000"/>
                </a:solidFill>
              </a:rPr>
              <a:pPr defTabSz="900320">
                <a:defRPr/>
              </a:pPr>
              <a:t>65</a:t>
            </a:fld>
            <a:endParaRPr lang="en-US">
              <a:solidFill>
                <a:srgbClr val="000000"/>
              </a:solidFill>
            </a:endParaRPr>
          </a:p>
        </p:txBody>
      </p:sp>
    </p:spTree>
    <p:extLst>
      <p:ext uri="{BB962C8B-B14F-4D97-AF65-F5344CB8AC3E}">
        <p14:creationId xmlns:p14="http://schemas.microsoft.com/office/powerpoint/2010/main" val="1041095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66</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78944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F7EEA-C4C6-49B3-957E-87C670DF5F7F}" type="slidenum">
              <a:rPr lang="de-DE"/>
              <a:pPr/>
              <a:t>72</a:t>
            </a:fld>
            <a:endParaRPr lang="de-DE"/>
          </a:p>
        </p:txBody>
      </p:sp>
      <p:sp>
        <p:nvSpPr>
          <p:cNvPr id="1519618" name="Rectangle 2"/>
          <p:cNvSpPr>
            <a:spLocks noGrp="1" noRot="1" noChangeAspect="1" noChangeArrowheads="1" noTextEdit="1"/>
          </p:cNvSpPr>
          <p:nvPr>
            <p:ph type="sldImg"/>
          </p:nvPr>
        </p:nvSpPr>
        <p:spPr>
          <a:xfrm>
            <a:off x="955675" y="430213"/>
            <a:ext cx="5307013" cy="2986087"/>
          </a:xfrm>
          <a:ln/>
        </p:spPr>
      </p:sp>
      <p:sp>
        <p:nvSpPr>
          <p:cNvPr id="1519619" name="Rectangle 3"/>
          <p:cNvSpPr>
            <a:spLocks noGrp="1" noChangeArrowheads="1"/>
          </p:cNvSpPr>
          <p:nvPr>
            <p:ph type="body" idx="1"/>
          </p:nvPr>
        </p:nvSpPr>
        <p:spPr/>
        <p:txBody>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2</a:t>
            </a:fld>
            <a:endParaRPr lang="de-DE" altLang="de-DE" sz="900"/>
          </a:p>
        </p:txBody>
      </p:sp>
      <p:sp>
        <p:nvSpPr>
          <p:cNvPr id="16387" name="Folienbildplatzhalter 2"/>
          <p:cNvSpPr>
            <a:spLocks noGrp="1" noRot="1" noChangeAspect="1" noTextEdit="1"/>
          </p:cNvSpPr>
          <p:nvPr>
            <p:ph type="sldImg"/>
          </p:nvPr>
        </p:nvSpPr>
        <p:spPr>
          <a:xfrm>
            <a:off x="684213" y="468313"/>
            <a:ext cx="5761037"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97330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3</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490036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7</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969551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14</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464958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31</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40365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61B4C21-2AF8-4513-9A88-12DEBB551087}" type="slidenum">
              <a:rPr lang="de-DE" smtClean="0"/>
              <a:pPr/>
              <a:t>52</a:t>
            </a:fld>
            <a:endParaRPr lang="de-DE" dirty="0"/>
          </a:p>
        </p:txBody>
      </p:sp>
    </p:spTree>
    <p:extLst>
      <p:ext uri="{BB962C8B-B14F-4D97-AF65-F5344CB8AC3E}">
        <p14:creationId xmlns:p14="http://schemas.microsoft.com/office/powerpoint/2010/main" val="189487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59</a:t>
            </a:fld>
            <a:endParaRPr lang="de-DE" dirty="0"/>
          </a:p>
        </p:txBody>
      </p:sp>
    </p:spTree>
    <p:extLst>
      <p:ext uri="{BB962C8B-B14F-4D97-AF65-F5344CB8AC3E}">
        <p14:creationId xmlns:p14="http://schemas.microsoft.com/office/powerpoint/2010/main" val="105411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p:txBody>
          <a:bodyPr/>
          <a:lstStyle>
            <a:lvl1pPr defTabSz="931863" eaLnBrk="0" hangingPunct="0">
              <a:defRPr sz="3600">
                <a:solidFill>
                  <a:schemeClr val="tx1"/>
                </a:solidFill>
                <a:latin typeface="Tahoma" charset="0"/>
              </a:defRPr>
            </a:lvl1pPr>
            <a:lvl2pPr marL="742950" indent="-285750" defTabSz="931863" eaLnBrk="0" hangingPunct="0">
              <a:defRPr sz="3600">
                <a:solidFill>
                  <a:schemeClr val="tx1"/>
                </a:solidFill>
                <a:latin typeface="Tahoma" charset="0"/>
              </a:defRPr>
            </a:lvl2pPr>
            <a:lvl3pPr marL="1143000" indent="-228600" defTabSz="931863" eaLnBrk="0" hangingPunct="0">
              <a:defRPr sz="3600">
                <a:solidFill>
                  <a:schemeClr val="tx1"/>
                </a:solidFill>
                <a:latin typeface="Tahoma" charset="0"/>
              </a:defRPr>
            </a:lvl3pPr>
            <a:lvl4pPr marL="1600200" indent="-228600" defTabSz="931863" eaLnBrk="0" hangingPunct="0">
              <a:defRPr sz="3600">
                <a:solidFill>
                  <a:schemeClr val="tx1"/>
                </a:solidFill>
                <a:latin typeface="Tahoma" charset="0"/>
              </a:defRPr>
            </a:lvl4pPr>
            <a:lvl5pPr marL="2057400" indent="-228600" defTabSz="931863" eaLnBrk="0" hangingPunct="0">
              <a:defRPr sz="3600">
                <a:solidFill>
                  <a:schemeClr val="tx1"/>
                </a:solidFill>
                <a:latin typeface="Tahoma" charset="0"/>
              </a:defRPr>
            </a:lvl5pPr>
            <a:lvl6pPr marL="2514600" indent="-228600" defTabSz="931863" eaLnBrk="0" fontAlgn="base" hangingPunct="0">
              <a:spcBef>
                <a:spcPct val="0"/>
              </a:spcBef>
              <a:spcAft>
                <a:spcPct val="0"/>
              </a:spcAft>
              <a:defRPr sz="3600">
                <a:solidFill>
                  <a:schemeClr val="tx1"/>
                </a:solidFill>
                <a:latin typeface="Tahoma" charset="0"/>
              </a:defRPr>
            </a:lvl6pPr>
            <a:lvl7pPr marL="2971800" indent="-228600" defTabSz="931863" eaLnBrk="0" fontAlgn="base" hangingPunct="0">
              <a:spcBef>
                <a:spcPct val="0"/>
              </a:spcBef>
              <a:spcAft>
                <a:spcPct val="0"/>
              </a:spcAft>
              <a:defRPr sz="3600">
                <a:solidFill>
                  <a:schemeClr val="tx1"/>
                </a:solidFill>
                <a:latin typeface="Tahoma" charset="0"/>
              </a:defRPr>
            </a:lvl7pPr>
            <a:lvl8pPr marL="3429000" indent="-228600" defTabSz="931863" eaLnBrk="0" fontAlgn="base" hangingPunct="0">
              <a:spcBef>
                <a:spcPct val="0"/>
              </a:spcBef>
              <a:spcAft>
                <a:spcPct val="0"/>
              </a:spcAft>
              <a:defRPr sz="3600">
                <a:solidFill>
                  <a:schemeClr val="tx1"/>
                </a:solidFill>
                <a:latin typeface="Tahoma" charset="0"/>
              </a:defRPr>
            </a:lvl8pPr>
            <a:lvl9pPr marL="3886200" indent="-228600" defTabSz="931863" eaLnBrk="0" fontAlgn="base" hangingPunct="0">
              <a:spcBef>
                <a:spcPct val="0"/>
              </a:spcBef>
              <a:spcAft>
                <a:spcPct val="0"/>
              </a:spcAft>
              <a:defRPr sz="3600">
                <a:solidFill>
                  <a:schemeClr val="tx1"/>
                </a:solidFill>
                <a:latin typeface="Tahoma" charset="0"/>
              </a:defRPr>
            </a:lvl9pPr>
          </a:lstStyle>
          <a:p>
            <a:pPr eaLnBrk="1" hangingPunct="1">
              <a:defRPr/>
            </a:pPr>
            <a:fld id="{75A8ACAB-B044-4077-898B-2359559C00E4}" type="slidenum">
              <a:rPr lang="de-DE" altLang="de-DE" sz="900"/>
              <a:pPr eaLnBrk="1" hangingPunct="1">
                <a:defRPr/>
              </a:pPr>
              <a:t>60</a:t>
            </a:fld>
            <a:endParaRPr lang="de-DE" altLang="de-DE" sz="900"/>
          </a:p>
        </p:txBody>
      </p:sp>
      <p:sp>
        <p:nvSpPr>
          <p:cNvPr id="16387" name="Folienbildplatzhalter 2"/>
          <p:cNvSpPr>
            <a:spLocks noGrp="1" noRot="1" noChangeAspect="1" noTextEdit="1"/>
          </p:cNvSpPr>
          <p:nvPr>
            <p:ph type="sldImg"/>
          </p:nvPr>
        </p:nvSpPr>
        <p:spPr>
          <a:xfrm>
            <a:off x="685800" y="468313"/>
            <a:ext cx="5757863" cy="3240087"/>
          </a:xfrm>
          <a:ln/>
        </p:spPr>
      </p:sp>
      <p:sp>
        <p:nvSpPr>
          <p:cNvPr id="16388" name="Notizenplatzhalter 3"/>
          <p:cNvSpPr>
            <a:spLocks noGrp="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927197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8" name="Content Placeholder 2"/>
          <p:cNvSpPr>
            <a:spLocks noGrp="1"/>
          </p:cNvSpPr>
          <p:nvPr>
            <p:ph idx="1"/>
          </p:nvPr>
        </p:nvSpPr>
        <p:spPr>
          <a:xfrm>
            <a:off x="239715" y="693582"/>
            <a:ext cx="8662987" cy="4107018"/>
          </a:xfrm>
        </p:spPr>
        <p:txBody>
          <a:bodyPr/>
          <a:lstStyle>
            <a:lvl1pPr>
              <a:buClr>
                <a:srgbClr val="FF0000"/>
              </a:buClr>
              <a:defRPr/>
            </a:lvl1pPr>
            <a:lvl2pPr>
              <a:buClr>
                <a:srgbClr val="FF0000"/>
              </a:buClr>
              <a:defRPr sz="1500"/>
            </a:lvl2pPr>
            <a:lvl3pPr>
              <a:buClr>
                <a:srgbClr val="FF0000"/>
              </a:buClr>
              <a:defRPr sz="1500"/>
            </a:lvl3pPr>
            <a:lvl4pPr>
              <a:buClr>
                <a:srgbClr val="FF0000"/>
              </a:buClr>
              <a:defRPr sz="1500"/>
            </a:lvl4pPr>
            <a:lvl5pPr>
              <a:buClr>
                <a:srgbClr val="FF0000"/>
              </a:buCl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ntent and Pictur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Textplatzhalter 1"/>
          <p:cNvSpPr>
            <a:spLocks noGrp="1"/>
          </p:cNvSpPr>
          <p:nvPr>
            <p:ph type="body" sz="quarter" idx="12"/>
          </p:nvPr>
        </p:nvSpPr>
        <p:spPr>
          <a:xfrm>
            <a:off x="360001" y="1181760"/>
            <a:ext cx="2700000" cy="216000"/>
          </a:xfrm>
        </p:spPr>
        <p:txBody>
          <a:bodyPr anchor="b" anchorCtr="0"/>
          <a:lstStyle>
            <a:lvl1pPr marL="0" indent="0">
              <a:lnSpc>
                <a:spcPct val="100000"/>
              </a:lnSpc>
              <a:spcBef>
                <a:spcPts val="0"/>
              </a:spcBef>
              <a:buFontTx/>
              <a:buNone/>
              <a:defRPr sz="1400" b="1">
                <a:solidFill>
                  <a:schemeClr val="accent4"/>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ltLang="zh-CN"/>
              <a:t>Click to edit Master text styles</a:t>
            </a:r>
          </a:p>
        </p:txBody>
      </p:sp>
      <p:sp>
        <p:nvSpPr>
          <p:cNvPr id="6" name="Textplatzhalter 2"/>
          <p:cNvSpPr>
            <a:spLocks noGrp="1"/>
          </p:cNvSpPr>
          <p:nvPr>
            <p:ph type="body" sz="quarter" idx="13"/>
          </p:nvPr>
        </p:nvSpPr>
        <p:spPr>
          <a:xfrm>
            <a:off x="3222002" y="1181760"/>
            <a:ext cx="2700000" cy="216000"/>
          </a:xfrm>
        </p:spPr>
        <p:txBody>
          <a:bodyPr anchor="b" anchorCtr="0"/>
          <a:lstStyle>
            <a:lvl1pPr marL="0" indent="0">
              <a:lnSpc>
                <a:spcPct val="100000"/>
              </a:lnSpc>
              <a:spcBef>
                <a:spcPts val="0"/>
              </a:spcBef>
              <a:buFontTx/>
              <a:buNone/>
              <a:defRPr sz="1400" b="1">
                <a:solidFill>
                  <a:schemeClr val="accent4"/>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ltLang="zh-CN"/>
              <a:t>Click to edit Master text styles</a:t>
            </a:r>
          </a:p>
        </p:txBody>
      </p:sp>
      <p:sp>
        <p:nvSpPr>
          <p:cNvPr id="7" name="Textplatzhalter 3"/>
          <p:cNvSpPr>
            <a:spLocks noGrp="1"/>
          </p:cNvSpPr>
          <p:nvPr>
            <p:ph type="body" sz="quarter" idx="14"/>
          </p:nvPr>
        </p:nvSpPr>
        <p:spPr>
          <a:xfrm>
            <a:off x="6084002" y="1181760"/>
            <a:ext cx="2700000" cy="216000"/>
          </a:xfrm>
        </p:spPr>
        <p:txBody>
          <a:bodyPr anchor="b" anchorCtr="0"/>
          <a:lstStyle>
            <a:lvl1pPr marL="0" indent="0">
              <a:lnSpc>
                <a:spcPct val="100000"/>
              </a:lnSpc>
              <a:spcBef>
                <a:spcPts val="0"/>
              </a:spcBef>
              <a:buFontTx/>
              <a:buNone/>
              <a:defRPr sz="1400" b="1">
                <a:solidFill>
                  <a:schemeClr val="accent4"/>
                </a:solidFill>
              </a:defRPr>
            </a:lvl1pPr>
            <a:lvl2pPr marL="0" indent="0">
              <a:lnSpc>
                <a:spcPct val="100000"/>
              </a:lnSpc>
              <a:spcBef>
                <a:spcPts val="0"/>
              </a:spcBef>
              <a:buFontTx/>
              <a:buNone/>
              <a:defRPr sz="1400" b="1">
                <a:solidFill>
                  <a:schemeClr val="tx2"/>
                </a:solidFill>
              </a:defRPr>
            </a:lvl2pPr>
            <a:lvl3pPr marL="0" indent="0">
              <a:lnSpc>
                <a:spcPct val="100000"/>
              </a:lnSpc>
              <a:spcBef>
                <a:spcPts val="0"/>
              </a:spcBef>
              <a:buFontTx/>
              <a:buNone/>
              <a:defRPr sz="1400" b="1">
                <a:solidFill>
                  <a:schemeClr val="tx2"/>
                </a:solidFill>
              </a:defRPr>
            </a:lvl3pPr>
            <a:lvl4pPr marL="0" indent="0">
              <a:lnSpc>
                <a:spcPct val="100000"/>
              </a:lnSpc>
              <a:spcBef>
                <a:spcPts val="0"/>
              </a:spcBef>
              <a:buFontTx/>
              <a:buNone/>
              <a:defRPr sz="1400" b="1">
                <a:solidFill>
                  <a:schemeClr val="tx2"/>
                </a:solidFill>
              </a:defRPr>
            </a:lvl4pPr>
            <a:lvl5pPr marL="0" indent="0">
              <a:lnSpc>
                <a:spcPct val="100000"/>
              </a:lnSpc>
              <a:spcBef>
                <a:spcPts val="0"/>
              </a:spcBef>
              <a:buFontTx/>
              <a:buNone/>
              <a:defRPr sz="1400" b="1">
                <a:solidFill>
                  <a:schemeClr val="tx2"/>
                </a:solidFill>
              </a:defRPr>
            </a:lvl5pPr>
          </a:lstStyle>
          <a:p>
            <a:pPr lvl="0"/>
            <a:r>
              <a:rPr lang="en-US" altLang="zh-CN"/>
              <a:t>Click to edit Master text styles</a:t>
            </a:r>
          </a:p>
        </p:txBody>
      </p:sp>
      <p:sp>
        <p:nvSpPr>
          <p:cNvPr id="8" name="Bildplatzhalter 1"/>
          <p:cNvSpPr>
            <a:spLocks noGrp="1"/>
          </p:cNvSpPr>
          <p:nvPr>
            <p:ph type="pic" sz="quarter" idx="15"/>
          </p:nvPr>
        </p:nvSpPr>
        <p:spPr>
          <a:xfrm>
            <a:off x="360001" y="1544879"/>
            <a:ext cx="2700000" cy="1800000"/>
          </a:xfrm>
          <a:solidFill>
            <a:schemeClr val="bg2"/>
          </a:solidFill>
        </p:spPr>
        <p:txBody>
          <a:bodyPr/>
          <a:lstStyle/>
          <a:p>
            <a:r>
              <a:rPr lang="en-US" altLang="zh-CN"/>
              <a:t>Click icon to add picture</a:t>
            </a:r>
            <a:endParaRPr lang="de-DE"/>
          </a:p>
        </p:txBody>
      </p:sp>
      <p:sp>
        <p:nvSpPr>
          <p:cNvPr id="9" name="Bildplatzhalter 2"/>
          <p:cNvSpPr>
            <a:spLocks noGrp="1"/>
          </p:cNvSpPr>
          <p:nvPr>
            <p:ph type="pic" sz="quarter" idx="16"/>
          </p:nvPr>
        </p:nvSpPr>
        <p:spPr>
          <a:xfrm>
            <a:off x="3222002" y="1544879"/>
            <a:ext cx="2700000" cy="1800000"/>
          </a:xfrm>
          <a:solidFill>
            <a:schemeClr val="bg2"/>
          </a:solidFill>
        </p:spPr>
        <p:txBody>
          <a:bodyPr/>
          <a:lstStyle/>
          <a:p>
            <a:r>
              <a:rPr lang="en-US" altLang="zh-CN"/>
              <a:t>Click icon to add picture</a:t>
            </a:r>
            <a:endParaRPr lang="de-DE"/>
          </a:p>
        </p:txBody>
      </p:sp>
      <p:sp>
        <p:nvSpPr>
          <p:cNvPr id="10" name="Bildplatzhalter 3"/>
          <p:cNvSpPr>
            <a:spLocks noGrp="1"/>
          </p:cNvSpPr>
          <p:nvPr>
            <p:ph type="pic" sz="quarter" idx="17"/>
          </p:nvPr>
        </p:nvSpPr>
        <p:spPr>
          <a:xfrm>
            <a:off x="6084002" y="1544879"/>
            <a:ext cx="2700000" cy="1800000"/>
          </a:xfrm>
          <a:solidFill>
            <a:schemeClr val="bg2"/>
          </a:solidFill>
        </p:spPr>
        <p:txBody>
          <a:bodyPr/>
          <a:lstStyle/>
          <a:p>
            <a:r>
              <a:rPr lang="en-US" altLang="zh-CN"/>
              <a:t>Click icon to add picture</a:t>
            </a:r>
            <a:endParaRPr lang="de-DE"/>
          </a:p>
        </p:txBody>
      </p:sp>
      <p:sp>
        <p:nvSpPr>
          <p:cNvPr id="11" name="Inhaltsplatzhalter 1"/>
          <p:cNvSpPr>
            <a:spLocks noGrp="1"/>
          </p:cNvSpPr>
          <p:nvPr>
            <p:ph sz="quarter" idx="18"/>
          </p:nvPr>
        </p:nvSpPr>
        <p:spPr>
          <a:xfrm>
            <a:off x="360001" y="3492000"/>
            <a:ext cx="2700000" cy="1152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12" name="Inhaltsplatzhalter 2"/>
          <p:cNvSpPr>
            <a:spLocks noGrp="1"/>
          </p:cNvSpPr>
          <p:nvPr>
            <p:ph sz="quarter" idx="19"/>
          </p:nvPr>
        </p:nvSpPr>
        <p:spPr>
          <a:xfrm>
            <a:off x="3222002" y="3492000"/>
            <a:ext cx="2700000" cy="1152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13" name="Inhaltsplatzhalter 3"/>
          <p:cNvSpPr>
            <a:spLocks noGrp="1"/>
          </p:cNvSpPr>
          <p:nvPr>
            <p:ph sz="quarter" idx="20"/>
          </p:nvPr>
        </p:nvSpPr>
        <p:spPr>
          <a:xfrm>
            <a:off x="6084002" y="3492000"/>
            <a:ext cx="2700000" cy="1152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16" name="Textfeld 13"/>
          <p:cNvSpPr txBox="1">
            <a:spLocks noChangeArrowheads="1"/>
          </p:cNvSpPr>
          <p:nvPr/>
        </p:nvSpPr>
        <p:spPr bwMode="auto">
          <a:xfrm>
            <a:off x="-2188873" y="0"/>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a:t>
            </a:r>
          </a:p>
          <a:p>
            <a:pPr eaLnBrk="1" fontAlgn="base" hangingPunct="1">
              <a:spcBef>
                <a:spcPct val="0"/>
              </a:spcBef>
              <a:spcAft>
                <a:spcPct val="0"/>
              </a:spcAft>
              <a:buFont typeface="Tahoma" charset="0"/>
              <a:buNone/>
            </a:pPr>
            <a:r>
              <a:rPr lang="de-DE" sz="800" dirty="0">
                <a:solidFill>
                  <a:srgbClr val="FFFFFF"/>
                </a:solidFill>
                <a:cs typeface="Tahoma" charset="0"/>
              </a:rPr>
              <a:t>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7" name="Textfeld 14"/>
          <p:cNvSpPr txBox="1">
            <a:spLocks noChangeArrowheads="1"/>
          </p:cNvSpPr>
          <p:nvPr/>
        </p:nvSpPr>
        <p:spPr bwMode="auto">
          <a:xfrm>
            <a:off x="-2188873" y="2403945"/>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2107220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8" name="Bildplatzhalter 7"/>
          <p:cNvSpPr>
            <a:spLocks noGrp="1"/>
          </p:cNvSpPr>
          <p:nvPr>
            <p:ph type="pic" sz="quarter" idx="12"/>
          </p:nvPr>
        </p:nvSpPr>
        <p:spPr>
          <a:xfrm>
            <a:off x="0" y="864002"/>
            <a:ext cx="9144000" cy="3780000"/>
          </a:xfrm>
          <a:solidFill>
            <a:schemeClr val="bg2"/>
          </a:solidFill>
        </p:spPr>
        <p:txBody>
          <a:bodyPr vert="horz" lIns="0" tIns="0" rIns="0" bIns="0" rtlCol="0">
            <a:noAutofit/>
          </a:bodyPr>
          <a:lstStyle>
            <a:lvl1pPr>
              <a:defRPr lang="de-DE"/>
            </a:lvl1pPr>
          </a:lstStyle>
          <a:p>
            <a:pPr lvl="0"/>
            <a:r>
              <a:rPr lang="en-US" altLang="zh-CN"/>
              <a:t>Click icon to add picture</a:t>
            </a:r>
            <a:endParaRPr lang="de-DE"/>
          </a:p>
        </p:txBody>
      </p:sp>
      <p:sp>
        <p:nvSpPr>
          <p:cNvPr id="11" name="Textfeld 13"/>
          <p:cNvSpPr txBox="1">
            <a:spLocks noChangeArrowheads="1"/>
          </p:cNvSpPr>
          <p:nvPr/>
        </p:nvSpPr>
        <p:spPr bwMode="auto">
          <a:xfrm>
            <a:off x="-2188873" y="0"/>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a:t>
            </a:r>
          </a:p>
          <a:p>
            <a:pPr eaLnBrk="1" fontAlgn="base" hangingPunct="1">
              <a:spcBef>
                <a:spcPct val="0"/>
              </a:spcBef>
              <a:spcAft>
                <a:spcPct val="0"/>
              </a:spcAft>
              <a:buFont typeface="Tahoma" charset="0"/>
              <a:buNone/>
            </a:pPr>
            <a:r>
              <a:rPr lang="de-DE" sz="800" dirty="0">
                <a:solidFill>
                  <a:srgbClr val="FFFFFF"/>
                </a:solidFill>
                <a:cs typeface="Tahoma" charset="0"/>
              </a:rPr>
              <a:t>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2" name="Textfeld 14"/>
          <p:cNvSpPr txBox="1">
            <a:spLocks noChangeArrowheads="1"/>
          </p:cNvSpPr>
          <p:nvPr/>
        </p:nvSpPr>
        <p:spPr bwMode="auto">
          <a:xfrm>
            <a:off x="-2188873" y="2403945"/>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384331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4003653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1430146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hapter slide">
    <p:bg>
      <p:bgPr>
        <a:solidFill>
          <a:schemeClr val="bg1"/>
        </a:solidFill>
        <a:effectLst/>
      </p:bgPr>
    </p:bg>
    <p:spTree>
      <p:nvGrpSpPr>
        <p:cNvPr id="1" name=""/>
        <p:cNvGrpSpPr/>
        <p:nvPr/>
      </p:nvGrpSpPr>
      <p:grpSpPr>
        <a:xfrm>
          <a:off x="0" y="0"/>
          <a:ext cx="0" cy="0"/>
          <a:chOff x="0" y="0"/>
          <a:chExt cx="0" cy="0"/>
        </a:xfrm>
      </p:grpSpPr>
      <p:sp>
        <p:nvSpPr>
          <p:cNvPr id="16" name="Rechteck 15"/>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grpSp>
        <p:nvGrpSpPr>
          <p:cNvPr id="2" name="Gruppieren 1"/>
          <p:cNvGrpSpPr/>
          <p:nvPr/>
        </p:nvGrpSpPr>
        <p:grpSpPr>
          <a:xfrm>
            <a:off x="360002" y="4722301"/>
            <a:ext cx="8424000" cy="366353"/>
            <a:chOff x="360001" y="4722299"/>
            <a:chExt cx="8424000" cy="366353"/>
          </a:xfrm>
        </p:grpSpPr>
        <p:sp>
          <p:nvSpPr>
            <p:cNvPr id="14"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15" name="Gerade Verbindung 14"/>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2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23"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sp>
        <p:nvSpPr>
          <p:cNvPr id="24" name="Textplatzhalter 13"/>
          <p:cNvSpPr>
            <a:spLocks noGrp="1"/>
          </p:cNvSpPr>
          <p:nvPr>
            <p:ph type="body" sz="quarter" idx="12"/>
          </p:nvPr>
        </p:nvSpPr>
        <p:spPr>
          <a:xfrm>
            <a:off x="360002" y="324642"/>
            <a:ext cx="1279615" cy="1057982"/>
          </a:xfrm>
        </p:spPr>
        <p:txBody>
          <a:bodyPr wrap="none" lIns="0" tIns="0" rIns="0" bIns="0">
            <a:noAutofit/>
          </a:bodyPr>
          <a:lstStyle>
            <a:lvl1pPr>
              <a:defRPr lang="de-DE" sz="7198" b="1" kern="0" dirty="0">
                <a:solidFill>
                  <a:schemeClr val="tx2"/>
                </a:solidFill>
              </a:defRPr>
            </a:lvl1pPr>
          </a:lstStyle>
          <a:p>
            <a:pPr lvl="0"/>
            <a:r>
              <a:rPr lang="en-US" altLang="zh-CN"/>
              <a:t>Click to edit Master text styles</a:t>
            </a:r>
          </a:p>
        </p:txBody>
      </p:sp>
      <p:sp>
        <p:nvSpPr>
          <p:cNvPr id="25" name="Textplatzhalter 12"/>
          <p:cNvSpPr>
            <a:spLocks noGrp="1"/>
          </p:cNvSpPr>
          <p:nvPr>
            <p:ph type="body" sz="quarter" idx="13"/>
          </p:nvPr>
        </p:nvSpPr>
        <p:spPr>
          <a:xfrm>
            <a:off x="359999" y="1338593"/>
            <a:ext cx="8424000" cy="461665"/>
          </a:xfrm>
          <a:noFill/>
        </p:spPr>
        <p:txBody>
          <a:bodyPr wrap="square" lIns="0" tIns="0" rIns="0" bIns="0" rtlCol="0">
            <a:noAutofit/>
          </a:bodyPr>
          <a:lstStyle>
            <a:lvl1pPr>
              <a:defRPr lang="de-DE" sz="2999" b="1" kern="1200" dirty="0">
                <a:solidFill>
                  <a:schemeClr val="bg1"/>
                </a:solidFill>
                <a:latin typeface="Tahoma" charset="0"/>
                <a:ea typeface="Tahoma" charset="0"/>
                <a:cs typeface="Tahoma" charset="0"/>
              </a:defRPr>
            </a:lvl1pPr>
          </a:lstStyle>
          <a:p>
            <a:pPr lvl="0">
              <a:spcBef>
                <a:spcPct val="0"/>
              </a:spcBef>
            </a:pPr>
            <a:r>
              <a:rPr lang="en-US" altLang="zh-CN"/>
              <a:t>Click to edit Master text styles</a:t>
            </a:r>
          </a:p>
        </p:txBody>
      </p:sp>
    </p:spTree>
    <p:extLst>
      <p:ext uri="{BB962C8B-B14F-4D97-AF65-F5344CB8AC3E}">
        <p14:creationId xmlns:p14="http://schemas.microsoft.com/office/powerpoint/2010/main" val="3432417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 and Closing slide">
    <p:bg>
      <p:bgPr>
        <a:solidFill>
          <a:schemeClr val="bg1"/>
        </a:solidFill>
        <a:effectLst/>
      </p:bgPr>
    </p:bg>
    <p:spTree>
      <p:nvGrpSpPr>
        <p:cNvPr id="1" name=""/>
        <p:cNvGrpSpPr/>
        <p:nvPr/>
      </p:nvGrpSpPr>
      <p:grpSpPr>
        <a:xfrm>
          <a:off x="0" y="0"/>
          <a:ext cx="0" cy="0"/>
          <a:chOff x="0" y="0"/>
          <a:chExt cx="0" cy="0"/>
        </a:xfrm>
      </p:grpSpPr>
      <p:sp>
        <p:nvSpPr>
          <p:cNvPr id="9" name="Rechteck 8"/>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18" name="Textplatzhalter 12"/>
          <p:cNvSpPr>
            <a:spLocks noGrp="1"/>
          </p:cNvSpPr>
          <p:nvPr>
            <p:ph type="body" sz="quarter" idx="12"/>
          </p:nvPr>
        </p:nvSpPr>
        <p:spPr>
          <a:xfrm>
            <a:off x="360001" y="438150"/>
            <a:ext cx="6706589" cy="1057982"/>
          </a:xfrm>
        </p:spPr>
        <p:txBody>
          <a:bodyPr/>
          <a:lstStyle>
            <a:lvl1pPr marL="0" indent="0">
              <a:lnSpc>
                <a:spcPct val="100000"/>
              </a:lnSpc>
              <a:spcBef>
                <a:spcPts val="0"/>
              </a:spcBef>
              <a:buFontTx/>
              <a:buNone/>
              <a:defRPr sz="3599" b="1">
                <a:solidFill>
                  <a:schemeClr val="bg1"/>
                </a:solidFill>
              </a:defRPr>
            </a:lvl1pPr>
            <a:lvl2pPr marL="0" indent="0">
              <a:lnSpc>
                <a:spcPct val="100000"/>
              </a:lnSpc>
              <a:spcBef>
                <a:spcPts val="0"/>
              </a:spcBef>
              <a:buFontTx/>
              <a:buNone/>
              <a:defRPr sz="3599">
                <a:solidFill>
                  <a:schemeClr val="bg1"/>
                </a:solidFill>
              </a:defRPr>
            </a:lvl2pPr>
            <a:lvl3pPr marL="0" indent="0">
              <a:lnSpc>
                <a:spcPct val="100000"/>
              </a:lnSpc>
              <a:spcBef>
                <a:spcPts val="0"/>
              </a:spcBef>
              <a:buFontTx/>
              <a:buNone/>
              <a:defRPr sz="3599">
                <a:solidFill>
                  <a:schemeClr val="bg1"/>
                </a:solidFill>
              </a:defRPr>
            </a:lvl3pPr>
            <a:lvl4pPr marL="0" indent="0">
              <a:lnSpc>
                <a:spcPct val="100000"/>
              </a:lnSpc>
              <a:spcBef>
                <a:spcPts val="0"/>
              </a:spcBef>
              <a:buFontTx/>
              <a:buNone/>
              <a:defRPr sz="3599">
                <a:solidFill>
                  <a:schemeClr val="bg1"/>
                </a:solidFill>
              </a:defRPr>
            </a:lvl4pPr>
            <a:lvl5pPr marL="0" indent="0">
              <a:lnSpc>
                <a:spcPct val="100000"/>
              </a:lnSpc>
              <a:spcBef>
                <a:spcPts val="0"/>
              </a:spcBef>
              <a:buFontTx/>
              <a:buNone/>
              <a:defRPr sz="3599">
                <a:solidFill>
                  <a:schemeClr val="bg1"/>
                </a:solidFill>
              </a:defRPr>
            </a:lvl5pPr>
          </a:lstStyle>
          <a:p>
            <a:pPr lvl="0"/>
            <a:r>
              <a:rPr lang="en-US" altLang="zh-CN"/>
              <a:t>Click to edit Master text styles</a:t>
            </a:r>
          </a:p>
        </p:txBody>
      </p:sp>
      <p:sp>
        <p:nvSpPr>
          <p:cNvPr id="1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14"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grpSp>
        <p:nvGrpSpPr>
          <p:cNvPr id="16" name="Gruppieren 15"/>
          <p:cNvGrpSpPr/>
          <p:nvPr/>
        </p:nvGrpSpPr>
        <p:grpSpPr>
          <a:xfrm>
            <a:off x="360002" y="4722301"/>
            <a:ext cx="8424000" cy="366353"/>
            <a:chOff x="360001" y="4722299"/>
            <a:chExt cx="8424000" cy="366353"/>
          </a:xfrm>
        </p:grpSpPr>
        <p:sp>
          <p:nvSpPr>
            <p:cNvPr id="17"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20" name="Gerade Verbindung 1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Tree>
    <p:extLst>
      <p:ext uri="{BB962C8B-B14F-4D97-AF65-F5344CB8AC3E}">
        <p14:creationId xmlns:p14="http://schemas.microsoft.com/office/powerpoint/2010/main" val="1625415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blue)">
    <p:spTree>
      <p:nvGrpSpPr>
        <p:cNvPr id="1" name=""/>
        <p:cNvGrpSpPr/>
        <p:nvPr/>
      </p:nvGrpSpPr>
      <p:grpSpPr>
        <a:xfrm>
          <a:off x="0" y="0"/>
          <a:ext cx="0" cy="0"/>
          <a:chOff x="0" y="0"/>
          <a:chExt cx="0" cy="0"/>
        </a:xfrm>
      </p:grpSpPr>
      <p:sp>
        <p:nvSpPr>
          <p:cNvPr id="7" name="Rechteck 6"/>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p:txBody>
          <a:bodyPr/>
          <a:lstStyle>
            <a:lvl1pPr>
              <a:defRPr>
                <a:solidFill>
                  <a:schemeClr val="bg1"/>
                </a:solidFill>
              </a:defRPr>
            </a:lvl1pPr>
          </a:lstStyle>
          <a:p>
            <a:r>
              <a:rPr lang="en-US" altLang="zh-CN"/>
              <a:t>Click to edit Master title style</a:t>
            </a:r>
            <a:endParaRPr lang="de-DE" dirty="0"/>
          </a:p>
        </p:txBody>
      </p:sp>
      <p:sp>
        <p:nvSpPr>
          <p:cNvPr id="3" name="Inhaltsplatzhalter 2"/>
          <p:cNvSpPr>
            <a:spLocks noGrp="1"/>
          </p:cNvSpPr>
          <p:nvPr>
            <p:ph idx="1"/>
          </p:nvPr>
        </p:nvSpPr>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defRPr>
                <a:solidFill>
                  <a:schemeClr val="bg1"/>
                </a:solidFill>
              </a:defRPr>
            </a:lvl6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5" name="Fußzeilenplatzhalter 4"/>
          <p:cNvSpPr>
            <a:spLocks noGrp="1"/>
          </p:cNvSpPr>
          <p:nvPr>
            <p:ph type="ftr" sz="quarter" idx="11"/>
          </p:nvPr>
        </p:nvSpPr>
        <p:spPr/>
        <p:txBody>
          <a:bodyPr/>
          <a:lstStyle>
            <a:lvl1pPr>
              <a:defRPr>
                <a:solidFill>
                  <a:schemeClr val="bg1"/>
                </a:solidFill>
              </a:defRPr>
            </a:lvl1pPr>
          </a:lstStyle>
          <a:p>
            <a:endParaRPr lang="de-DE" dirty="0"/>
          </a:p>
        </p:txBody>
      </p:sp>
      <p:sp>
        <p:nvSpPr>
          <p:cNvPr id="6" name="Foliennummernplatzhalter 5"/>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grpSp>
        <p:nvGrpSpPr>
          <p:cNvPr id="8" name="Gruppieren 7"/>
          <p:cNvGrpSpPr/>
          <p:nvPr/>
        </p:nvGrpSpPr>
        <p:grpSpPr>
          <a:xfrm>
            <a:off x="360002" y="4722301"/>
            <a:ext cx="8424000" cy="366353"/>
            <a:chOff x="360001" y="4722299"/>
            <a:chExt cx="8424000" cy="366353"/>
          </a:xfrm>
        </p:grpSpPr>
        <p:sp>
          <p:nvSpPr>
            <p:cNvPr id="9"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10" name="Gerade Verbindung 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2" name="tk_24">
            <a:extLst>
              <a:ext uri="{FF2B5EF4-FFF2-40B4-BE49-F238E27FC236}">
                <a16:creationId xmlns:a16="http://schemas.microsoft.com/office/drawing/2014/main" id="{7610BEED-2F24-48E1-A70F-D1C9CF3BE67F}"/>
              </a:ext>
            </a:extLst>
          </p:cNvPr>
          <p:cNvSpPr>
            <a:spLocks noChangeArrowheads="1"/>
          </p:cNvSpPr>
          <p:nvPr/>
        </p:nvSpPr>
        <p:spPr bwMode="auto">
          <a:xfrm>
            <a:off x="-2854672" y="-15354"/>
            <a:ext cx="2772000" cy="1943400"/>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a:solidFill>
                  <a:schemeClr val="bg1"/>
                </a:solidFill>
                <a:latin typeface="Tahoma" panose="020B0604030504040204" pitchFamily="34" charset="0"/>
              </a:rPr>
              <a:t>Wichtiger Hinweis:</a:t>
            </a:r>
          </a:p>
          <a:p>
            <a:pPr>
              <a:spcAft>
                <a:spcPts val="300"/>
              </a:spcAft>
              <a:buClr>
                <a:srgbClr val="00ABE7"/>
              </a:buClr>
              <a:buSzPct val="100000"/>
            </a:pPr>
            <a:r>
              <a:rPr lang="de-DE" sz="900" dirty="0">
                <a:solidFill>
                  <a:schemeClr val="bg1"/>
                </a:solidFill>
                <a:latin typeface="Tahoma" panose="020B0604030504040204" pitchFamily="34" charset="0"/>
              </a:rPr>
              <a:t>Wir empfehlen, die blauen Folien nur für Showpräsentationen, Pressekonferenzen etc. zu verwenden.</a:t>
            </a:r>
          </a:p>
          <a:p>
            <a:pPr>
              <a:spcAft>
                <a:spcPts val="300"/>
              </a:spcAft>
              <a:buClr>
                <a:srgbClr val="00ABE7"/>
              </a:buClr>
              <a:buSzPct val="100000"/>
            </a:pPr>
            <a:endParaRPr lang="de-DE" sz="900" dirty="0">
              <a:solidFill>
                <a:schemeClr val="bg1"/>
              </a:solidFill>
              <a:latin typeface="Tahoma" panose="020B0604030504040204" pitchFamily="34" charset="0"/>
            </a:endParaRPr>
          </a:p>
          <a:p>
            <a:pPr>
              <a:spcAft>
                <a:spcPts val="300"/>
              </a:spcAft>
              <a:buClr>
                <a:srgbClr val="00ABE7"/>
              </a:buClr>
              <a:buSzPct val="100000"/>
            </a:pPr>
            <a:r>
              <a:rPr lang="de-DE" sz="900" dirty="0">
                <a:solidFill>
                  <a:schemeClr val="bg1"/>
                </a:solidFill>
                <a:latin typeface="Tahoma" panose="020B0604030504040204" pitchFamily="34" charset="0"/>
              </a:rPr>
              <a:t>Bitten beachten Sie, dass die Funktion „Design Check“ vom Corporate </a:t>
            </a:r>
            <a:r>
              <a:rPr lang="de-DE" sz="900" dirty="0" err="1">
                <a:solidFill>
                  <a:schemeClr val="bg1"/>
                </a:solidFill>
                <a:latin typeface="Tahoma" panose="020B0604030504040204" pitchFamily="34" charset="0"/>
              </a:rPr>
              <a:t>Presenter</a:t>
            </a:r>
            <a:r>
              <a:rPr lang="de-DE" sz="900" dirty="0">
                <a:solidFill>
                  <a:schemeClr val="bg1"/>
                </a:solidFill>
                <a:latin typeface="Tahoma" panose="020B0604030504040204" pitchFamily="34" charset="0"/>
              </a:rPr>
              <a:t> die blauen Folien nicht richtig überprüfen kann. Bitte ignorieren Sie daher die Kommentare des Dienstes für Ihre blauen Folien und führen Sie die Anpassungen für die blauen Folien nicht durch.</a:t>
            </a:r>
          </a:p>
        </p:txBody>
      </p:sp>
      <p:sp>
        <p:nvSpPr>
          <p:cNvPr id="13" name="tk_24">
            <a:extLst>
              <a:ext uri="{FF2B5EF4-FFF2-40B4-BE49-F238E27FC236}">
                <a16:creationId xmlns:a16="http://schemas.microsoft.com/office/drawing/2014/main" id="{F7A1DB43-311A-4571-A21A-0F7BD0897603}"/>
              </a:ext>
            </a:extLst>
          </p:cNvPr>
          <p:cNvSpPr>
            <a:spLocks noChangeArrowheads="1"/>
          </p:cNvSpPr>
          <p:nvPr/>
        </p:nvSpPr>
        <p:spPr bwMode="auto">
          <a:xfrm>
            <a:off x="-2843772" y="2131175"/>
            <a:ext cx="2772000" cy="1727467"/>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err="1">
                <a:solidFill>
                  <a:schemeClr val="bg1"/>
                </a:solidFill>
                <a:latin typeface="Tahoma" panose="020B0604030504040204" pitchFamily="34" charset="0"/>
              </a:rPr>
              <a:t>Important</a:t>
            </a:r>
            <a:r>
              <a:rPr lang="de-DE" sz="1200" b="1" dirty="0">
                <a:solidFill>
                  <a:schemeClr val="bg1"/>
                </a:solidFill>
                <a:latin typeface="Tahoma" panose="020B0604030504040204" pitchFamily="34" charset="0"/>
              </a:rPr>
              <a:t> </a:t>
            </a:r>
            <a:r>
              <a:rPr lang="de-DE" sz="1200" b="1" dirty="0" err="1">
                <a:solidFill>
                  <a:schemeClr val="bg1"/>
                </a:solidFill>
                <a:latin typeface="Tahoma" panose="020B0604030504040204" pitchFamily="34" charset="0"/>
              </a:rPr>
              <a:t>note</a:t>
            </a:r>
            <a:r>
              <a:rPr lang="de-DE" sz="1200" b="1" dirty="0">
                <a:solidFill>
                  <a:schemeClr val="bg1"/>
                </a:solidFill>
                <a:latin typeface="Tahoma" panose="020B0604030504040204" pitchFamily="34" charset="0"/>
              </a:rPr>
              <a:t>:</a:t>
            </a:r>
          </a:p>
          <a:p>
            <a:pPr>
              <a:spcAft>
                <a:spcPts val="300"/>
              </a:spcAft>
              <a:buClr>
                <a:srgbClr val="00ABE7"/>
              </a:buClr>
              <a:buSzPct val="100000"/>
            </a:pPr>
            <a:r>
              <a:rPr lang="en-US" sz="900" dirty="0">
                <a:solidFill>
                  <a:schemeClr val="bg1"/>
                </a:solidFill>
                <a:latin typeface="Tahoma" panose="020B0604030504040204" pitchFamily="34" charset="0"/>
              </a:rPr>
              <a:t>We recommend to use the blue slides only</a:t>
            </a:r>
            <a:br>
              <a:rPr lang="en-US" sz="900" dirty="0">
                <a:solidFill>
                  <a:schemeClr val="bg1"/>
                </a:solidFill>
                <a:latin typeface="Tahoma" panose="020B0604030504040204" pitchFamily="34" charset="0"/>
              </a:rPr>
            </a:br>
            <a:r>
              <a:rPr lang="en-US" sz="900" dirty="0">
                <a:solidFill>
                  <a:schemeClr val="bg1"/>
                </a:solidFill>
                <a:latin typeface="Tahoma" panose="020B0604030504040204" pitchFamily="34" charset="0"/>
              </a:rPr>
              <a:t>for show presentations, press conferences etc.</a:t>
            </a:r>
          </a:p>
          <a:p>
            <a:pPr>
              <a:spcAft>
                <a:spcPts val="300"/>
              </a:spcAft>
              <a:buClr>
                <a:srgbClr val="00ABE7"/>
              </a:buClr>
              <a:buSzPct val="100000"/>
            </a:pPr>
            <a:endParaRPr lang="en-US" sz="900" dirty="0">
              <a:solidFill>
                <a:schemeClr val="bg1"/>
              </a:solidFill>
              <a:latin typeface="Tahoma" panose="020B0604030504040204" pitchFamily="34" charset="0"/>
            </a:endParaRPr>
          </a:p>
          <a:p>
            <a:pPr>
              <a:spcAft>
                <a:spcPts val="300"/>
              </a:spcAft>
              <a:buClr>
                <a:srgbClr val="00ABE7"/>
              </a:buClr>
              <a:buSzPct val="100000"/>
            </a:pPr>
            <a:r>
              <a:rPr lang="en-US" sz="900" dirty="0">
                <a:solidFill>
                  <a:schemeClr val="bg1"/>
                </a:solidFill>
                <a:latin typeface="Tahoma" panose="020B0604030504040204" pitchFamily="34" charset="0"/>
              </a:rPr>
              <a:t>Please note that the function “Design Check” of </a:t>
            </a:r>
            <a:r>
              <a:rPr lang="de-DE" sz="900" dirty="0">
                <a:solidFill>
                  <a:schemeClr val="bg1"/>
                </a:solidFill>
                <a:latin typeface="Tahoma" panose="020B0604030504040204" pitchFamily="34" charset="0"/>
              </a:rPr>
              <a:t>Corporate </a:t>
            </a:r>
            <a:r>
              <a:rPr lang="de-DE" sz="900" dirty="0" err="1">
                <a:solidFill>
                  <a:schemeClr val="bg1"/>
                </a:solidFill>
                <a:latin typeface="Tahoma" panose="020B0604030504040204" pitchFamily="34" charset="0"/>
              </a:rPr>
              <a:t>Presenter</a:t>
            </a:r>
            <a:r>
              <a:rPr lang="en-US" sz="900" dirty="0">
                <a:solidFill>
                  <a:schemeClr val="bg1"/>
                </a:solidFill>
                <a:latin typeface="Tahoma" panose="020B0604030504040204" pitchFamily="34" charset="0"/>
              </a:rPr>
              <a:t> cannot do a correct check of the blue slides. So please ignore the comments of the service for your blue slides and do not make the adjustments for the blue slides.</a:t>
            </a:r>
          </a:p>
        </p:txBody>
      </p:sp>
    </p:spTree>
    <p:extLst>
      <p:ext uri="{BB962C8B-B14F-4D97-AF65-F5344CB8AC3E}">
        <p14:creationId xmlns:p14="http://schemas.microsoft.com/office/powerpoint/2010/main" val="453338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blue)">
    <p:spTree>
      <p:nvGrpSpPr>
        <p:cNvPr id="1" name=""/>
        <p:cNvGrpSpPr/>
        <p:nvPr/>
      </p:nvGrpSpPr>
      <p:grpSpPr>
        <a:xfrm>
          <a:off x="0" y="0"/>
          <a:ext cx="0" cy="0"/>
          <a:chOff x="0" y="0"/>
          <a:chExt cx="0" cy="0"/>
        </a:xfrm>
      </p:grpSpPr>
      <p:sp>
        <p:nvSpPr>
          <p:cNvPr id="6" name="Rechteck 5"/>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p:txBody>
          <a:bodyPr/>
          <a:lstStyle>
            <a:lvl1pPr>
              <a:defRPr>
                <a:solidFill>
                  <a:schemeClr val="bg1"/>
                </a:solidFill>
              </a:defRPr>
            </a:lvl1pPr>
          </a:lstStyle>
          <a:p>
            <a:r>
              <a:rPr lang="en-US" altLang="zh-CN"/>
              <a:t>Click to edit Master title style</a:t>
            </a:r>
            <a:endParaRPr lang="de-DE" dirty="0"/>
          </a:p>
        </p:txBody>
      </p:sp>
      <p:sp>
        <p:nvSpPr>
          <p:cNvPr id="4" name="Fußzeilenplatzhalter 3"/>
          <p:cNvSpPr>
            <a:spLocks noGrp="1"/>
          </p:cNvSpPr>
          <p:nvPr>
            <p:ph type="ftr" sz="quarter" idx="11"/>
          </p:nvPr>
        </p:nvSpPr>
        <p:spPr/>
        <p:txBody>
          <a:bodyPr/>
          <a:lstStyle>
            <a:lvl1pPr>
              <a:defRPr>
                <a:solidFill>
                  <a:schemeClr val="bg1"/>
                </a:solidFill>
              </a:defRPr>
            </a:lvl1pPr>
          </a:lstStyle>
          <a:p>
            <a:endParaRPr lang="de-DE"/>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grpSp>
        <p:nvGrpSpPr>
          <p:cNvPr id="7" name="Gruppieren 6"/>
          <p:cNvGrpSpPr/>
          <p:nvPr/>
        </p:nvGrpSpPr>
        <p:grpSpPr>
          <a:xfrm>
            <a:off x="360002" y="4722301"/>
            <a:ext cx="8424000" cy="366353"/>
            <a:chOff x="360001" y="4722299"/>
            <a:chExt cx="8424000" cy="366353"/>
          </a:xfrm>
        </p:grpSpPr>
        <p:sp>
          <p:nvSpPr>
            <p:cNvPr id="8"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9" name="Gerade Verbindung 8"/>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3" name="tk_24">
            <a:extLst>
              <a:ext uri="{FF2B5EF4-FFF2-40B4-BE49-F238E27FC236}">
                <a16:creationId xmlns:a16="http://schemas.microsoft.com/office/drawing/2014/main" id="{7610BEED-2F24-48E1-A70F-D1C9CF3BE67F}"/>
              </a:ext>
            </a:extLst>
          </p:cNvPr>
          <p:cNvSpPr>
            <a:spLocks noChangeArrowheads="1"/>
          </p:cNvSpPr>
          <p:nvPr/>
        </p:nvSpPr>
        <p:spPr bwMode="auto">
          <a:xfrm>
            <a:off x="-2854672" y="-15354"/>
            <a:ext cx="2772000" cy="1943400"/>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a:solidFill>
                  <a:schemeClr val="bg1"/>
                </a:solidFill>
                <a:latin typeface="Tahoma" panose="020B0604030504040204" pitchFamily="34" charset="0"/>
              </a:rPr>
              <a:t>Wichtiger Hinweis:</a:t>
            </a:r>
          </a:p>
          <a:p>
            <a:pPr>
              <a:spcAft>
                <a:spcPts val="300"/>
              </a:spcAft>
              <a:buClr>
                <a:srgbClr val="00ABE7"/>
              </a:buClr>
              <a:buSzPct val="100000"/>
            </a:pPr>
            <a:r>
              <a:rPr lang="de-DE" sz="900" dirty="0">
                <a:solidFill>
                  <a:schemeClr val="bg1"/>
                </a:solidFill>
                <a:latin typeface="Tahoma" panose="020B0604030504040204" pitchFamily="34" charset="0"/>
              </a:rPr>
              <a:t>Wir empfehlen, die blauen Folien nur für Showpräsentationen, Pressekonferenzen etc. zu verwenden.</a:t>
            </a:r>
          </a:p>
          <a:p>
            <a:pPr>
              <a:spcAft>
                <a:spcPts val="300"/>
              </a:spcAft>
              <a:buClr>
                <a:srgbClr val="00ABE7"/>
              </a:buClr>
              <a:buSzPct val="100000"/>
            </a:pPr>
            <a:endParaRPr lang="de-DE" sz="900" dirty="0">
              <a:solidFill>
                <a:schemeClr val="bg1"/>
              </a:solidFill>
              <a:latin typeface="Tahoma" panose="020B0604030504040204" pitchFamily="34" charset="0"/>
            </a:endParaRPr>
          </a:p>
          <a:p>
            <a:pPr>
              <a:spcAft>
                <a:spcPts val="300"/>
              </a:spcAft>
              <a:buClr>
                <a:srgbClr val="00ABE7"/>
              </a:buClr>
              <a:buSzPct val="100000"/>
            </a:pPr>
            <a:r>
              <a:rPr lang="de-DE" sz="900" dirty="0">
                <a:solidFill>
                  <a:schemeClr val="bg1"/>
                </a:solidFill>
                <a:latin typeface="Tahoma" panose="020B0604030504040204" pitchFamily="34" charset="0"/>
              </a:rPr>
              <a:t>Bitten beachten Sie, dass die Funktion „Design Check“ vom Corporate </a:t>
            </a:r>
            <a:r>
              <a:rPr lang="de-DE" sz="900" dirty="0" err="1">
                <a:solidFill>
                  <a:schemeClr val="bg1"/>
                </a:solidFill>
                <a:latin typeface="Tahoma" panose="020B0604030504040204" pitchFamily="34" charset="0"/>
              </a:rPr>
              <a:t>Presenter</a:t>
            </a:r>
            <a:r>
              <a:rPr lang="de-DE" sz="900" dirty="0">
                <a:solidFill>
                  <a:schemeClr val="bg1"/>
                </a:solidFill>
                <a:latin typeface="Tahoma" panose="020B0604030504040204" pitchFamily="34" charset="0"/>
              </a:rPr>
              <a:t> die blauen Folien nicht richtig überprüfen kann. Bitte ignorieren Sie daher die Kommentare des Dienstes für Ihre blauen Folien und führen Sie die Anpassungen für die blauen Folien nicht durch.</a:t>
            </a:r>
          </a:p>
        </p:txBody>
      </p:sp>
      <p:sp>
        <p:nvSpPr>
          <p:cNvPr id="14" name="tk_24">
            <a:extLst>
              <a:ext uri="{FF2B5EF4-FFF2-40B4-BE49-F238E27FC236}">
                <a16:creationId xmlns:a16="http://schemas.microsoft.com/office/drawing/2014/main" id="{F7A1DB43-311A-4571-A21A-0F7BD0897603}"/>
              </a:ext>
            </a:extLst>
          </p:cNvPr>
          <p:cNvSpPr>
            <a:spLocks noChangeArrowheads="1"/>
          </p:cNvSpPr>
          <p:nvPr/>
        </p:nvSpPr>
        <p:spPr bwMode="auto">
          <a:xfrm>
            <a:off x="-2843772" y="2131175"/>
            <a:ext cx="2772000" cy="1727467"/>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err="1">
                <a:solidFill>
                  <a:schemeClr val="bg1"/>
                </a:solidFill>
                <a:latin typeface="Tahoma" panose="020B0604030504040204" pitchFamily="34" charset="0"/>
              </a:rPr>
              <a:t>Important</a:t>
            </a:r>
            <a:r>
              <a:rPr lang="de-DE" sz="1200" b="1" dirty="0">
                <a:solidFill>
                  <a:schemeClr val="bg1"/>
                </a:solidFill>
                <a:latin typeface="Tahoma" panose="020B0604030504040204" pitchFamily="34" charset="0"/>
              </a:rPr>
              <a:t> </a:t>
            </a:r>
            <a:r>
              <a:rPr lang="de-DE" sz="1200" b="1" dirty="0" err="1">
                <a:solidFill>
                  <a:schemeClr val="bg1"/>
                </a:solidFill>
                <a:latin typeface="Tahoma" panose="020B0604030504040204" pitchFamily="34" charset="0"/>
              </a:rPr>
              <a:t>note</a:t>
            </a:r>
            <a:r>
              <a:rPr lang="de-DE" sz="1200" b="1" dirty="0">
                <a:solidFill>
                  <a:schemeClr val="bg1"/>
                </a:solidFill>
                <a:latin typeface="Tahoma" panose="020B0604030504040204" pitchFamily="34" charset="0"/>
              </a:rPr>
              <a:t>:</a:t>
            </a:r>
          </a:p>
          <a:p>
            <a:pPr>
              <a:spcAft>
                <a:spcPts val="300"/>
              </a:spcAft>
              <a:buClr>
                <a:srgbClr val="00ABE7"/>
              </a:buClr>
              <a:buSzPct val="100000"/>
            </a:pPr>
            <a:r>
              <a:rPr lang="en-US" sz="900" dirty="0">
                <a:solidFill>
                  <a:schemeClr val="bg1"/>
                </a:solidFill>
                <a:latin typeface="Tahoma" panose="020B0604030504040204" pitchFamily="34" charset="0"/>
              </a:rPr>
              <a:t>We recommend to use the blue slides only</a:t>
            </a:r>
            <a:br>
              <a:rPr lang="en-US" sz="900" dirty="0">
                <a:solidFill>
                  <a:schemeClr val="bg1"/>
                </a:solidFill>
                <a:latin typeface="Tahoma" panose="020B0604030504040204" pitchFamily="34" charset="0"/>
              </a:rPr>
            </a:br>
            <a:r>
              <a:rPr lang="en-US" sz="900" dirty="0">
                <a:solidFill>
                  <a:schemeClr val="bg1"/>
                </a:solidFill>
                <a:latin typeface="Tahoma" panose="020B0604030504040204" pitchFamily="34" charset="0"/>
              </a:rPr>
              <a:t>for show presentations, press conferences etc.</a:t>
            </a:r>
          </a:p>
          <a:p>
            <a:pPr>
              <a:spcAft>
                <a:spcPts val="300"/>
              </a:spcAft>
              <a:buClr>
                <a:srgbClr val="00ABE7"/>
              </a:buClr>
              <a:buSzPct val="100000"/>
            </a:pPr>
            <a:endParaRPr lang="en-US" sz="900" dirty="0">
              <a:solidFill>
                <a:schemeClr val="bg1"/>
              </a:solidFill>
              <a:latin typeface="Tahoma" panose="020B0604030504040204" pitchFamily="34" charset="0"/>
            </a:endParaRPr>
          </a:p>
          <a:p>
            <a:pPr>
              <a:spcAft>
                <a:spcPts val="300"/>
              </a:spcAft>
              <a:buClr>
                <a:srgbClr val="00ABE7"/>
              </a:buClr>
              <a:buSzPct val="100000"/>
            </a:pPr>
            <a:r>
              <a:rPr lang="en-US" sz="900" dirty="0">
                <a:solidFill>
                  <a:schemeClr val="bg1"/>
                </a:solidFill>
                <a:latin typeface="Tahoma" panose="020B0604030504040204" pitchFamily="34" charset="0"/>
              </a:rPr>
              <a:t>Please note that the function “Design Check” of </a:t>
            </a:r>
            <a:r>
              <a:rPr lang="de-DE" sz="900" dirty="0">
                <a:solidFill>
                  <a:schemeClr val="bg1"/>
                </a:solidFill>
                <a:latin typeface="Tahoma" panose="020B0604030504040204" pitchFamily="34" charset="0"/>
              </a:rPr>
              <a:t>Corporate </a:t>
            </a:r>
            <a:r>
              <a:rPr lang="de-DE" sz="900" dirty="0" err="1">
                <a:solidFill>
                  <a:schemeClr val="bg1"/>
                </a:solidFill>
                <a:latin typeface="Tahoma" panose="020B0604030504040204" pitchFamily="34" charset="0"/>
              </a:rPr>
              <a:t>Presenter</a:t>
            </a:r>
            <a:r>
              <a:rPr lang="en-US" sz="900" dirty="0">
                <a:solidFill>
                  <a:schemeClr val="bg1"/>
                </a:solidFill>
                <a:latin typeface="Tahoma" panose="020B0604030504040204" pitchFamily="34" charset="0"/>
              </a:rPr>
              <a:t> cannot do a correct check of the blue slides. So please ignore the comments of the service for your blue slides and do not make the adjustments for the blue slides.</a:t>
            </a:r>
          </a:p>
        </p:txBody>
      </p:sp>
    </p:spTree>
    <p:extLst>
      <p:ext uri="{BB962C8B-B14F-4D97-AF65-F5344CB8AC3E}">
        <p14:creationId xmlns:p14="http://schemas.microsoft.com/office/powerpoint/2010/main" val="4061153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blue)">
    <p:spTree>
      <p:nvGrpSpPr>
        <p:cNvPr id="1" name=""/>
        <p:cNvGrpSpPr/>
        <p:nvPr/>
      </p:nvGrpSpPr>
      <p:grpSpPr>
        <a:xfrm>
          <a:off x="0" y="0"/>
          <a:ext cx="0" cy="0"/>
          <a:chOff x="0" y="0"/>
          <a:chExt cx="0" cy="0"/>
        </a:xfrm>
      </p:grpSpPr>
      <p:sp>
        <p:nvSpPr>
          <p:cNvPr id="5" name="Rechteck 4"/>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3" name="Fußzeilenplatzhalter 2"/>
          <p:cNvSpPr>
            <a:spLocks noGrp="1"/>
          </p:cNvSpPr>
          <p:nvPr>
            <p:ph type="ftr" sz="quarter" idx="11"/>
          </p:nvPr>
        </p:nvSpPr>
        <p:spPr/>
        <p:txBody>
          <a:bodyPr/>
          <a:lstStyle>
            <a:lvl1pPr>
              <a:defRPr>
                <a:solidFill>
                  <a:schemeClr val="bg1"/>
                </a:solidFill>
              </a:defRPr>
            </a:lvl1pPr>
          </a:lstStyle>
          <a:p>
            <a:endParaRPr lang="de-DE" dirty="0"/>
          </a:p>
        </p:txBody>
      </p:sp>
      <p:sp>
        <p:nvSpPr>
          <p:cNvPr id="4" name="Foliennummernplatzhalter 3"/>
          <p:cNvSpPr>
            <a:spLocks noGrp="1"/>
          </p:cNvSpPr>
          <p:nvPr>
            <p:ph type="sldNum" sz="quarter" idx="12"/>
          </p:nvPr>
        </p:nvSpPr>
        <p:spPr/>
        <p:txBody>
          <a:bodyPr/>
          <a:lstStyle>
            <a:lvl1pPr>
              <a:defRPr>
                <a:solidFill>
                  <a:schemeClr val="bg1"/>
                </a:solidFill>
              </a:defRPr>
            </a:lvl1pPr>
          </a:lstStyle>
          <a:p>
            <a:fld id="{AE839375-43AA-4A5D-B991-4343C4570BCB}" type="slidenum">
              <a:rPr lang="de-DE" smtClean="0"/>
              <a:pPr/>
              <a:t>‹#›</a:t>
            </a:fld>
            <a:endParaRPr lang="de-DE"/>
          </a:p>
        </p:txBody>
      </p:sp>
      <p:grpSp>
        <p:nvGrpSpPr>
          <p:cNvPr id="6" name="Gruppieren 5"/>
          <p:cNvGrpSpPr/>
          <p:nvPr/>
        </p:nvGrpSpPr>
        <p:grpSpPr>
          <a:xfrm>
            <a:off x="360002" y="4722301"/>
            <a:ext cx="8424000" cy="366353"/>
            <a:chOff x="360001" y="4722299"/>
            <a:chExt cx="8424000" cy="366353"/>
          </a:xfrm>
        </p:grpSpPr>
        <p:sp>
          <p:nvSpPr>
            <p:cNvPr id="7"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8" name="Gerade Verbindung 7"/>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12" name="tk_24">
            <a:extLst>
              <a:ext uri="{FF2B5EF4-FFF2-40B4-BE49-F238E27FC236}">
                <a16:creationId xmlns:a16="http://schemas.microsoft.com/office/drawing/2014/main" id="{7610BEED-2F24-48E1-A70F-D1C9CF3BE67F}"/>
              </a:ext>
            </a:extLst>
          </p:cNvPr>
          <p:cNvSpPr>
            <a:spLocks noChangeArrowheads="1"/>
          </p:cNvSpPr>
          <p:nvPr/>
        </p:nvSpPr>
        <p:spPr bwMode="auto">
          <a:xfrm>
            <a:off x="-2854672" y="-15354"/>
            <a:ext cx="2772000" cy="1943400"/>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a:solidFill>
                  <a:schemeClr val="bg1"/>
                </a:solidFill>
                <a:latin typeface="Tahoma" panose="020B0604030504040204" pitchFamily="34" charset="0"/>
              </a:rPr>
              <a:t>Wichtiger Hinweis:</a:t>
            </a:r>
          </a:p>
          <a:p>
            <a:pPr>
              <a:spcAft>
                <a:spcPts val="300"/>
              </a:spcAft>
              <a:buClr>
                <a:srgbClr val="00ABE7"/>
              </a:buClr>
              <a:buSzPct val="100000"/>
            </a:pPr>
            <a:r>
              <a:rPr lang="de-DE" sz="900" dirty="0">
                <a:solidFill>
                  <a:schemeClr val="bg1"/>
                </a:solidFill>
                <a:latin typeface="Tahoma" panose="020B0604030504040204" pitchFamily="34" charset="0"/>
              </a:rPr>
              <a:t>Wir empfehlen, die blauen Folien nur für Showpräsentationen, Pressekonferenzen etc. zu verwenden.</a:t>
            </a:r>
          </a:p>
          <a:p>
            <a:pPr>
              <a:spcAft>
                <a:spcPts val="300"/>
              </a:spcAft>
              <a:buClr>
                <a:srgbClr val="00ABE7"/>
              </a:buClr>
              <a:buSzPct val="100000"/>
            </a:pPr>
            <a:endParaRPr lang="de-DE" sz="900" dirty="0">
              <a:solidFill>
                <a:schemeClr val="bg1"/>
              </a:solidFill>
              <a:latin typeface="Tahoma" panose="020B0604030504040204" pitchFamily="34" charset="0"/>
            </a:endParaRPr>
          </a:p>
          <a:p>
            <a:pPr>
              <a:spcAft>
                <a:spcPts val="300"/>
              </a:spcAft>
              <a:buClr>
                <a:srgbClr val="00ABE7"/>
              </a:buClr>
              <a:buSzPct val="100000"/>
            </a:pPr>
            <a:r>
              <a:rPr lang="de-DE" sz="900" dirty="0">
                <a:solidFill>
                  <a:schemeClr val="bg1"/>
                </a:solidFill>
                <a:latin typeface="Tahoma" panose="020B0604030504040204" pitchFamily="34" charset="0"/>
              </a:rPr>
              <a:t>Bitten beachten Sie, dass die Funktion „Design Check“ vom Corporate </a:t>
            </a:r>
            <a:r>
              <a:rPr lang="de-DE" sz="900" dirty="0" err="1">
                <a:solidFill>
                  <a:schemeClr val="bg1"/>
                </a:solidFill>
                <a:latin typeface="Tahoma" panose="020B0604030504040204" pitchFamily="34" charset="0"/>
              </a:rPr>
              <a:t>Presenter</a:t>
            </a:r>
            <a:r>
              <a:rPr lang="de-DE" sz="900" dirty="0">
                <a:solidFill>
                  <a:schemeClr val="bg1"/>
                </a:solidFill>
                <a:latin typeface="Tahoma" panose="020B0604030504040204" pitchFamily="34" charset="0"/>
              </a:rPr>
              <a:t> die blauen Folien nicht richtig überprüfen kann. Bitte ignorieren Sie daher die Kommentare des Dienstes für Ihre blauen Folien und führen Sie die Anpassungen für die blauen Folien nicht durch.</a:t>
            </a:r>
          </a:p>
        </p:txBody>
      </p:sp>
      <p:sp>
        <p:nvSpPr>
          <p:cNvPr id="13" name="tk_24">
            <a:extLst>
              <a:ext uri="{FF2B5EF4-FFF2-40B4-BE49-F238E27FC236}">
                <a16:creationId xmlns:a16="http://schemas.microsoft.com/office/drawing/2014/main" id="{F7A1DB43-311A-4571-A21A-0F7BD0897603}"/>
              </a:ext>
            </a:extLst>
          </p:cNvPr>
          <p:cNvSpPr>
            <a:spLocks noChangeArrowheads="1"/>
          </p:cNvSpPr>
          <p:nvPr/>
        </p:nvSpPr>
        <p:spPr bwMode="auto">
          <a:xfrm>
            <a:off x="-2843772" y="2131175"/>
            <a:ext cx="2772000" cy="1727467"/>
          </a:xfrm>
          <a:prstGeom prst="rect">
            <a:avLst/>
          </a:prstGeom>
          <a:solidFill>
            <a:srgbClr val="DD0C29"/>
          </a:solidFill>
          <a:ln>
            <a:noFill/>
          </a:ln>
          <a:effectLst/>
        </p:spPr>
        <p:txBody>
          <a:bodyPr lIns="89972" tIns="89972" rIns="89972" bIns="89972" anchor="ctr"/>
          <a:lstStyle/>
          <a:p>
            <a:pPr>
              <a:spcAft>
                <a:spcPts val="300"/>
              </a:spcAft>
              <a:buClr>
                <a:srgbClr val="00ABE7"/>
              </a:buClr>
              <a:buSzPct val="100000"/>
            </a:pPr>
            <a:r>
              <a:rPr lang="de-DE" sz="1200" b="1" dirty="0" err="1">
                <a:solidFill>
                  <a:schemeClr val="bg1"/>
                </a:solidFill>
                <a:latin typeface="Tahoma" panose="020B0604030504040204" pitchFamily="34" charset="0"/>
              </a:rPr>
              <a:t>Important</a:t>
            </a:r>
            <a:r>
              <a:rPr lang="de-DE" sz="1200" b="1" dirty="0">
                <a:solidFill>
                  <a:schemeClr val="bg1"/>
                </a:solidFill>
                <a:latin typeface="Tahoma" panose="020B0604030504040204" pitchFamily="34" charset="0"/>
              </a:rPr>
              <a:t> </a:t>
            </a:r>
            <a:r>
              <a:rPr lang="de-DE" sz="1200" b="1" dirty="0" err="1">
                <a:solidFill>
                  <a:schemeClr val="bg1"/>
                </a:solidFill>
                <a:latin typeface="Tahoma" panose="020B0604030504040204" pitchFamily="34" charset="0"/>
              </a:rPr>
              <a:t>note</a:t>
            </a:r>
            <a:r>
              <a:rPr lang="de-DE" sz="1200" b="1" dirty="0">
                <a:solidFill>
                  <a:schemeClr val="bg1"/>
                </a:solidFill>
                <a:latin typeface="Tahoma" panose="020B0604030504040204" pitchFamily="34" charset="0"/>
              </a:rPr>
              <a:t>:</a:t>
            </a:r>
          </a:p>
          <a:p>
            <a:pPr>
              <a:spcAft>
                <a:spcPts val="300"/>
              </a:spcAft>
              <a:buClr>
                <a:srgbClr val="00ABE7"/>
              </a:buClr>
              <a:buSzPct val="100000"/>
            </a:pPr>
            <a:r>
              <a:rPr lang="en-US" sz="900" dirty="0">
                <a:solidFill>
                  <a:schemeClr val="bg1"/>
                </a:solidFill>
                <a:latin typeface="Tahoma" panose="020B0604030504040204" pitchFamily="34" charset="0"/>
              </a:rPr>
              <a:t>We recommend to use the blue slides only</a:t>
            </a:r>
            <a:br>
              <a:rPr lang="en-US" sz="900" dirty="0">
                <a:solidFill>
                  <a:schemeClr val="bg1"/>
                </a:solidFill>
                <a:latin typeface="Tahoma" panose="020B0604030504040204" pitchFamily="34" charset="0"/>
              </a:rPr>
            </a:br>
            <a:r>
              <a:rPr lang="en-US" sz="900" dirty="0">
                <a:solidFill>
                  <a:schemeClr val="bg1"/>
                </a:solidFill>
                <a:latin typeface="Tahoma" panose="020B0604030504040204" pitchFamily="34" charset="0"/>
              </a:rPr>
              <a:t>for show presentations, press conferences etc.</a:t>
            </a:r>
          </a:p>
          <a:p>
            <a:pPr>
              <a:spcAft>
                <a:spcPts val="300"/>
              </a:spcAft>
              <a:buClr>
                <a:srgbClr val="00ABE7"/>
              </a:buClr>
              <a:buSzPct val="100000"/>
            </a:pPr>
            <a:endParaRPr lang="en-US" sz="900" dirty="0">
              <a:solidFill>
                <a:schemeClr val="bg1"/>
              </a:solidFill>
              <a:latin typeface="Tahoma" panose="020B0604030504040204" pitchFamily="34" charset="0"/>
            </a:endParaRPr>
          </a:p>
          <a:p>
            <a:pPr>
              <a:spcAft>
                <a:spcPts val="300"/>
              </a:spcAft>
              <a:buClr>
                <a:srgbClr val="00ABE7"/>
              </a:buClr>
              <a:buSzPct val="100000"/>
            </a:pPr>
            <a:r>
              <a:rPr lang="en-US" sz="900" dirty="0">
                <a:solidFill>
                  <a:schemeClr val="bg1"/>
                </a:solidFill>
                <a:latin typeface="Tahoma" panose="020B0604030504040204" pitchFamily="34" charset="0"/>
              </a:rPr>
              <a:t>Please note that the function “Design Check” of </a:t>
            </a:r>
            <a:r>
              <a:rPr lang="de-DE" sz="900" dirty="0">
                <a:solidFill>
                  <a:schemeClr val="bg1"/>
                </a:solidFill>
                <a:latin typeface="Tahoma" panose="020B0604030504040204" pitchFamily="34" charset="0"/>
              </a:rPr>
              <a:t>Corporate </a:t>
            </a:r>
            <a:r>
              <a:rPr lang="de-DE" sz="900" dirty="0" err="1">
                <a:solidFill>
                  <a:schemeClr val="bg1"/>
                </a:solidFill>
                <a:latin typeface="Tahoma" panose="020B0604030504040204" pitchFamily="34" charset="0"/>
              </a:rPr>
              <a:t>Presenter</a:t>
            </a:r>
            <a:r>
              <a:rPr lang="en-US" sz="900" dirty="0">
                <a:solidFill>
                  <a:schemeClr val="bg1"/>
                </a:solidFill>
                <a:latin typeface="Tahoma" panose="020B0604030504040204" pitchFamily="34" charset="0"/>
              </a:rPr>
              <a:t> cannot do a correct check of the blue slides. So please ignore the comments of the service for your blue slides and do not make the adjustments for the blue slides.</a:t>
            </a:r>
          </a:p>
        </p:txBody>
      </p:sp>
    </p:spTree>
    <p:extLst>
      <p:ext uri="{BB962C8B-B14F-4D97-AF65-F5344CB8AC3E}">
        <p14:creationId xmlns:p14="http://schemas.microsoft.com/office/powerpoint/2010/main" val="804503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Special_Slide - Do_not_u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ußzeilenplatzhalter 2"/>
          <p:cNvSpPr>
            <a:spLocks noGrp="1"/>
          </p:cNvSpPr>
          <p:nvPr userDrawn="1">
            <p:ph type="ftr" sz="quarter" idx="10"/>
          </p:nvPr>
        </p:nvSpPr>
        <p:spPr/>
        <p:txBody>
          <a:bodyPr/>
          <a:lstStyle>
            <a:lvl1pPr>
              <a:defRPr>
                <a:solidFill>
                  <a:schemeClr val="bg1"/>
                </a:solidFill>
              </a:defRPr>
            </a:lvl1pPr>
          </a:lstStyle>
          <a:p>
            <a:pPr>
              <a:lnSpc>
                <a:spcPts val="800"/>
              </a:lnSpc>
            </a:pPr>
            <a:r>
              <a:rPr lang="en-GB"/>
              <a:t>2019-10-04 | EPS Systems Engineering | Introduction to Systems Engineering</a:t>
            </a:r>
            <a:endParaRPr lang="de-DE" dirty="0"/>
          </a:p>
        </p:txBody>
      </p:sp>
      <p:sp>
        <p:nvSpPr>
          <p:cNvPr id="4" name="Foliennummernplatzhalter 3"/>
          <p:cNvSpPr>
            <a:spLocks noGrp="1"/>
          </p:cNvSpPr>
          <p:nvPr userDrawn="1">
            <p:ph type="sldNum" sz="quarter" idx="11"/>
          </p:nvPr>
        </p:nvSpPr>
        <p:spPr/>
        <p:txBody>
          <a:bodyPr/>
          <a:lstStyle>
            <a:lvl1pPr>
              <a:defRPr>
                <a:solidFill>
                  <a:schemeClr val="bg1"/>
                </a:solidFill>
              </a:defRPr>
            </a:lvl1pPr>
          </a:lstStyle>
          <a:p>
            <a:pPr>
              <a:lnSpc>
                <a:spcPts val="800"/>
              </a:lnSpc>
            </a:pPr>
            <a:fld id="{D985BC7C-F6A2-4FED-9217-735A5E10A319}" type="slidenum">
              <a:rPr lang="de-DE" smtClean="0"/>
              <a:pPr>
                <a:lnSpc>
                  <a:spcPts val="800"/>
                </a:lnSpc>
              </a:pPr>
              <a:t>‹#›</a:t>
            </a:fld>
            <a:endParaRPr lang="de-DE" dirty="0"/>
          </a:p>
        </p:txBody>
      </p:sp>
      <p:grpSp>
        <p:nvGrpSpPr>
          <p:cNvPr id="9" name="Gruppieren 8"/>
          <p:cNvGrpSpPr/>
          <p:nvPr userDrawn="1"/>
        </p:nvGrpSpPr>
        <p:grpSpPr>
          <a:xfrm>
            <a:off x="360002" y="4722301"/>
            <a:ext cx="8424000" cy="366353"/>
            <a:chOff x="360001" y="4722299"/>
            <a:chExt cx="8424000" cy="366353"/>
          </a:xfrm>
        </p:grpSpPr>
        <p:sp>
          <p:nvSpPr>
            <p:cNvPr id="10" name="Text Box 10"/>
            <p:cNvSpPr txBox="1">
              <a:spLocks noChangeArrowheads="1"/>
            </p:cNvSpPr>
            <p:nvPr userDrawn="1"/>
          </p:nvSpPr>
          <p:spPr bwMode="black">
            <a:xfrm>
              <a:off x="7607032" y="4898293"/>
              <a:ext cx="900000" cy="92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ts val="800"/>
                </a:lnSpc>
              </a:pPr>
              <a:r>
                <a:rPr lang="de-DE" sz="600" dirty="0">
                  <a:solidFill>
                    <a:schemeClr val="bg1"/>
                  </a:solidFill>
                  <a:latin typeface="Tahoma" panose="020B0604030504040204" pitchFamily="34" charset="0"/>
                </a:rPr>
                <a:t>© ZF Friedrichshafen AG</a:t>
              </a:r>
            </a:p>
          </p:txBody>
        </p:sp>
        <p:cxnSp>
          <p:nvCxnSpPr>
            <p:cNvPr id="11" name="Gerade Verbindung 10"/>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Tree>
    <p:extLst>
      <p:ext uri="{BB962C8B-B14F-4D97-AF65-F5344CB8AC3E}">
        <p14:creationId xmlns:p14="http://schemas.microsoft.com/office/powerpoint/2010/main" val="23443526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2" name="Titel 1"/>
          <p:cNvSpPr>
            <a:spLocks noGrp="1"/>
          </p:cNvSpPr>
          <p:nvPr>
            <p:ph type="ctrTitle"/>
          </p:nvPr>
        </p:nvSpPr>
        <p:spPr>
          <a:xfrm>
            <a:off x="359999" y="1484884"/>
            <a:ext cx="8424000" cy="1057982"/>
          </a:xfrm>
        </p:spPr>
        <p:txBody>
          <a:bodyPr/>
          <a:lstStyle>
            <a:lvl1pPr>
              <a:defRPr sz="3599">
                <a:solidFill>
                  <a:schemeClr val="bg1"/>
                </a:solidFill>
              </a:defRPr>
            </a:lvl1pPr>
          </a:lstStyle>
          <a:p>
            <a:r>
              <a:rPr lang="en-US" altLang="zh-CN"/>
              <a:t>Click to edit Master title style</a:t>
            </a:r>
            <a:endParaRPr lang="de-DE" dirty="0"/>
          </a:p>
        </p:txBody>
      </p:sp>
      <p:sp>
        <p:nvSpPr>
          <p:cNvPr id="3" name="Untertitel 2"/>
          <p:cNvSpPr>
            <a:spLocks noGrp="1"/>
          </p:cNvSpPr>
          <p:nvPr>
            <p:ph type="subTitle" idx="1"/>
          </p:nvPr>
        </p:nvSpPr>
        <p:spPr>
          <a:xfrm>
            <a:off x="0" y="0"/>
            <a:ext cx="3600" cy="3599"/>
          </a:xfrm>
        </p:spPr>
        <p:txBody>
          <a:bodyPr/>
          <a:lstStyle>
            <a:lvl1pPr marL="0" indent="0" algn="ctr">
              <a:buNone/>
              <a:defRPr sz="100">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ltLang="zh-CN"/>
              <a:t>Click to edit Master subtitle style</a:t>
            </a:r>
            <a:endParaRPr lang="de-DE" dirty="0"/>
          </a:p>
        </p:txBody>
      </p:sp>
      <p:sp>
        <p:nvSpPr>
          <p:cNvPr id="5" name="Fußzeilenplatzhalter 4"/>
          <p:cNvSpPr>
            <a:spLocks noGrp="1"/>
          </p:cNvSpPr>
          <p:nvPr>
            <p:ph type="ftr" sz="quarter" idx="11"/>
          </p:nvPr>
        </p:nvSpPr>
        <p:spPr>
          <a:xfrm>
            <a:off x="359999" y="2729931"/>
            <a:ext cx="8424000" cy="252000"/>
          </a:xfrm>
        </p:spPr>
        <p:txBody>
          <a:bodyPr/>
          <a:lstStyle>
            <a:lvl1pPr>
              <a:defRPr sz="1200">
                <a:solidFill>
                  <a:schemeClr val="bg1"/>
                </a:solidFill>
              </a:defRPr>
            </a:lvl1pPr>
          </a:lstStyle>
          <a:p>
            <a:endParaRPr lang="de-DE"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98" y="438150"/>
            <a:ext cx="864000" cy="864000"/>
          </a:xfrm>
          <a:prstGeom prst="rect">
            <a:avLst/>
          </a:prstGeom>
        </p:spPr>
      </p:pic>
    </p:spTree>
    <p:extLst>
      <p:ext uri="{BB962C8B-B14F-4D97-AF65-F5344CB8AC3E}">
        <p14:creationId xmlns:p14="http://schemas.microsoft.com/office/powerpoint/2010/main" val="1361188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ivider- und Abschlussfolie">
    <p:bg>
      <p:bgPr>
        <a:solidFill>
          <a:schemeClr val="bg1"/>
        </a:solidFill>
        <a:effectLst/>
      </p:bgPr>
    </p:bg>
    <p:spTree>
      <p:nvGrpSpPr>
        <p:cNvPr id="1" name=""/>
        <p:cNvGrpSpPr/>
        <p:nvPr/>
      </p:nvGrpSpPr>
      <p:grpSpPr>
        <a:xfrm>
          <a:off x="0" y="0"/>
          <a:ext cx="0" cy="0"/>
          <a:chOff x="0" y="0"/>
          <a:chExt cx="0" cy="0"/>
        </a:xfrm>
      </p:grpSpPr>
      <p:sp>
        <p:nvSpPr>
          <p:cNvPr id="9" name="Rechteck 8"/>
          <p:cNvSpPr/>
          <p:nvPr userDrawn="1"/>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18" name="Textplatzhalter 12"/>
          <p:cNvSpPr>
            <a:spLocks noGrp="1"/>
          </p:cNvSpPr>
          <p:nvPr>
            <p:ph type="body" sz="quarter" idx="12"/>
          </p:nvPr>
        </p:nvSpPr>
        <p:spPr>
          <a:xfrm>
            <a:off x="360001" y="438150"/>
            <a:ext cx="6706589" cy="1057982"/>
          </a:xfrm>
        </p:spPr>
        <p:txBody>
          <a:bodyPr/>
          <a:lstStyle>
            <a:lvl1pPr marL="0" indent="0">
              <a:lnSpc>
                <a:spcPct val="100000"/>
              </a:lnSpc>
              <a:spcBef>
                <a:spcPts val="0"/>
              </a:spcBef>
              <a:buFontTx/>
              <a:buNone/>
              <a:defRPr sz="3599" b="1">
                <a:solidFill>
                  <a:schemeClr val="bg1"/>
                </a:solidFill>
              </a:defRPr>
            </a:lvl1pPr>
            <a:lvl2pPr marL="0" indent="0">
              <a:lnSpc>
                <a:spcPct val="100000"/>
              </a:lnSpc>
              <a:spcBef>
                <a:spcPts val="0"/>
              </a:spcBef>
              <a:buFontTx/>
              <a:buNone/>
              <a:defRPr sz="3599">
                <a:solidFill>
                  <a:schemeClr val="bg1"/>
                </a:solidFill>
              </a:defRPr>
            </a:lvl2pPr>
            <a:lvl3pPr marL="0" indent="0">
              <a:lnSpc>
                <a:spcPct val="100000"/>
              </a:lnSpc>
              <a:spcBef>
                <a:spcPts val="0"/>
              </a:spcBef>
              <a:buFontTx/>
              <a:buNone/>
              <a:defRPr sz="3599">
                <a:solidFill>
                  <a:schemeClr val="bg1"/>
                </a:solidFill>
              </a:defRPr>
            </a:lvl3pPr>
            <a:lvl4pPr marL="0" indent="0">
              <a:lnSpc>
                <a:spcPct val="100000"/>
              </a:lnSpc>
              <a:spcBef>
                <a:spcPts val="0"/>
              </a:spcBef>
              <a:buFontTx/>
              <a:buNone/>
              <a:defRPr sz="3599">
                <a:solidFill>
                  <a:schemeClr val="bg1"/>
                </a:solidFill>
              </a:defRPr>
            </a:lvl4pPr>
            <a:lvl5pPr marL="0" indent="0">
              <a:lnSpc>
                <a:spcPct val="100000"/>
              </a:lnSpc>
              <a:spcBef>
                <a:spcPts val="0"/>
              </a:spcBef>
              <a:buFontTx/>
              <a:buNone/>
              <a:defRPr sz="3599">
                <a:solidFill>
                  <a:schemeClr val="bg1"/>
                </a:solidFill>
              </a:defRPr>
            </a:lvl5pPr>
          </a:lstStyle>
          <a:p>
            <a:pPr lvl="0"/>
            <a:r>
              <a:rPr lang="en-US"/>
              <a:t>Click to edit Master text styles</a:t>
            </a:r>
          </a:p>
        </p:txBody>
      </p:sp>
      <p:sp>
        <p:nvSpPr>
          <p:cNvPr id="1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14"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grpSp>
        <p:nvGrpSpPr>
          <p:cNvPr id="16" name="Gruppieren 15"/>
          <p:cNvGrpSpPr/>
          <p:nvPr userDrawn="1"/>
        </p:nvGrpSpPr>
        <p:grpSpPr>
          <a:xfrm>
            <a:off x="360002" y="4722301"/>
            <a:ext cx="8424000" cy="366353"/>
            <a:chOff x="360001" y="4722299"/>
            <a:chExt cx="8424000" cy="366353"/>
          </a:xfrm>
        </p:grpSpPr>
        <p:sp>
          <p:nvSpPr>
            <p:cNvPr id="17"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20" name="Gerade Verbindung 1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Tree>
    <p:extLst>
      <p:ext uri="{BB962C8B-B14F-4D97-AF65-F5344CB8AC3E}">
        <p14:creationId xmlns:p14="http://schemas.microsoft.com/office/powerpoint/2010/main" val="4025543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6"/>
            <a:ext cx="8424001" cy="593817"/>
          </a:xfrm>
        </p:spPr>
        <p:txBody>
          <a:bodyPr/>
          <a:lstStyle/>
          <a:p>
            <a:r>
              <a:rPr lang="en-US" altLang="zh-CN"/>
              <a:t>Click to edit Master title style</a:t>
            </a:r>
            <a:endParaRPr lang="de-DE" dirty="0"/>
          </a:p>
        </p:txBody>
      </p:sp>
      <p:sp>
        <p:nvSpPr>
          <p:cNvPr id="3" name="Inhaltsplatzhalter 2"/>
          <p:cNvSpPr>
            <a:spLocks noGrp="1"/>
          </p:cNvSpPr>
          <p:nvPr>
            <p:ph idx="1"/>
          </p:nvPr>
        </p:nvSpPr>
        <p:spPr>
          <a:xfrm>
            <a:off x="360005" y="864002"/>
            <a:ext cx="4122737"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idx="13"/>
          </p:nvPr>
        </p:nvSpPr>
        <p:spPr>
          <a:xfrm>
            <a:off x="4661096" y="864002"/>
            <a:ext cx="4122000"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2634096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hapter slide">
    <p:bg>
      <p:bgPr>
        <a:solidFill>
          <a:schemeClr val="bg1"/>
        </a:solidFill>
        <a:effectLst/>
      </p:bgPr>
    </p:bg>
    <p:spTree>
      <p:nvGrpSpPr>
        <p:cNvPr id="1" name=""/>
        <p:cNvGrpSpPr/>
        <p:nvPr/>
      </p:nvGrpSpPr>
      <p:grpSpPr>
        <a:xfrm>
          <a:off x="0" y="0"/>
          <a:ext cx="0" cy="0"/>
          <a:chOff x="0" y="0"/>
          <a:chExt cx="0" cy="0"/>
        </a:xfrm>
      </p:grpSpPr>
      <p:sp>
        <p:nvSpPr>
          <p:cNvPr id="16" name="Rechteck 15"/>
          <p:cNvSpPr/>
          <p:nvPr userDrawn="1"/>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grpSp>
        <p:nvGrpSpPr>
          <p:cNvPr id="2" name="Gruppieren 1"/>
          <p:cNvGrpSpPr/>
          <p:nvPr/>
        </p:nvGrpSpPr>
        <p:grpSpPr>
          <a:xfrm>
            <a:off x="360002" y="4722301"/>
            <a:ext cx="8424000" cy="366353"/>
            <a:chOff x="360001" y="4722299"/>
            <a:chExt cx="8424000" cy="366353"/>
          </a:xfrm>
        </p:grpSpPr>
        <p:sp>
          <p:nvSpPr>
            <p:cNvPr id="14"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15" name="Gerade Verbindung 14"/>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
        <p:nvSpPr>
          <p:cNvPr id="2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23"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sp>
        <p:nvSpPr>
          <p:cNvPr id="24" name="Textplatzhalter 13"/>
          <p:cNvSpPr>
            <a:spLocks noGrp="1"/>
          </p:cNvSpPr>
          <p:nvPr>
            <p:ph type="body" sz="quarter" idx="12"/>
          </p:nvPr>
        </p:nvSpPr>
        <p:spPr>
          <a:xfrm>
            <a:off x="360002" y="324642"/>
            <a:ext cx="1279615" cy="1057982"/>
          </a:xfrm>
        </p:spPr>
        <p:txBody>
          <a:bodyPr wrap="none" lIns="0" tIns="0" rIns="0" bIns="0">
            <a:noAutofit/>
          </a:bodyPr>
          <a:lstStyle>
            <a:lvl1pPr>
              <a:defRPr lang="de-DE" sz="7198" b="1" kern="0" dirty="0">
                <a:solidFill>
                  <a:schemeClr val="tx2"/>
                </a:solidFill>
              </a:defRPr>
            </a:lvl1pPr>
          </a:lstStyle>
          <a:p>
            <a:pPr lvl="0"/>
            <a:r>
              <a:rPr lang="en-US" altLang="zh-CN"/>
              <a:t>Click to edit Master text styles</a:t>
            </a:r>
          </a:p>
        </p:txBody>
      </p:sp>
      <p:sp>
        <p:nvSpPr>
          <p:cNvPr id="25" name="Textplatzhalter 12"/>
          <p:cNvSpPr>
            <a:spLocks noGrp="1"/>
          </p:cNvSpPr>
          <p:nvPr>
            <p:ph type="body" sz="quarter" idx="13"/>
          </p:nvPr>
        </p:nvSpPr>
        <p:spPr>
          <a:xfrm>
            <a:off x="359999" y="1338593"/>
            <a:ext cx="8424000" cy="461665"/>
          </a:xfrm>
          <a:noFill/>
        </p:spPr>
        <p:txBody>
          <a:bodyPr wrap="square" lIns="0" tIns="0" rIns="0" bIns="0" rtlCol="0">
            <a:noAutofit/>
          </a:bodyPr>
          <a:lstStyle>
            <a:lvl1pPr>
              <a:defRPr lang="de-DE" sz="2999" b="1" kern="1200" dirty="0">
                <a:solidFill>
                  <a:schemeClr val="bg1"/>
                </a:solidFill>
                <a:latin typeface="Tahoma" charset="0"/>
                <a:ea typeface="Tahoma" charset="0"/>
                <a:cs typeface="Tahoma" charset="0"/>
              </a:defRPr>
            </a:lvl1pPr>
          </a:lstStyle>
          <a:p>
            <a:pPr lvl="0">
              <a:spcBef>
                <a:spcPct val="0"/>
              </a:spcBef>
            </a:pPr>
            <a:r>
              <a:rPr lang="en-US" altLang="zh-CN"/>
              <a:t>Click to edit Master text styles</a:t>
            </a:r>
          </a:p>
        </p:txBody>
      </p:sp>
    </p:spTree>
    <p:extLst>
      <p:ext uri="{BB962C8B-B14F-4D97-AF65-F5344CB8AC3E}">
        <p14:creationId xmlns:p14="http://schemas.microsoft.com/office/powerpoint/2010/main" val="3496463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Divider and Closing slide">
    <p:bg>
      <p:bgPr>
        <a:solidFill>
          <a:schemeClr val="bg1"/>
        </a:solidFill>
        <a:effectLst/>
      </p:bgPr>
    </p:bg>
    <p:spTree>
      <p:nvGrpSpPr>
        <p:cNvPr id="1" name=""/>
        <p:cNvGrpSpPr/>
        <p:nvPr/>
      </p:nvGrpSpPr>
      <p:grpSpPr>
        <a:xfrm>
          <a:off x="0" y="0"/>
          <a:ext cx="0" cy="0"/>
          <a:chOff x="0" y="0"/>
          <a:chExt cx="0" cy="0"/>
        </a:xfrm>
      </p:grpSpPr>
      <p:sp>
        <p:nvSpPr>
          <p:cNvPr id="9" name="Rechteck 8"/>
          <p:cNvSpPr/>
          <p:nvPr userDrawn="1"/>
        </p:nvSpPr>
        <p:spPr>
          <a:xfrm>
            <a:off x="0" y="0"/>
            <a:ext cx="9144000" cy="5144400"/>
          </a:xfrm>
          <a:prstGeom prst="rect">
            <a:avLst/>
          </a:prstGeom>
          <a:gradFill>
            <a:gsLst>
              <a:gs pos="0">
                <a:srgbClr val="1179BF"/>
              </a:gs>
              <a:gs pos="50000">
                <a:srgbClr val="004D7A"/>
              </a:gs>
              <a:gs pos="100000">
                <a:srgbClr val="001024"/>
              </a:gs>
            </a:gsLst>
            <a:lin ang="5400000" scaled="0"/>
          </a:gra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fontAlgn="base">
              <a:spcAft>
                <a:spcPct val="0"/>
              </a:spcAft>
            </a:pPr>
            <a:endParaRPr lang="de-DE" sz="1200" dirty="0" err="1">
              <a:solidFill>
                <a:srgbClr val="000000"/>
              </a:solidFill>
              <a:cs typeface="Tahoma" pitchFamily="34" charset="0"/>
            </a:endParaRPr>
          </a:p>
        </p:txBody>
      </p:sp>
      <p:sp>
        <p:nvSpPr>
          <p:cNvPr id="18" name="Textplatzhalter 12"/>
          <p:cNvSpPr>
            <a:spLocks noGrp="1"/>
          </p:cNvSpPr>
          <p:nvPr>
            <p:ph type="body" sz="quarter" idx="12"/>
          </p:nvPr>
        </p:nvSpPr>
        <p:spPr>
          <a:xfrm>
            <a:off x="360001" y="438150"/>
            <a:ext cx="6706589" cy="1057982"/>
          </a:xfrm>
        </p:spPr>
        <p:txBody>
          <a:bodyPr/>
          <a:lstStyle>
            <a:lvl1pPr marL="0" indent="0">
              <a:lnSpc>
                <a:spcPct val="100000"/>
              </a:lnSpc>
              <a:spcBef>
                <a:spcPts val="0"/>
              </a:spcBef>
              <a:buFontTx/>
              <a:buNone/>
              <a:defRPr sz="3599" b="1">
                <a:solidFill>
                  <a:schemeClr val="bg1"/>
                </a:solidFill>
              </a:defRPr>
            </a:lvl1pPr>
            <a:lvl2pPr marL="0" indent="0">
              <a:lnSpc>
                <a:spcPct val="100000"/>
              </a:lnSpc>
              <a:spcBef>
                <a:spcPts val="0"/>
              </a:spcBef>
              <a:buFontTx/>
              <a:buNone/>
              <a:defRPr sz="3599">
                <a:solidFill>
                  <a:schemeClr val="bg1"/>
                </a:solidFill>
              </a:defRPr>
            </a:lvl2pPr>
            <a:lvl3pPr marL="0" indent="0">
              <a:lnSpc>
                <a:spcPct val="100000"/>
              </a:lnSpc>
              <a:spcBef>
                <a:spcPts val="0"/>
              </a:spcBef>
              <a:buFontTx/>
              <a:buNone/>
              <a:defRPr sz="3599">
                <a:solidFill>
                  <a:schemeClr val="bg1"/>
                </a:solidFill>
              </a:defRPr>
            </a:lvl3pPr>
            <a:lvl4pPr marL="0" indent="0">
              <a:lnSpc>
                <a:spcPct val="100000"/>
              </a:lnSpc>
              <a:spcBef>
                <a:spcPts val="0"/>
              </a:spcBef>
              <a:buFontTx/>
              <a:buNone/>
              <a:defRPr sz="3599">
                <a:solidFill>
                  <a:schemeClr val="bg1"/>
                </a:solidFill>
              </a:defRPr>
            </a:lvl4pPr>
            <a:lvl5pPr marL="0" indent="0">
              <a:lnSpc>
                <a:spcPct val="100000"/>
              </a:lnSpc>
              <a:spcBef>
                <a:spcPts val="0"/>
              </a:spcBef>
              <a:buFontTx/>
              <a:buNone/>
              <a:defRPr sz="3599">
                <a:solidFill>
                  <a:schemeClr val="bg1"/>
                </a:solidFill>
              </a:defRPr>
            </a:lvl5pPr>
          </a:lstStyle>
          <a:p>
            <a:pPr lvl="0"/>
            <a:r>
              <a:rPr lang="en-US" altLang="zh-CN"/>
              <a:t>Click to edit Master text styles</a:t>
            </a:r>
          </a:p>
        </p:txBody>
      </p:sp>
      <p:sp>
        <p:nvSpPr>
          <p:cNvPr id="12" name="Fußzeilenplatzhalter 2"/>
          <p:cNvSpPr>
            <a:spLocks noGrp="1"/>
          </p:cNvSpPr>
          <p:nvPr>
            <p:ph type="ftr" sz="quarter" idx="10"/>
          </p:nvPr>
        </p:nvSpPr>
        <p:spPr>
          <a:xfrm>
            <a:off x="929391" y="4890652"/>
            <a:ext cx="5220000" cy="108000"/>
          </a:xfrm>
        </p:spPr>
        <p:txBody>
          <a:bodyPr/>
          <a:lstStyle>
            <a:lvl1pPr>
              <a:defRPr>
                <a:solidFill>
                  <a:schemeClr val="bg1"/>
                </a:solidFill>
              </a:defRPr>
            </a:lvl1pPr>
          </a:lstStyle>
          <a:p>
            <a:pPr>
              <a:lnSpc>
                <a:spcPts val="800"/>
              </a:lnSpc>
            </a:pPr>
            <a:endParaRPr lang="zh-CN" altLang="en-US" dirty="0">
              <a:solidFill>
                <a:srgbClr val="FFFFFF"/>
              </a:solidFill>
            </a:endParaRPr>
          </a:p>
        </p:txBody>
      </p:sp>
      <p:sp>
        <p:nvSpPr>
          <p:cNvPr id="14" name="Foliennummernplatzhalter 3"/>
          <p:cNvSpPr>
            <a:spLocks noGrp="1"/>
          </p:cNvSpPr>
          <p:nvPr>
            <p:ph type="sldNum" sz="quarter" idx="11"/>
          </p:nvPr>
        </p:nvSpPr>
        <p:spPr>
          <a:xfrm>
            <a:off x="8604001" y="4890652"/>
            <a:ext cx="180000" cy="108000"/>
          </a:xfrm>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dirty="0">
              <a:solidFill>
                <a:srgbClr val="FFFFFF"/>
              </a:solidFill>
            </a:endParaRPr>
          </a:p>
        </p:txBody>
      </p:sp>
      <p:grpSp>
        <p:nvGrpSpPr>
          <p:cNvPr id="16" name="Gruppieren 15"/>
          <p:cNvGrpSpPr/>
          <p:nvPr userDrawn="1"/>
        </p:nvGrpSpPr>
        <p:grpSpPr>
          <a:xfrm>
            <a:off x="360002" y="4722301"/>
            <a:ext cx="8424000" cy="366353"/>
            <a:chOff x="360001" y="4722299"/>
            <a:chExt cx="8424000" cy="366353"/>
          </a:xfrm>
        </p:grpSpPr>
        <p:sp>
          <p:nvSpPr>
            <p:cNvPr id="17"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FFFFFF"/>
                  </a:solidFill>
                </a:rPr>
                <a:t>© ZF Friedrichshafen AG</a:t>
              </a:r>
            </a:p>
          </p:txBody>
        </p:sp>
        <p:cxnSp>
          <p:nvCxnSpPr>
            <p:cNvPr id="20" name="Gerade Verbindung 19"/>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spTree>
    <p:extLst>
      <p:ext uri="{BB962C8B-B14F-4D97-AF65-F5344CB8AC3E}">
        <p14:creationId xmlns:p14="http://schemas.microsoft.com/office/powerpoint/2010/main" val="1849517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r>
              <a:rPr lang="en-GB"/>
              <a:t>2019-10-04 | EPS Systems Engineering | Introduction to Systems Engineering</a:t>
            </a:r>
            <a:endParaRPr lang="de-DE"/>
          </a:p>
        </p:txBody>
      </p:sp>
      <p:sp>
        <p:nvSpPr>
          <p:cNvPr id="4" name="Foliennummernplatzhalter 3"/>
          <p:cNvSpPr>
            <a:spLocks noGrp="1"/>
          </p:cNvSpPr>
          <p:nvPr>
            <p:ph type="sldNum" sz="quarter" idx="11"/>
          </p:nvPr>
        </p:nvSpPr>
        <p:spPr/>
        <p:txBody>
          <a:bodyPr/>
          <a:lstStyle/>
          <a:p>
            <a:pPr algn="r">
              <a:lnSpc>
                <a:spcPts val="800"/>
              </a:lnSpc>
            </a:pPr>
            <a:fld id="{D985BC7C-F6A2-4FED-9217-735A5E10A319}" type="slidenum">
              <a:rPr lang="de-DE" smtClean="0"/>
              <a:pPr algn="r">
                <a:lnSpc>
                  <a:spcPts val="800"/>
                </a:lnSpc>
              </a:pPr>
              <a:t>‹#›</a:t>
            </a:fld>
            <a:endParaRPr lang="de-DE"/>
          </a:p>
        </p:txBody>
      </p:sp>
    </p:spTree>
    <p:extLst>
      <p:ext uri="{BB962C8B-B14F-4D97-AF65-F5344CB8AC3E}">
        <p14:creationId xmlns:p14="http://schemas.microsoft.com/office/powerpoint/2010/main" val="332304109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r>
              <a:rPr lang="en-GB"/>
              <a:t>2019-10-04 | EPS Systems Engineering | Introduction to Systems Engineering</a:t>
            </a:r>
            <a:endParaRPr lang="de-DE"/>
          </a:p>
        </p:txBody>
      </p:sp>
      <p:sp>
        <p:nvSpPr>
          <p:cNvPr id="4" name="Foliennummernplatzhalter 3"/>
          <p:cNvSpPr>
            <a:spLocks noGrp="1"/>
          </p:cNvSpPr>
          <p:nvPr>
            <p:ph type="sldNum" sz="quarter" idx="11"/>
          </p:nvPr>
        </p:nvSpPr>
        <p:spPr/>
        <p:txBody>
          <a:bodyPr/>
          <a:lstStyle/>
          <a:p>
            <a:pPr algn="r">
              <a:lnSpc>
                <a:spcPts val="800"/>
              </a:lnSpc>
            </a:pPr>
            <a:fld id="{D985BC7C-F6A2-4FED-9217-735A5E10A319}" type="slidenum">
              <a:rPr lang="de-DE" smtClean="0"/>
              <a:pPr algn="r">
                <a:lnSpc>
                  <a:spcPts val="800"/>
                </a:lnSpc>
              </a:pPr>
              <a:t>‹#›</a:t>
            </a:fld>
            <a:endParaRPr lang="de-DE"/>
          </a:p>
        </p:txBody>
      </p:sp>
      <p:sp>
        <p:nvSpPr>
          <p:cNvPr id="5" name="Textplatzhalter 3"/>
          <p:cNvSpPr>
            <a:spLocks noGrp="1"/>
          </p:cNvSpPr>
          <p:nvPr>
            <p:ph idx="1"/>
          </p:nvPr>
        </p:nvSpPr>
        <p:spPr bwMode="gray">
          <a:xfrm>
            <a:off x="360002" y="864001"/>
            <a:ext cx="8424000" cy="3780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41803677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6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pPr>
              <a:lnSpc>
                <a:spcPts val="800"/>
              </a:lnSpc>
            </a:pPr>
            <a:endParaRPr lang="de-DE"/>
          </a:p>
        </p:txBody>
      </p:sp>
      <p:sp>
        <p:nvSpPr>
          <p:cNvPr id="4" name="Foliennummernplatzhalter 3"/>
          <p:cNvSpPr>
            <a:spLocks noGrp="1"/>
          </p:cNvSpPr>
          <p:nvPr>
            <p:ph type="sldNum" sz="quarter" idx="11"/>
          </p:nvPr>
        </p:nvSpPr>
        <p:spPr/>
        <p:txBody>
          <a:bodyPr/>
          <a:lstStyle/>
          <a:p>
            <a:pPr algn="r">
              <a:lnSpc>
                <a:spcPts val="800"/>
              </a:lnSpc>
            </a:pPr>
            <a:fld id="{D985BC7C-F6A2-4FED-9217-735A5E10A319}" type="slidenum">
              <a:rPr lang="de-DE" smtClean="0"/>
              <a:pPr algn="r">
                <a:lnSpc>
                  <a:spcPts val="800"/>
                </a:lnSpc>
              </a:pPr>
              <a:t>‹#›</a:t>
            </a:fld>
            <a:endParaRPr lang="de-DE"/>
          </a:p>
        </p:txBody>
      </p:sp>
      <p:sp>
        <p:nvSpPr>
          <p:cNvPr id="5" name="Inhaltsplatzhalter 1"/>
          <p:cNvSpPr>
            <a:spLocks noGrp="1"/>
          </p:cNvSpPr>
          <p:nvPr>
            <p:ph idx="1"/>
          </p:nvPr>
        </p:nvSpPr>
        <p:spPr bwMode="gray">
          <a:xfrm>
            <a:off x="360001" y="864000"/>
            <a:ext cx="2700000" cy="1800000"/>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Inhaltsplatzhalter 2"/>
          <p:cNvSpPr>
            <a:spLocks noGrp="1"/>
          </p:cNvSpPr>
          <p:nvPr>
            <p:ph idx="13"/>
          </p:nvPr>
        </p:nvSpPr>
        <p:spPr bwMode="gray">
          <a:xfrm>
            <a:off x="3222002" y="864000"/>
            <a:ext cx="2700000" cy="1800000"/>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Inhaltsplatzhalter 3"/>
          <p:cNvSpPr>
            <a:spLocks noGrp="1"/>
          </p:cNvSpPr>
          <p:nvPr>
            <p:ph sz="quarter" idx="14"/>
          </p:nvPr>
        </p:nvSpPr>
        <p:spPr>
          <a:xfrm>
            <a:off x="6084002" y="864000"/>
            <a:ext cx="2700000" cy="180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Inhaltsplatzhalter 4"/>
          <p:cNvSpPr>
            <a:spLocks noGrp="1"/>
          </p:cNvSpPr>
          <p:nvPr>
            <p:ph sz="quarter" idx="15"/>
          </p:nvPr>
        </p:nvSpPr>
        <p:spPr>
          <a:xfrm>
            <a:off x="360001" y="2844000"/>
            <a:ext cx="2700000" cy="180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Inhaltsplatzhalter 5"/>
          <p:cNvSpPr>
            <a:spLocks noGrp="1"/>
          </p:cNvSpPr>
          <p:nvPr>
            <p:ph sz="quarter" idx="16"/>
          </p:nvPr>
        </p:nvSpPr>
        <p:spPr>
          <a:xfrm>
            <a:off x="3222002" y="2843776"/>
            <a:ext cx="2700000" cy="18002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7"/>
          </p:nvPr>
        </p:nvSpPr>
        <p:spPr>
          <a:xfrm>
            <a:off x="6084002" y="2843776"/>
            <a:ext cx="2700000" cy="18002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09283936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dirty="0"/>
          </a:p>
        </p:txBody>
      </p:sp>
      <p:sp>
        <p:nvSpPr>
          <p:cNvPr id="3" name="Inhaltsplatzhalt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2660493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el 1"/>
          <p:cNvSpPr>
            <a:spLocks noGrp="1"/>
          </p:cNvSpPr>
          <p:nvPr>
            <p:ph type="title"/>
          </p:nvPr>
        </p:nvSpPr>
        <p:spPr>
          <a:xfrm>
            <a:off x="360364" y="143956"/>
            <a:ext cx="8424001" cy="593817"/>
          </a:xfrm>
        </p:spPr>
        <p:txBody>
          <a:bodyPr/>
          <a:lstStyle/>
          <a:p>
            <a:r>
              <a:rPr lang="en-US" altLang="zh-CN"/>
              <a:t>Click to edit Master title style</a:t>
            </a:r>
            <a:endParaRPr lang="de-DE" dirty="0"/>
          </a:p>
        </p:txBody>
      </p:sp>
      <p:sp>
        <p:nvSpPr>
          <p:cNvPr id="3" name="Inhaltsplatzhalter 2"/>
          <p:cNvSpPr>
            <a:spLocks noGrp="1"/>
          </p:cNvSpPr>
          <p:nvPr>
            <p:ph idx="1"/>
          </p:nvPr>
        </p:nvSpPr>
        <p:spPr>
          <a:xfrm>
            <a:off x="360005" y="864002"/>
            <a:ext cx="4122737"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idx="13"/>
          </p:nvPr>
        </p:nvSpPr>
        <p:spPr>
          <a:xfrm>
            <a:off x="4661096" y="864002"/>
            <a:ext cx="4122000"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AE839375-43AA-4A5D-B991-4343C4570BCB}" type="slidenum">
              <a:rPr lang="de-DE" smtClean="0"/>
              <a:t>‹#›</a:t>
            </a:fld>
            <a:endParaRPr lang="de-DE"/>
          </a:p>
        </p:txBody>
      </p:sp>
    </p:spTree>
    <p:extLst>
      <p:ext uri="{BB962C8B-B14F-4D97-AF65-F5344CB8AC3E}">
        <p14:creationId xmlns:p14="http://schemas.microsoft.com/office/powerpoint/2010/main" val="393526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Inhaltsplatzhalter 1"/>
          <p:cNvSpPr>
            <a:spLocks noGrp="1"/>
          </p:cNvSpPr>
          <p:nvPr>
            <p:ph idx="1"/>
          </p:nvPr>
        </p:nvSpPr>
        <p:spPr bwMode="gray">
          <a:xfrm>
            <a:off x="360001" y="864002"/>
            <a:ext cx="2700000" cy="378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6" name="Inhaltsplatzhalter 2"/>
          <p:cNvSpPr>
            <a:spLocks noGrp="1"/>
          </p:cNvSpPr>
          <p:nvPr>
            <p:ph idx="13"/>
          </p:nvPr>
        </p:nvSpPr>
        <p:spPr bwMode="gray">
          <a:xfrm>
            <a:off x="3222002" y="864002"/>
            <a:ext cx="2700000" cy="378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sz="quarter" idx="14"/>
          </p:nvPr>
        </p:nvSpPr>
        <p:spPr>
          <a:xfrm>
            <a:off x="6084002" y="864002"/>
            <a:ext cx="2700000" cy="378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Tree>
    <p:extLst>
      <p:ext uri="{BB962C8B-B14F-4D97-AF65-F5344CB8AC3E}">
        <p14:creationId xmlns:p14="http://schemas.microsoft.com/office/powerpoint/2010/main" val="426727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Inhaltsplatzhalter 1"/>
          <p:cNvSpPr>
            <a:spLocks noGrp="1"/>
          </p:cNvSpPr>
          <p:nvPr>
            <p:ph idx="1"/>
          </p:nvPr>
        </p:nvSpPr>
        <p:spPr bwMode="gray">
          <a:xfrm>
            <a:off x="360003" y="863999"/>
            <a:ext cx="4122737" cy="180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6" name="Inhaltsplatzhalter 2"/>
          <p:cNvSpPr>
            <a:spLocks noGrp="1"/>
          </p:cNvSpPr>
          <p:nvPr>
            <p:ph idx="13"/>
          </p:nvPr>
        </p:nvSpPr>
        <p:spPr bwMode="gray">
          <a:xfrm>
            <a:off x="4660362" y="864000"/>
            <a:ext cx="4122737" cy="180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sz="quarter" idx="14"/>
          </p:nvPr>
        </p:nvSpPr>
        <p:spPr>
          <a:xfrm>
            <a:off x="360003" y="2844000"/>
            <a:ext cx="4122737" cy="180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8" name="Inhaltsplatzhalter 4"/>
          <p:cNvSpPr>
            <a:spLocks noGrp="1"/>
          </p:cNvSpPr>
          <p:nvPr>
            <p:ph sz="quarter" idx="15"/>
          </p:nvPr>
        </p:nvSpPr>
        <p:spPr>
          <a:xfrm>
            <a:off x="4660362" y="2844000"/>
            <a:ext cx="4122737" cy="180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Tree>
    <p:extLst>
      <p:ext uri="{BB962C8B-B14F-4D97-AF65-F5344CB8AC3E}">
        <p14:creationId xmlns:p14="http://schemas.microsoft.com/office/powerpoint/2010/main" val="1798854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x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zh-CN"/>
              <a:t>Click to edit Master title style</a:t>
            </a:r>
            <a:endParaRPr lang="de-DE"/>
          </a:p>
        </p:txBody>
      </p:sp>
      <p:sp>
        <p:nvSpPr>
          <p:cNvPr id="3" name="Fußzeilenplatzhalter 2"/>
          <p:cNvSpPr>
            <a:spLocks noGrp="1"/>
          </p:cNvSpPr>
          <p:nvPr>
            <p:ph type="ftr" sz="quarter" idx="10"/>
          </p:nvPr>
        </p:nvSpPr>
        <p:spPr/>
        <p:txBody>
          <a:bodyPr/>
          <a:lstStyle/>
          <a:p>
            <a:pPr>
              <a:lnSpc>
                <a:spcPts val="800"/>
              </a:lnSpc>
            </a:pPr>
            <a:endParaRPr lang="zh-CN" altLang="en-US">
              <a:solidFill>
                <a:srgbClr val="000000"/>
              </a:solidFill>
            </a:endParaRPr>
          </a:p>
        </p:txBody>
      </p:sp>
      <p:sp>
        <p:nvSpPr>
          <p:cNvPr id="4" name="Foliennummernplatzhalter 3"/>
          <p:cNvSpPr>
            <a:spLocks noGrp="1"/>
          </p:cNvSpPr>
          <p:nvPr>
            <p:ph type="sldNum" sz="quarter" idx="11"/>
          </p:nvPr>
        </p:nvSpPr>
        <p:spPr/>
        <p:txBody>
          <a:bodyPr/>
          <a:lstStyle>
            <a:lvl1pPr>
              <a:defRPr>
                <a:solidFill>
                  <a:schemeClr val="accent4"/>
                </a:solidFill>
              </a:defRPr>
            </a:lvl1pPr>
          </a:lstStyle>
          <a:p>
            <a:pPr>
              <a:lnSpc>
                <a:spcPts val="800"/>
              </a:lnSpc>
            </a:pPr>
            <a:fld id="{D985BC7C-F6A2-4FED-9217-735A5E10A319}" type="slidenum">
              <a:rPr lang="de-DE" smtClean="0"/>
              <a:pPr>
                <a:lnSpc>
                  <a:spcPts val="800"/>
                </a:lnSpc>
              </a:pPr>
              <a:t>‹#›</a:t>
            </a:fld>
            <a:endParaRPr lang="de-DE"/>
          </a:p>
        </p:txBody>
      </p:sp>
      <p:sp>
        <p:nvSpPr>
          <p:cNvPr id="5" name="Inhaltsplatzhalter 1"/>
          <p:cNvSpPr>
            <a:spLocks noGrp="1"/>
          </p:cNvSpPr>
          <p:nvPr>
            <p:ph idx="1"/>
          </p:nvPr>
        </p:nvSpPr>
        <p:spPr bwMode="gray">
          <a:xfrm>
            <a:off x="360001" y="864000"/>
            <a:ext cx="2700000" cy="180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6" name="Inhaltsplatzhalter 2"/>
          <p:cNvSpPr>
            <a:spLocks noGrp="1"/>
          </p:cNvSpPr>
          <p:nvPr>
            <p:ph idx="13"/>
          </p:nvPr>
        </p:nvSpPr>
        <p:spPr bwMode="gray">
          <a:xfrm>
            <a:off x="3222002" y="864000"/>
            <a:ext cx="2700000" cy="180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Inhaltsplatzhalter 3"/>
          <p:cNvSpPr>
            <a:spLocks noGrp="1"/>
          </p:cNvSpPr>
          <p:nvPr>
            <p:ph sz="quarter" idx="14"/>
          </p:nvPr>
        </p:nvSpPr>
        <p:spPr>
          <a:xfrm>
            <a:off x="6084002" y="864000"/>
            <a:ext cx="2700000" cy="180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8" name="Inhaltsplatzhalter 4"/>
          <p:cNvSpPr>
            <a:spLocks noGrp="1"/>
          </p:cNvSpPr>
          <p:nvPr>
            <p:ph sz="quarter" idx="15"/>
          </p:nvPr>
        </p:nvSpPr>
        <p:spPr>
          <a:xfrm>
            <a:off x="360001" y="2844000"/>
            <a:ext cx="2700000" cy="18000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9" name="Inhaltsplatzhalter 5"/>
          <p:cNvSpPr>
            <a:spLocks noGrp="1"/>
          </p:cNvSpPr>
          <p:nvPr>
            <p:ph sz="quarter" idx="16"/>
          </p:nvPr>
        </p:nvSpPr>
        <p:spPr>
          <a:xfrm>
            <a:off x="3222002" y="2843777"/>
            <a:ext cx="2700000" cy="18002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10" name="Inhaltsplatzhalter 6"/>
          <p:cNvSpPr>
            <a:spLocks noGrp="1"/>
          </p:cNvSpPr>
          <p:nvPr>
            <p:ph sz="quarter" idx="17"/>
          </p:nvPr>
        </p:nvSpPr>
        <p:spPr>
          <a:xfrm>
            <a:off x="6084002" y="2843777"/>
            <a:ext cx="2700000" cy="1800225"/>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Tree>
    <p:extLst>
      <p:ext uri="{BB962C8B-B14F-4D97-AF65-F5344CB8AC3E}">
        <p14:creationId xmlns:p14="http://schemas.microsoft.com/office/powerpoint/2010/main" val="2323276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8" name="Rechteck 7"/>
          <p:cNvSpPr/>
          <p:nvPr/>
        </p:nvSpPr>
        <p:spPr>
          <a:xfrm>
            <a:off x="340818" y="4707947"/>
            <a:ext cx="4610366" cy="36000"/>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63" tIns="89963" rIns="89963" bIns="89963" numCol="1" spcCol="0" rtlCol="0" fromWordArt="0" anchor="ctr" anchorCtr="0" forceAA="0" compatLnSpc="1">
            <a:prstTxWarp prst="textNoShape">
              <a:avLst/>
            </a:prstTxWarp>
            <a:noAutofit/>
          </a:bodyPr>
          <a:lstStyle/>
          <a:p>
            <a:pPr algn="ctr" fontAlgn="base">
              <a:lnSpc>
                <a:spcPts val="1698"/>
              </a:lnSpc>
              <a:spcBef>
                <a:spcPts val="840"/>
              </a:spcBef>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a:xfrm>
            <a:off x="360362" y="143999"/>
            <a:ext cx="4122000" cy="1008395"/>
          </a:xfrm>
        </p:spPr>
        <p:txBody>
          <a:bodyPr/>
          <a:lstStyle/>
          <a:p>
            <a:r>
              <a:rPr lang="en-US" altLang="zh-CN"/>
              <a:t>Click to edit Master title style</a:t>
            </a:r>
            <a:endParaRPr lang="de-DE" dirty="0"/>
          </a:p>
        </p:txBody>
      </p:sp>
      <p:sp>
        <p:nvSpPr>
          <p:cNvPr id="3" name="Fußzeilenplatzhalter 2"/>
          <p:cNvSpPr>
            <a:spLocks noGrp="1"/>
          </p:cNvSpPr>
          <p:nvPr>
            <p:ph type="ftr" sz="quarter" idx="10"/>
          </p:nvPr>
        </p:nvSpPr>
        <p:spPr>
          <a:xfrm>
            <a:off x="929391" y="4890652"/>
            <a:ext cx="3564000" cy="108000"/>
          </a:xfrm>
        </p:spPr>
        <p:txBody>
          <a:bodyPr/>
          <a:lstStyle/>
          <a:p>
            <a:pPr>
              <a:lnSpc>
                <a:spcPts val="800"/>
              </a:lnSpc>
            </a:pPr>
            <a:endParaRPr lang="zh-CN" altLang="en-US">
              <a:solidFill>
                <a:srgbClr val="000000"/>
              </a:solidFill>
            </a:endParaRPr>
          </a:p>
        </p:txBody>
      </p:sp>
      <p:sp>
        <p:nvSpPr>
          <p:cNvPr id="6" name="Inhaltsplatzhalter 2"/>
          <p:cNvSpPr>
            <a:spLocks noGrp="1"/>
          </p:cNvSpPr>
          <p:nvPr>
            <p:ph idx="1"/>
          </p:nvPr>
        </p:nvSpPr>
        <p:spPr bwMode="gray">
          <a:xfrm>
            <a:off x="360003" y="1403999"/>
            <a:ext cx="4122737" cy="324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7" name="Bildplatzhalter 2"/>
          <p:cNvSpPr>
            <a:spLocks noGrp="1"/>
          </p:cNvSpPr>
          <p:nvPr>
            <p:ph type="pic" sz="quarter" idx="12"/>
          </p:nvPr>
        </p:nvSpPr>
        <p:spPr>
          <a:xfrm>
            <a:off x="4661096" y="0"/>
            <a:ext cx="4482904" cy="5143500"/>
          </a:xfrm>
          <a:solidFill>
            <a:schemeClr val="bg2"/>
          </a:solidFill>
        </p:spPr>
        <p:txBody>
          <a:bodyPr/>
          <a:lstStyle/>
          <a:p>
            <a:r>
              <a:rPr lang="en-US" altLang="zh-CN"/>
              <a:t>Click icon to add picture</a:t>
            </a:r>
            <a:endParaRPr lang="de-DE"/>
          </a:p>
        </p:txBody>
      </p:sp>
      <p:sp>
        <p:nvSpPr>
          <p:cNvPr id="4" name="Foliennummernplatzhalter 3"/>
          <p:cNvSpPr>
            <a:spLocks noGrp="1"/>
          </p:cNvSpPr>
          <p:nvPr>
            <p:ph type="sldNum" sz="quarter" idx="11"/>
          </p:nvPr>
        </p:nvSpPr>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a:solidFill>
                <a:srgbClr val="FFFFFF"/>
              </a:solidFill>
            </a:endParaRPr>
          </a:p>
        </p:txBody>
      </p:sp>
      <p:cxnSp>
        <p:nvCxnSpPr>
          <p:cNvPr id="13" name="Gerade Verbindung 8"/>
          <p:cNvCxnSpPr/>
          <p:nvPr/>
        </p:nvCxnSpPr>
        <p:spPr>
          <a:xfrm>
            <a:off x="360004" y="4722301"/>
            <a:ext cx="4122737" cy="53"/>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14" name="Textfeld 9"/>
          <p:cNvSpPr txBox="1">
            <a:spLocks noChangeArrowheads="1"/>
          </p:cNvSpPr>
          <p:nvPr/>
        </p:nvSpPr>
        <p:spPr bwMode="auto">
          <a:xfrm>
            <a:off x="-2188873" y="0"/>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 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5" name="Textfeld 11"/>
          <p:cNvSpPr txBox="1">
            <a:spLocks noChangeArrowheads="1"/>
          </p:cNvSpPr>
          <p:nvPr/>
        </p:nvSpPr>
        <p:spPr bwMode="auto">
          <a:xfrm>
            <a:off x="-2188873" y="2403945"/>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250240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two pictures">
    <p:spTree>
      <p:nvGrpSpPr>
        <p:cNvPr id="1" name=""/>
        <p:cNvGrpSpPr/>
        <p:nvPr/>
      </p:nvGrpSpPr>
      <p:grpSpPr>
        <a:xfrm>
          <a:off x="0" y="0"/>
          <a:ext cx="0" cy="0"/>
          <a:chOff x="0" y="0"/>
          <a:chExt cx="0" cy="0"/>
        </a:xfrm>
      </p:grpSpPr>
      <p:sp>
        <p:nvSpPr>
          <p:cNvPr id="9" name="Rechteck 8"/>
          <p:cNvSpPr/>
          <p:nvPr/>
        </p:nvSpPr>
        <p:spPr>
          <a:xfrm>
            <a:off x="340818" y="4707947"/>
            <a:ext cx="4610366" cy="36000"/>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963" tIns="89963" rIns="89963" bIns="89963" numCol="1" spcCol="0" rtlCol="0" fromWordArt="0" anchor="ctr" anchorCtr="0" forceAA="0" compatLnSpc="1">
            <a:prstTxWarp prst="textNoShape">
              <a:avLst/>
            </a:prstTxWarp>
            <a:noAutofit/>
          </a:bodyPr>
          <a:lstStyle/>
          <a:p>
            <a:pPr algn="ctr" fontAlgn="base">
              <a:lnSpc>
                <a:spcPts val="1698"/>
              </a:lnSpc>
              <a:spcBef>
                <a:spcPts val="840"/>
              </a:spcBef>
              <a:spcAft>
                <a:spcPct val="0"/>
              </a:spcAft>
            </a:pPr>
            <a:endParaRPr lang="de-DE" sz="1200" dirty="0" err="1">
              <a:solidFill>
                <a:srgbClr val="000000"/>
              </a:solidFill>
              <a:cs typeface="Tahoma" pitchFamily="34" charset="0"/>
            </a:endParaRPr>
          </a:p>
        </p:txBody>
      </p:sp>
      <p:sp>
        <p:nvSpPr>
          <p:cNvPr id="2" name="Titel 1"/>
          <p:cNvSpPr>
            <a:spLocks noGrp="1"/>
          </p:cNvSpPr>
          <p:nvPr>
            <p:ph type="title"/>
          </p:nvPr>
        </p:nvSpPr>
        <p:spPr>
          <a:xfrm>
            <a:off x="360362" y="143999"/>
            <a:ext cx="4122000" cy="1008395"/>
          </a:xfrm>
        </p:spPr>
        <p:txBody>
          <a:bodyPr/>
          <a:lstStyle/>
          <a:p>
            <a:r>
              <a:rPr lang="en-US" altLang="zh-CN"/>
              <a:t>Click to edit Master title style</a:t>
            </a:r>
            <a:endParaRPr lang="de-DE" dirty="0"/>
          </a:p>
        </p:txBody>
      </p:sp>
      <p:sp>
        <p:nvSpPr>
          <p:cNvPr id="3" name="Fußzeilenplatzhalter 2"/>
          <p:cNvSpPr>
            <a:spLocks noGrp="1"/>
          </p:cNvSpPr>
          <p:nvPr>
            <p:ph type="ftr" sz="quarter" idx="10"/>
          </p:nvPr>
        </p:nvSpPr>
        <p:spPr>
          <a:xfrm>
            <a:off x="929391" y="4890652"/>
            <a:ext cx="3563234" cy="108000"/>
          </a:xfrm>
        </p:spPr>
        <p:txBody>
          <a:bodyPr/>
          <a:lstStyle/>
          <a:p>
            <a:pPr>
              <a:lnSpc>
                <a:spcPts val="800"/>
              </a:lnSpc>
            </a:pPr>
            <a:endParaRPr lang="zh-CN" altLang="en-US">
              <a:solidFill>
                <a:srgbClr val="000000"/>
              </a:solidFill>
            </a:endParaRPr>
          </a:p>
        </p:txBody>
      </p:sp>
      <p:sp>
        <p:nvSpPr>
          <p:cNvPr id="5" name="Inhaltsplatzhalter 2"/>
          <p:cNvSpPr>
            <a:spLocks noGrp="1"/>
          </p:cNvSpPr>
          <p:nvPr>
            <p:ph idx="1"/>
          </p:nvPr>
        </p:nvSpPr>
        <p:spPr bwMode="gray">
          <a:xfrm>
            <a:off x="360003" y="1403999"/>
            <a:ext cx="4122737" cy="32400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de-DE" dirty="0"/>
          </a:p>
        </p:txBody>
      </p:sp>
      <p:sp>
        <p:nvSpPr>
          <p:cNvPr id="6" name="Bildplatzhalter 1"/>
          <p:cNvSpPr>
            <a:spLocks noGrp="1"/>
          </p:cNvSpPr>
          <p:nvPr>
            <p:ph type="pic" sz="quarter" idx="12"/>
          </p:nvPr>
        </p:nvSpPr>
        <p:spPr>
          <a:xfrm>
            <a:off x="4661096" y="2"/>
            <a:ext cx="4482904" cy="2574000"/>
          </a:xfrm>
          <a:solidFill>
            <a:schemeClr val="bg2"/>
          </a:solidFill>
        </p:spPr>
        <p:txBody>
          <a:bodyPr/>
          <a:lstStyle/>
          <a:p>
            <a:r>
              <a:rPr lang="en-US" altLang="zh-CN"/>
              <a:t>Click icon to add picture</a:t>
            </a:r>
            <a:endParaRPr lang="de-DE"/>
          </a:p>
        </p:txBody>
      </p:sp>
      <p:sp>
        <p:nvSpPr>
          <p:cNvPr id="8" name="Bildplatzhalter 2"/>
          <p:cNvSpPr>
            <a:spLocks noGrp="1"/>
          </p:cNvSpPr>
          <p:nvPr>
            <p:ph type="pic" sz="quarter" idx="13"/>
          </p:nvPr>
        </p:nvSpPr>
        <p:spPr>
          <a:xfrm>
            <a:off x="4661096" y="2574002"/>
            <a:ext cx="4482904" cy="2574000"/>
          </a:xfrm>
          <a:solidFill>
            <a:schemeClr val="bg2"/>
          </a:solidFill>
        </p:spPr>
        <p:txBody>
          <a:bodyPr/>
          <a:lstStyle/>
          <a:p>
            <a:r>
              <a:rPr lang="en-US" altLang="zh-CN"/>
              <a:t>Click icon to add picture</a:t>
            </a:r>
            <a:endParaRPr lang="de-DE"/>
          </a:p>
        </p:txBody>
      </p:sp>
      <p:sp>
        <p:nvSpPr>
          <p:cNvPr id="4" name="Foliennummernplatzhalter 3"/>
          <p:cNvSpPr>
            <a:spLocks noGrp="1"/>
          </p:cNvSpPr>
          <p:nvPr>
            <p:ph type="sldNum" sz="quarter" idx="11"/>
          </p:nvPr>
        </p:nvSpPr>
        <p:spPr/>
        <p:txBody>
          <a:bodyPr/>
          <a:lstStyle>
            <a:lvl1pPr>
              <a:defRPr>
                <a:solidFill>
                  <a:schemeClr val="bg1"/>
                </a:solidFill>
              </a:defRPr>
            </a:lvl1pPr>
          </a:lstStyle>
          <a:p>
            <a:pPr>
              <a:lnSpc>
                <a:spcPts val="800"/>
              </a:lnSpc>
            </a:pPr>
            <a:fld id="{D985BC7C-F6A2-4FED-9217-735A5E10A319}" type="slidenum">
              <a:rPr lang="en-US" altLang="zh-CN" smtClean="0">
                <a:solidFill>
                  <a:srgbClr val="FFFFFF"/>
                </a:solidFill>
              </a:rPr>
              <a:pPr>
                <a:lnSpc>
                  <a:spcPts val="800"/>
                </a:lnSpc>
              </a:pPr>
              <a:t>‹#›</a:t>
            </a:fld>
            <a:endParaRPr lang="zh-CN" altLang="en-US">
              <a:solidFill>
                <a:srgbClr val="FFFFFF"/>
              </a:solidFill>
            </a:endParaRPr>
          </a:p>
        </p:txBody>
      </p:sp>
      <p:cxnSp>
        <p:nvCxnSpPr>
          <p:cNvPr id="10" name="Gerade Verbindung 9"/>
          <p:cNvCxnSpPr/>
          <p:nvPr/>
        </p:nvCxnSpPr>
        <p:spPr>
          <a:xfrm>
            <a:off x="360004" y="4722301"/>
            <a:ext cx="4122737" cy="53"/>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15" name="Textfeld 10"/>
          <p:cNvSpPr txBox="1">
            <a:spLocks noChangeArrowheads="1"/>
          </p:cNvSpPr>
          <p:nvPr/>
        </p:nvSpPr>
        <p:spPr bwMode="auto">
          <a:xfrm>
            <a:off x="-2188873" y="0"/>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Bearbeitungshinweis:</a:t>
            </a:r>
          </a:p>
          <a:p>
            <a:pPr eaLnBrk="1" fontAlgn="base" hangingPunct="1">
              <a:spcBef>
                <a:spcPct val="0"/>
              </a:spcBef>
              <a:spcAft>
                <a:spcPct val="0"/>
              </a:spcAft>
            </a:pPr>
            <a:r>
              <a:rPr lang="de-DE" sz="800" dirty="0">
                <a:solidFill>
                  <a:srgbClr val="FFFFFF"/>
                </a:solidFill>
                <a:cs typeface="Tahoma" charset="0"/>
              </a:rPr>
              <a:t>Klicken Sie auf das Symbol im Platzhalter und wählen Sie ein Bild aus.</a:t>
            </a:r>
          </a:p>
          <a:p>
            <a:pPr eaLnBrk="1" fontAlgn="base" hangingPunct="1">
              <a:spcBef>
                <a:spcPct val="0"/>
              </a:spcBef>
              <a:spcAft>
                <a:spcPct val="0"/>
              </a:spcAft>
            </a:pPr>
            <a:r>
              <a:rPr lang="de-DE" sz="800" dirty="0">
                <a:solidFill>
                  <a:srgbClr val="FFFFFF"/>
                </a:solidFill>
                <a:cs typeface="Tahoma" charset="0"/>
              </a:rPr>
              <a:t>Sofern das Bild nicht der Größe des Bildplatzhalters entspricht und somit nicht richtig zugeschnitten ist, gehen Sie bitte wie folgt vor:</a:t>
            </a:r>
          </a:p>
          <a:p>
            <a:pPr eaLnBrk="1" fontAlgn="base" hangingPunct="1">
              <a:spcBef>
                <a:spcPct val="0"/>
              </a:spcBef>
              <a:spcAft>
                <a:spcPct val="0"/>
              </a:spcAft>
              <a:buFont typeface="Tahoma" charset="0"/>
              <a:buNone/>
            </a:pPr>
            <a:r>
              <a:rPr lang="de-DE" sz="800" dirty="0">
                <a:solidFill>
                  <a:srgbClr val="FFFFFF"/>
                </a:solidFill>
                <a:cs typeface="Tahoma" charset="0"/>
              </a:rPr>
              <a:t>Gehen Sie mit der Maus auf das Bild -</a:t>
            </a:r>
          </a:p>
          <a:p>
            <a:pPr eaLnBrk="1" fontAlgn="base" hangingPunct="1">
              <a:spcBef>
                <a:spcPct val="0"/>
              </a:spcBef>
              <a:spcAft>
                <a:spcPct val="0"/>
              </a:spcAft>
              <a:buFont typeface="Tahoma" charset="0"/>
              <a:buNone/>
            </a:pPr>
            <a:r>
              <a:rPr lang="de-DE" sz="800" dirty="0">
                <a:solidFill>
                  <a:srgbClr val="FFFFFF"/>
                </a:solidFill>
                <a:cs typeface="Tahoma" charset="0"/>
              </a:rPr>
              <a:t>Klicken Sie auf die rechte Maustaste und wählen Sie „Grafik formatieren“ aus.</a:t>
            </a:r>
          </a:p>
          <a:p>
            <a:pPr eaLnBrk="1" fontAlgn="base" hangingPunct="1">
              <a:spcBef>
                <a:spcPct val="0"/>
              </a:spcBef>
              <a:spcAft>
                <a:spcPct val="0"/>
              </a:spcAft>
              <a:buFont typeface="Tahoma" charset="0"/>
              <a:buNone/>
            </a:pPr>
            <a:r>
              <a:rPr lang="de-DE" sz="800" dirty="0">
                <a:solidFill>
                  <a:srgbClr val="FFFFFF"/>
                </a:solidFill>
                <a:cs typeface="Tahoma" charset="0"/>
              </a:rPr>
              <a:t>Wählen Sie dann „Zuschneiden“. Unter „Bildposition“ – X-Offset und Y-Offset können Sie nun den gewünschten Ausschnitt bestimmen.</a:t>
            </a:r>
          </a:p>
          <a:p>
            <a:pPr eaLnBrk="1" fontAlgn="base" hangingPunct="1">
              <a:spcBef>
                <a:spcPct val="0"/>
              </a:spcBef>
              <a:spcAft>
                <a:spcPct val="0"/>
              </a:spcAft>
              <a:buFont typeface="Tahoma" charset="0"/>
              <a:buNone/>
            </a:pPr>
            <a:r>
              <a:rPr lang="de-DE" sz="800" dirty="0">
                <a:solidFill>
                  <a:srgbClr val="FFFFFF"/>
                </a:solidFill>
                <a:cs typeface="Tahoma" charset="0"/>
              </a:rPr>
              <a:t>Mit positiven Werten wird das Bild nach unten bzw. nach rechts verschoben. Mit negativen Werten hingegen nach oben bzw. links.</a:t>
            </a:r>
            <a:endParaRPr lang="en-US" sz="900" dirty="0">
              <a:solidFill>
                <a:srgbClr val="FFFFFF"/>
              </a:solidFill>
              <a:cs typeface="Tahoma" charset="0"/>
            </a:endParaRPr>
          </a:p>
        </p:txBody>
      </p:sp>
      <p:sp>
        <p:nvSpPr>
          <p:cNvPr id="16" name="Textfeld 11"/>
          <p:cNvSpPr txBox="1">
            <a:spLocks noChangeArrowheads="1"/>
          </p:cNvSpPr>
          <p:nvPr/>
        </p:nvSpPr>
        <p:spPr bwMode="auto">
          <a:xfrm>
            <a:off x="-2188873" y="2403945"/>
            <a:ext cx="2103150" cy="2340000"/>
          </a:xfrm>
          <a:prstGeom prst="rect">
            <a:avLst/>
          </a:prstGeom>
          <a:solidFill>
            <a:srgbClr val="DD0C29"/>
          </a:solidFill>
          <a:ln>
            <a:noFill/>
          </a:ln>
        </p:spPr>
        <p:txBody>
          <a:bodyPr wrap="square" lIns="35985" tIns="35985" rIns="35985" bIns="35985">
            <a:no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algn="ctr" eaLnBrk="0" fontAlgn="base" hangingPunct="0">
              <a:spcBef>
                <a:spcPct val="50000"/>
              </a:spcBef>
              <a:spcAft>
                <a:spcPct val="0"/>
              </a:spcAft>
              <a:defRPr>
                <a:solidFill>
                  <a:schemeClr val="tx1"/>
                </a:solidFill>
                <a:latin typeface="Tahoma" charset="0"/>
              </a:defRPr>
            </a:lvl6pPr>
            <a:lvl7pPr marL="2971800" indent="-228600" algn="ctr" eaLnBrk="0" fontAlgn="base" hangingPunct="0">
              <a:spcBef>
                <a:spcPct val="50000"/>
              </a:spcBef>
              <a:spcAft>
                <a:spcPct val="0"/>
              </a:spcAft>
              <a:defRPr>
                <a:solidFill>
                  <a:schemeClr val="tx1"/>
                </a:solidFill>
                <a:latin typeface="Tahoma" charset="0"/>
              </a:defRPr>
            </a:lvl7pPr>
            <a:lvl8pPr marL="3429000" indent="-228600" algn="ctr" eaLnBrk="0" fontAlgn="base" hangingPunct="0">
              <a:spcBef>
                <a:spcPct val="50000"/>
              </a:spcBef>
              <a:spcAft>
                <a:spcPct val="0"/>
              </a:spcAft>
              <a:defRPr>
                <a:solidFill>
                  <a:schemeClr val="tx1"/>
                </a:solidFill>
                <a:latin typeface="Tahoma" charset="0"/>
              </a:defRPr>
            </a:lvl8pPr>
            <a:lvl9pPr marL="3886200" indent="-228600" algn="ctr" eaLnBrk="0" fontAlgn="base" hangingPunct="0">
              <a:spcBef>
                <a:spcPct val="50000"/>
              </a:spcBef>
              <a:spcAft>
                <a:spcPct val="0"/>
              </a:spcAft>
              <a:defRPr>
                <a:solidFill>
                  <a:schemeClr val="tx1"/>
                </a:solidFill>
                <a:latin typeface="Tahoma" charset="0"/>
              </a:defRPr>
            </a:lvl9pPr>
          </a:lstStyle>
          <a:p>
            <a:pPr eaLnBrk="1" fontAlgn="base" hangingPunct="1">
              <a:spcBef>
                <a:spcPct val="0"/>
              </a:spcBef>
              <a:spcAft>
                <a:spcPct val="0"/>
              </a:spcAft>
            </a:pPr>
            <a:r>
              <a:rPr lang="de-DE" sz="1000" b="1" dirty="0">
                <a:solidFill>
                  <a:srgbClr val="FFFFFF"/>
                </a:solidFill>
                <a:cs typeface="Tahoma" charset="0"/>
              </a:rPr>
              <a:t>Handling </a:t>
            </a:r>
            <a:r>
              <a:rPr lang="de-DE" sz="1000" b="1" dirty="0" err="1">
                <a:solidFill>
                  <a:srgbClr val="FFFFFF"/>
                </a:solidFill>
                <a:cs typeface="Tahoma" charset="0"/>
              </a:rPr>
              <a:t>instructions</a:t>
            </a:r>
            <a:r>
              <a:rPr lang="de-DE" sz="1000" b="1" dirty="0">
                <a:solidFill>
                  <a:srgbClr val="FFFFFF"/>
                </a:solidFill>
                <a:cs typeface="Tahoma" charset="0"/>
              </a:rPr>
              <a:t>:</a:t>
            </a:r>
          </a:p>
          <a:p>
            <a:pPr eaLnBrk="1" fontAlgn="base" hangingPunct="1">
              <a:spcBef>
                <a:spcPct val="0"/>
              </a:spcBef>
              <a:spcAft>
                <a:spcPct val="0"/>
              </a:spcAft>
            </a:pPr>
            <a:r>
              <a:rPr lang="en-US" sz="800" dirty="0">
                <a:solidFill>
                  <a:srgbClr val="FFFFFF"/>
                </a:solidFill>
                <a:cs typeface="Tahoma" charset="0"/>
              </a:rPr>
              <a:t>Click on the symbol in the place holder and select an image. If the image does not have the same size as the place holder, please follow this instruction:</a:t>
            </a:r>
          </a:p>
          <a:p>
            <a:pPr eaLnBrk="1" fontAlgn="base" hangingPunct="1">
              <a:spcBef>
                <a:spcPct val="0"/>
              </a:spcBef>
              <a:spcAft>
                <a:spcPct val="0"/>
              </a:spcAft>
            </a:pPr>
            <a:r>
              <a:rPr lang="en-US" sz="800" dirty="0">
                <a:solidFill>
                  <a:srgbClr val="FFFFFF"/>
                </a:solidFill>
                <a:cs typeface="Tahoma" charset="0"/>
              </a:rPr>
              <a:t>Move the computer mouse on the picture – right-click and choose “Format Picture”. Then select “Crop”. Edit “Picture Position” – Offset X and Offset Y to determine the appropriate section. </a:t>
            </a:r>
          </a:p>
          <a:p>
            <a:pPr eaLnBrk="1" fontAlgn="base" hangingPunct="1">
              <a:spcBef>
                <a:spcPct val="0"/>
              </a:spcBef>
              <a:spcAft>
                <a:spcPct val="0"/>
              </a:spcAft>
            </a:pPr>
            <a:r>
              <a:rPr lang="en-US" sz="800" dirty="0">
                <a:solidFill>
                  <a:srgbClr val="FFFFFF"/>
                </a:solidFill>
                <a:cs typeface="Tahoma" charset="0"/>
              </a:rPr>
              <a:t>With positive values you can move the picture down and to the right, with negative values up and to the left.</a:t>
            </a:r>
          </a:p>
        </p:txBody>
      </p:sp>
    </p:spTree>
    <p:extLst>
      <p:ext uri="{BB962C8B-B14F-4D97-AF65-F5344CB8AC3E}">
        <p14:creationId xmlns:p14="http://schemas.microsoft.com/office/powerpoint/2010/main" val="381588811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5" name="Rectangle 6"/>
          <p:cNvSpPr>
            <a:spLocks noGrp="1" noChangeArrowheads="1"/>
          </p:cNvSpPr>
          <p:nvPr>
            <p:ph type="body" idx="1"/>
          </p:nvPr>
        </p:nvSpPr>
        <p:spPr bwMode="auto">
          <a:xfrm>
            <a:off x="239715" y="693583"/>
            <a:ext cx="8662987" cy="404789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56" name="Rectangle 5"/>
          <p:cNvSpPr>
            <a:spLocks noGrp="1" noChangeArrowheads="1"/>
          </p:cNvSpPr>
          <p:nvPr>
            <p:ph type="title"/>
          </p:nvPr>
        </p:nvSpPr>
        <p:spPr bwMode="black">
          <a:xfrm>
            <a:off x="247145" y="128633"/>
            <a:ext cx="7651750" cy="37623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89" r:id="rId1"/>
  </p:sldLayoutIdLst>
  <p:transition spd="med"/>
  <p:hf sldNum="0" hdr="0" ftr="0" dt="0"/>
  <p:txStyles>
    <p:titleStyle>
      <a:lvl1pPr algn="l" rtl="0" eaLnBrk="1" fontAlgn="base" hangingPunct="1">
        <a:spcBef>
          <a:spcPct val="0"/>
        </a:spcBef>
        <a:spcAft>
          <a:spcPct val="0"/>
        </a:spcAft>
        <a:defRPr sz="2399" b="1">
          <a:solidFill>
            <a:schemeClr val="tx1"/>
          </a:solidFill>
          <a:latin typeface="+mj-lt"/>
          <a:ea typeface="+mj-ea"/>
          <a:cs typeface="+mj-cs"/>
        </a:defRPr>
      </a:lvl1pPr>
      <a:lvl2pPr algn="l" rtl="0" eaLnBrk="1" fontAlgn="base" hangingPunct="1">
        <a:spcBef>
          <a:spcPct val="0"/>
        </a:spcBef>
        <a:spcAft>
          <a:spcPct val="0"/>
        </a:spcAft>
        <a:defRPr sz="2799" b="1">
          <a:solidFill>
            <a:srgbClr val="FFFFFF"/>
          </a:solidFill>
          <a:latin typeface="Arial" charset="0"/>
        </a:defRPr>
      </a:lvl2pPr>
      <a:lvl3pPr algn="l" rtl="0" eaLnBrk="1" fontAlgn="base" hangingPunct="1">
        <a:spcBef>
          <a:spcPct val="0"/>
        </a:spcBef>
        <a:spcAft>
          <a:spcPct val="0"/>
        </a:spcAft>
        <a:defRPr sz="2799" b="1">
          <a:solidFill>
            <a:srgbClr val="FFFFFF"/>
          </a:solidFill>
          <a:latin typeface="Arial" charset="0"/>
        </a:defRPr>
      </a:lvl3pPr>
      <a:lvl4pPr algn="l" rtl="0" eaLnBrk="1" fontAlgn="base" hangingPunct="1">
        <a:spcBef>
          <a:spcPct val="0"/>
        </a:spcBef>
        <a:spcAft>
          <a:spcPct val="0"/>
        </a:spcAft>
        <a:defRPr sz="2799" b="1">
          <a:solidFill>
            <a:srgbClr val="FFFFFF"/>
          </a:solidFill>
          <a:latin typeface="Arial" charset="0"/>
        </a:defRPr>
      </a:lvl4pPr>
      <a:lvl5pPr algn="l" rtl="0" eaLnBrk="1" fontAlgn="base" hangingPunct="1">
        <a:spcBef>
          <a:spcPct val="0"/>
        </a:spcBef>
        <a:spcAft>
          <a:spcPct val="0"/>
        </a:spcAft>
        <a:defRPr sz="2799" b="1">
          <a:solidFill>
            <a:srgbClr val="FFFFFF"/>
          </a:solidFill>
          <a:latin typeface="Arial" charset="0"/>
        </a:defRPr>
      </a:lvl5pPr>
      <a:lvl6pPr marL="457063" algn="l" rtl="0" eaLnBrk="1" fontAlgn="base" hangingPunct="1">
        <a:spcBef>
          <a:spcPct val="0"/>
        </a:spcBef>
        <a:spcAft>
          <a:spcPct val="0"/>
        </a:spcAft>
        <a:defRPr sz="2799" b="1">
          <a:solidFill>
            <a:srgbClr val="FFFFFF"/>
          </a:solidFill>
          <a:latin typeface="Arial" charset="0"/>
        </a:defRPr>
      </a:lvl6pPr>
      <a:lvl7pPr marL="914126" algn="l" rtl="0" eaLnBrk="1" fontAlgn="base" hangingPunct="1">
        <a:spcBef>
          <a:spcPct val="0"/>
        </a:spcBef>
        <a:spcAft>
          <a:spcPct val="0"/>
        </a:spcAft>
        <a:defRPr sz="2799" b="1">
          <a:solidFill>
            <a:srgbClr val="FFFFFF"/>
          </a:solidFill>
          <a:latin typeface="Arial" charset="0"/>
        </a:defRPr>
      </a:lvl7pPr>
      <a:lvl8pPr marL="1371189" algn="l" rtl="0" eaLnBrk="1" fontAlgn="base" hangingPunct="1">
        <a:spcBef>
          <a:spcPct val="0"/>
        </a:spcBef>
        <a:spcAft>
          <a:spcPct val="0"/>
        </a:spcAft>
        <a:defRPr sz="2799" b="1">
          <a:solidFill>
            <a:srgbClr val="FFFFFF"/>
          </a:solidFill>
          <a:latin typeface="Arial" charset="0"/>
        </a:defRPr>
      </a:lvl8pPr>
      <a:lvl9pPr marL="1828251" algn="l" rtl="0" eaLnBrk="1" fontAlgn="base" hangingPunct="1">
        <a:spcBef>
          <a:spcPct val="0"/>
        </a:spcBef>
        <a:spcAft>
          <a:spcPct val="0"/>
        </a:spcAft>
        <a:defRPr sz="2799" b="1">
          <a:solidFill>
            <a:srgbClr val="FFFFFF"/>
          </a:solidFill>
          <a:latin typeface="Arial" charset="0"/>
        </a:defRPr>
      </a:lvl9pPr>
    </p:titleStyle>
    <p:bodyStyle>
      <a:lvl1pPr marL="230119" indent="-230119" algn="l" rtl="0" eaLnBrk="1" fontAlgn="base" hangingPunct="1">
        <a:spcBef>
          <a:spcPct val="20000"/>
        </a:spcBef>
        <a:spcAft>
          <a:spcPct val="0"/>
        </a:spcAft>
        <a:buClr>
          <a:srgbClr val="FF0000"/>
        </a:buClr>
        <a:buSzPct val="100000"/>
        <a:buFont typeface="Wingdings" pitchFamily="2" charset="2"/>
        <a:buChar char="§"/>
        <a:defRPr sz="2199" b="1">
          <a:solidFill>
            <a:schemeClr val="tx1"/>
          </a:solidFill>
          <a:latin typeface="+mn-lt"/>
          <a:ea typeface="+mn-ea"/>
          <a:cs typeface="+mn-cs"/>
        </a:defRPr>
      </a:lvl1pPr>
      <a:lvl2pPr marL="576090" indent="-231705" algn="l" rtl="0" eaLnBrk="1" fontAlgn="base" hangingPunct="1">
        <a:spcBef>
          <a:spcPct val="20000"/>
        </a:spcBef>
        <a:spcAft>
          <a:spcPct val="0"/>
        </a:spcAft>
        <a:buClr>
          <a:srgbClr val="FF0000"/>
        </a:buClr>
        <a:buSzPct val="100000"/>
        <a:buFont typeface="Arial" charset="0"/>
        <a:buChar char="–"/>
        <a:defRPr sz="1999">
          <a:solidFill>
            <a:schemeClr val="tx1"/>
          </a:solidFill>
          <a:latin typeface="+mn-lt"/>
        </a:defRPr>
      </a:lvl2pPr>
      <a:lvl3pPr marL="922061" indent="-231705" algn="l" rtl="0" eaLnBrk="1" fontAlgn="base" hangingPunct="1">
        <a:spcBef>
          <a:spcPct val="20000"/>
        </a:spcBef>
        <a:spcAft>
          <a:spcPct val="0"/>
        </a:spcAft>
        <a:buClr>
          <a:srgbClr val="FF0000"/>
        </a:buClr>
        <a:buSzPct val="100000"/>
        <a:buChar char="•"/>
        <a:defRPr sz="1999">
          <a:solidFill>
            <a:schemeClr val="tx1"/>
          </a:solidFill>
          <a:latin typeface="+mn-lt"/>
        </a:defRPr>
      </a:lvl3pPr>
      <a:lvl4pPr marL="1242640" indent="-206313" algn="l" rtl="0" eaLnBrk="1" fontAlgn="base" hangingPunct="1">
        <a:spcBef>
          <a:spcPct val="20000"/>
        </a:spcBef>
        <a:spcAft>
          <a:spcPct val="0"/>
        </a:spcAft>
        <a:buClr>
          <a:srgbClr val="FF0000"/>
        </a:buClr>
        <a:buSzPct val="100000"/>
        <a:buChar char="•"/>
        <a:defRPr sz="1999">
          <a:solidFill>
            <a:schemeClr val="tx1"/>
          </a:solidFill>
          <a:latin typeface="+mn-lt"/>
        </a:defRPr>
      </a:lvl4pPr>
      <a:lvl5pPr marL="1588611" indent="-231705" algn="l" rtl="0" eaLnBrk="1" fontAlgn="base" hangingPunct="1">
        <a:spcBef>
          <a:spcPct val="20000"/>
        </a:spcBef>
        <a:spcAft>
          <a:spcPct val="0"/>
        </a:spcAft>
        <a:buClr>
          <a:srgbClr val="FF0000"/>
        </a:buClr>
        <a:buSzPct val="100000"/>
        <a:buChar char="•"/>
        <a:defRPr sz="1999">
          <a:solidFill>
            <a:schemeClr val="tx1"/>
          </a:solidFill>
          <a:latin typeface="+mn-lt"/>
        </a:defRPr>
      </a:lvl5pPr>
      <a:lvl6pPr marL="2045674" indent="-231705" algn="l" rtl="0" eaLnBrk="1" fontAlgn="base" hangingPunct="1">
        <a:spcBef>
          <a:spcPct val="20000"/>
        </a:spcBef>
        <a:spcAft>
          <a:spcPct val="0"/>
        </a:spcAft>
        <a:buClr>
          <a:schemeClr val="accent2"/>
        </a:buClr>
        <a:buSzPct val="100000"/>
        <a:buChar char="•"/>
        <a:defRPr sz="2199">
          <a:solidFill>
            <a:schemeClr val="tx1"/>
          </a:solidFill>
          <a:latin typeface="+mn-lt"/>
        </a:defRPr>
      </a:lvl6pPr>
      <a:lvl7pPr marL="2502737" indent="-231705" algn="l" rtl="0" eaLnBrk="1" fontAlgn="base" hangingPunct="1">
        <a:spcBef>
          <a:spcPct val="20000"/>
        </a:spcBef>
        <a:spcAft>
          <a:spcPct val="0"/>
        </a:spcAft>
        <a:buClr>
          <a:schemeClr val="accent2"/>
        </a:buClr>
        <a:buSzPct val="100000"/>
        <a:buChar char="•"/>
        <a:defRPr sz="2199">
          <a:solidFill>
            <a:schemeClr val="tx1"/>
          </a:solidFill>
          <a:latin typeface="+mn-lt"/>
        </a:defRPr>
      </a:lvl7pPr>
      <a:lvl8pPr marL="2959800" indent="-231705" algn="l" rtl="0" eaLnBrk="1" fontAlgn="base" hangingPunct="1">
        <a:spcBef>
          <a:spcPct val="20000"/>
        </a:spcBef>
        <a:spcAft>
          <a:spcPct val="0"/>
        </a:spcAft>
        <a:buClr>
          <a:schemeClr val="accent2"/>
        </a:buClr>
        <a:buSzPct val="100000"/>
        <a:buChar char="•"/>
        <a:defRPr sz="2199">
          <a:solidFill>
            <a:schemeClr val="tx1"/>
          </a:solidFill>
          <a:latin typeface="+mn-lt"/>
        </a:defRPr>
      </a:lvl8pPr>
      <a:lvl9pPr marL="3416863" indent="-231705" algn="l" rtl="0" eaLnBrk="1" fontAlgn="base" hangingPunct="1">
        <a:spcBef>
          <a:spcPct val="20000"/>
        </a:spcBef>
        <a:spcAft>
          <a:spcPct val="0"/>
        </a:spcAft>
        <a:buClr>
          <a:schemeClr val="accent2"/>
        </a:buClr>
        <a:buSzPct val="100000"/>
        <a:buChar char="•"/>
        <a:defRPr sz="2199">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364" y="143956"/>
            <a:ext cx="8424001" cy="593817"/>
          </a:xfrm>
          <a:prstGeom prst="rect">
            <a:avLst/>
          </a:prstGeom>
        </p:spPr>
        <p:txBody>
          <a:bodyPr vert="horz" lIns="0" tIns="0" rIns="0" bIns="0" rtlCol="0" anchor="t" anchorCtr="0">
            <a:noAutofit/>
          </a:bodyPr>
          <a:lstStyle/>
          <a:p>
            <a:r>
              <a:rPr lang="de-DE" dirty="0"/>
              <a:t>Titelmasterformat durch Klicken bearbeiten</a:t>
            </a:r>
          </a:p>
        </p:txBody>
      </p:sp>
      <p:sp>
        <p:nvSpPr>
          <p:cNvPr id="3" name="Textplatzhalter 2"/>
          <p:cNvSpPr>
            <a:spLocks noGrp="1"/>
          </p:cNvSpPr>
          <p:nvPr>
            <p:ph type="body" idx="1"/>
          </p:nvPr>
        </p:nvSpPr>
        <p:spPr>
          <a:xfrm>
            <a:off x="360002" y="864002"/>
            <a:ext cx="8424000" cy="3780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5" name="Fußzeilenplatzhalter 4"/>
          <p:cNvSpPr>
            <a:spLocks noGrp="1"/>
          </p:cNvSpPr>
          <p:nvPr>
            <p:ph type="ftr" sz="quarter" idx="3"/>
          </p:nvPr>
        </p:nvSpPr>
        <p:spPr>
          <a:xfrm>
            <a:off x="929391" y="4890653"/>
            <a:ext cx="5220000" cy="108000"/>
          </a:xfrm>
          <a:prstGeom prst="rect">
            <a:avLst/>
          </a:prstGeom>
        </p:spPr>
        <p:txBody>
          <a:bodyPr vert="horz" lIns="0" tIns="0" rIns="0" bIns="0" rtlCol="0" anchor="ctr"/>
          <a:lstStyle>
            <a:lvl1pPr algn="l">
              <a:defRPr sz="600">
                <a:solidFill>
                  <a:schemeClr val="tx1"/>
                </a:solidFill>
              </a:defRPr>
            </a:lvl1pPr>
          </a:lstStyle>
          <a:p>
            <a:endParaRPr lang="de-DE" dirty="0"/>
          </a:p>
        </p:txBody>
      </p:sp>
      <p:sp>
        <p:nvSpPr>
          <p:cNvPr id="6" name="Foliennummernplatzhalter 5"/>
          <p:cNvSpPr>
            <a:spLocks noGrp="1"/>
          </p:cNvSpPr>
          <p:nvPr>
            <p:ph type="sldNum" sz="quarter" idx="4"/>
          </p:nvPr>
        </p:nvSpPr>
        <p:spPr>
          <a:xfrm>
            <a:off x="8604001" y="4890653"/>
            <a:ext cx="180000" cy="108000"/>
          </a:xfrm>
          <a:prstGeom prst="rect">
            <a:avLst/>
          </a:prstGeom>
        </p:spPr>
        <p:txBody>
          <a:bodyPr vert="horz" lIns="0" tIns="0" rIns="0" bIns="0" rtlCol="0" anchor="ctr"/>
          <a:lstStyle>
            <a:lvl1pPr algn="r">
              <a:defRPr sz="600" b="1">
                <a:solidFill>
                  <a:schemeClr val="accent4"/>
                </a:solidFill>
              </a:defRPr>
            </a:lvl1pPr>
          </a:lstStyle>
          <a:p>
            <a:fld id="{AE839375-43AA-4A5D-B991-4343C4570BCB}" type="slidenum">
              <a:rPr lang="de-DE" smtClean="0"/>
              <a:pPr/>
              <a:t>‹#›</a:t>
            </a:fld>
            <a:endParaRPr lang="de-DE" dirty="0"/>
          </a:p>
        </p:txBody>
      </p:sp>
      <p:sp>
        <p:nvSpPr>
          <p:cNvPr id="7" name="Text Box 10"/>
          <p:cNvSpPr txBox="1">
            <a:spLocks noChangeArrowheads="1"/>
          </p:cNvSpPr>
          <p:nvPr/>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fontAlgn="base">
              <a:lnSpc>
                <a:spcPts val="800"/>
              </a:lnSpc>
              <a:spcBef>
                <a:spcPct val="0"/>
              </a:spcBef>
              <a:spcAft>
                <a:spcPct val="0"/>
              </a:spcAft>
            </a:pPr>
            <a:r>
              <a:rPr lang="de-DE" sz="600" dirty="0">
                <a:solidFill>
                  <a:srgbClr val="000000"/>
                </a:solidFill>
              </a:rPr>
              <a:t>© ZF Friedrichshafen AG</a:t>
            </a:r>
          </a:p>
        </p:txBody>
      </p:sp>
      <p:cxnSp>
        <p:nvCxnSpPr>
          <p:cNvPr id="8" name="Gerade Verbindung 7"/>
          <p:cNvCxnSpPr/>
          <p:nvPr/>
        </p:nvCxnSpPr>
        <p:spPr>
          <a:xfrm>
            <a:off x="360002" y="4722301"/>
            <a:ext cx="8424000" cy="53"/>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spTree>
    <p:extLst>
      <p:ext uri="{BB962C8B-B14F-4D97-AF65-F5344CB8AC3E}">
        <p14:creationId xmlns:p14="http://schemas.microsoft.com/office/powerpoint/2010/main" val="288729628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91" r:id="rId19"/>
    <p:sldLayoutId id="2147483687" r:id="rId20"/>
    <p:sldLayoutId id="2147483684" r:id="rId21"/>
    <p:sldLayoutId id="2147483685" r:id="rId22"/>
    <p:sldLayoutId id="2147483794" r:id="rId23"/>
    <p:sldLayoutId id="2147483795" r:id="rId24"/>
    <p:sldLayoutId id="2147483799" r:id="rId25"/>
  </p:sldLayoutIdLst>
  <p:hf sldNum="0" hdr="0" ftr="0" dt="0"/>
  <p:txStyles>
    <p:titleStyle>
      <a:lvl1pPr algn="l" defTabSz="914126" rtl="0" eaLnBrk="1" latinLnBrk="0" hangingPunct="1">
        <a:spcBef>
          <a:spcPct val="0"/>
        </a:spcBef>
        <a:buNone/>
        <a:defRPr sz="1999" b="1" kern="1200">
          <a:solidFill>
            <a:schemeClr val="accent4"/>
          </a:solidFill>
          <a:latin typeface="+mj-lt"/>
          <a:ea typeface="+mj-ea"/>
          <a:cs typeface="+mj-cs"/>
        </a:defRPr>
      </a:lvl1pPr>
    </p:titleStyle>
    <p:bodyStyle>
      <a:lvl1pPr marL="0" indent="0" algn="l" defTabSz="914126"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215935"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2pPr>
      <a:lvl3pPr marL="431870"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3pPr>
      <a:lvl4pPr marL="647806"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4pPr>
      <a:lvl5pPr marL="863741"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5pPr>
      <a:lvl6pPr marL="0" indent="0" algn="l" defTabSz="914126" rtl="0" eaLnBrk="1" latinLnBrk="0" hangingPunct="1">
        <a:spcBef>
          <a:spcPts val="0"/>
        </a:spcBef>
        <a:spcAft>
          <a:spcPts val="600"/>
        </a:spcAft>
        <a:buFont typeface="Arial" pitchFamily="34" charset="0"/>
        <a:buNone/>
        <a:defRPr sz="1600" b="1"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de-DE"/>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37.jpe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notesSlide" Target="../notesSlides/notesSlide5.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slideLayout" Target="../slideLayouts/slideLayout19.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5.xml"/><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3.jpeg"/><Relationship Id="rId21" Type="http://schemas.openxmlformats.org/officeDocument/2006/relationships/image" Target="../media/image70.png"/><Relationship Id="rId7" Type="http://schemas.openxmlformats.org/officeDocument/2006/relationships/image" Target="../media/image57.png"/><Relationship Id="rId12" Type="http://schemas.microsoft.com/office/2007/relationships/hdphoto" Target="../media/hdphoto4.wdp"/><Relationship Id="rId17" Type="http://schemas.openxmlformats.org/officeDocument/2006/relationships/image" Target="../media/image66.png"/><Relationship Id="rId2" Type="http://schemas.openxmlformats.org/officeDocument/2006/relationships/image" Target="../media/image52.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jpeg"/><Relationship Id="rId15" Type="http://schemas.openxmlformats.org/officeDocument/2006/relationships/image" Target="../media/image64.png"/><Relationship Id="rId23" Type="http://schemas.microsoft.com/office/2007/relationships/hdphoto" Target="../media/hdphoto5.wdp"/><Relationship Id="rId10" Type="http://schemas.openxmlformats.org/officeDocument/2006/relationships/image" Target="../media/image60.jpe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9.jpeg"/><Relationship Id="rId14" Type="http://schemas.openxmlformats.org/officeDocument/2006/relationships/image" Target="../media/image63.png"/><Relationship Id="rId22"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5.png"/><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4.jp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slide" Target="slide12.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notesSlide" Target="../notesSlides/notesSlide2.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Layout" Target="../slideLayouts/slideLayout19.xml"/><Relationship Id="rId28" Type="http://schemas.openxmlformats.org/officeDocument/2006/relationships/slide" Target="slide8.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slide" Target="slide11.xml"/><Relationship Id="rId30"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2.png"/><Relationship Id="rId1" Type="http://schemas.openxmlformats.org/officeDocument/2006/relationships/slideLayout" Target="../slideLayouts/slideLayout25.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5.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2.png"/><Relationship Id="rId1" Type="http://schemas.openxmlformats.org/officeDocument/2006/relationships/slideLayout" Target="../slideLayouts/slideLayout25.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emf"/><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25.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jpeg"/></Relationships>
</file>

<file path=ppt/slides/_rels/slide2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08.png"/><Relationship Id="rId7" Type="http://schemas.openxmlformats.org/officeDocument/2006/relationships/image" Target="../media/image81.png"/><Relationship Id="rId2" Type="http://schemas.openxmlformats.org/officeDocument/2006/relationships/image" Target="../media/image107.png"/><Relationship Id="rId1" Type="http://schemas.openxmlformats.org/officeDocument/2006/relationships/slideLayout" Target="../slideLayouts/slideLayout25.xml"/><Relationship Id="rId6" Type="http://schemas.openxmlformats.org/officeDocument/2006/relationships/image" Target="../media/image111.png"/><Relationship Id="rId11" Type="http://schemas.openxmlformats.org/officeDocument/2006/relationships/image" Target="../media/image114.png"/><Relationship Id="rId5" Type="http://schemas.openxmlformats.org/officeDocument/2006/relationships/image" Target="../media/image110.png"/><Relationship Id="rId10"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112.png"/></Relationships>
</file>

<file path=ppt/slides/_rels/slide2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6.png"/><Relationship Id="rId7" Type="http://schemas.openxmlformats.org/officeDocument/2006/relationships/oleObject" Target="../embeddings/oleObject1.bin"/><Relationship Id="rId12" Type="http://schemas.openxmlformats.org/officeDocument/2006/relationships/image" Target="../media/image124.emf"/><Relationship Id="rId2" Type="http://schemas.openxmlformats.org/officeDocument/2006/relationships/image" Target="../media/image115.jpeg"/><Relationship Id="rId1" Type="http://schemas.openxmlformats.org/officeDocument/2006/relationships/slideLayout" Target="../slideLayouts/slideLayout25.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png"/><Relationship Id="rId15" Type="http://schemas.openxmlformats.org/officeDocument/2006/relationships/image" Target="../media/image127.png"/><Relationship Id="rId10" Type="http://schemas.openxmlformats.org/officeDocument/2006/relationships/image" Target="../media/image122.jpeg"/><Relationship Id="rId4" Type="http://schemas.openxmlformats.org/officeDocument/2006/relationships/image" Target="../media/image117.png"/><Relationship Id="rId9" Type="http://schemas.openxmlformats.org/officeDocument/2006/relationships/image" Target="../media/image121.png"/><Relationship Id="rId14" Type="http://schemas.openxmlformats.org/officeDocument/2006/relationships/image" Target="../media/image126.png"/></Relationships>
</file>

<file path=ppt/slides/_rels/slide29.xml.rels><?xml version="1.0" encoding="UTF-8" standalone="yes"?>
<Relationships xmlns="http://schemas.openxmlformats.org/package/2006/relationships"><Relationship Id="rId8" Type="http://schemas.openxmlformats.org/officeDocument/2006/relationships/image" Target="../media/image134.jpeg"/><Relationship Id="rId13" Type="http://schemas.openxmlformats.org/officeDocument/2006/relationships/image" Target="../media/image139.jpeg"/><Relationship Id="rId18" Type="http://schemas.openxmlformats.org/officeDocument/2006/relationships/image" Target="../media/image144.jpeg"/><Relationship Id="rId26" Type="http://schemas.openxmlformats.org/officeDocument/2006/relationships/image" Target="../media/image152.jpeg"/><Relationship Id="rId3" Type="http://schemas.openxmlformats.org/officeDocument/2006/relationships/image" Target="../media/image129.jpeg"/><Relationship Id="rId21" Type="http://schemas.openxmlformats.org/officeDocument/2006/relationships/image" Target="../media/image147.png"/><Relationship Id="rId7" Type="http://schemas.openxmlformats.org/officeDocument/2006/relationships/image" Target="../media/image133.jpe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2" Type="http://schemas.openxmlformats.org/officeDocument/2006/relationships/image" Target="../media/image128.png"/><Relationship Id="rId16" Type="http://schemas.openxmlformats.org/officeDocument/2006/relationships/image" Target="../media/image142.png"/><Relationship Id="rId20" Type="http://schemas.openxmlformats.org/officeDocument/2006/relationships/image" Target="../media/image146.jpeg"/><Relationship Id="rId29" Type="http://schemas.openxmlformats.org/officeDocument/2006/relationships/image" Target="../media/image155.png"/><Relationship Id="rId1" Type="http://schemas.openxmlformats.org/officeDocument/2006/relationships/slideLayout" Target="../slideLayouts/slideLayout25.xml"/><Relationship Id="rId6" Type="http://schemas.openxmlformats.org/officeDocument/2006/relationships/image" Target="../media/image132.jpeg"/><Relationship Id="rId11" Type="http://schemas.openxmlformats.org/officeDocument/2006/relationships/image" Target="../media/image137.png"/><Relationship Id="rId24" Type="http://schemas.openxmlformats.org/officeDocument/2006/relationships/image" Target="../media/image150.wmf"/><Relationship Id="rId32" Type="http://schemas.openxmlformats.org/officeDocument/2006/relationships/image" Target="../media/image158.jpe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wmf"/><Relationship Id="rId28" Type="http://schemas.openxmlformats.org/officeDocument/2006/relationships/image" Target="../media/image154.png"/><Relationship Id="rId10" Type="http://schemas.openxmlformats.org/officeDocument/2006/relationships/image" Target="../media/image136.png"/><Relationship Id="rId19" Type="http://schemas.openxmlformats.org/officeDocument/2006/relationships/image" Target="../media/image145.jpeg"/><Relationship Id="rId31" Type="http://schemas.openxmlformats.org/officeDocument/2006/relationships/image" Target="../media/image157.png"/><Relationship Id="rId4" Type="http://schemas.openxmlformats.org/officeDocument/2006/relationships/image" Target="../media/image130.jpeg"/><Relationship Id="rId9" Type="http://schemas.openxmlformats.org/officeDocument/2006/relationships/image" Target="../media/image135.jpeg"/><Relationship Id="rId14" Type="http://schemas.openxmlformats.org/officeDocument/2006/relationships/image" Target="../media/image140.png"/><Relationship Id="rId22" Type="http://schemas.openxmlformats.org/officeDocument/2006/relationships/image" Target="../media/image148.wmf"/><Relationship Id="rId27" Type="http://schemas.openxmlformats.org/officeDocument/2006/relationships/image" Target="../media/image153.png"/><Relationship Id="rId30" Type="http://schemas.openxmlformats.org/officeDocument/2006/relationships/image" Target="../media/image156.tiff"/></Relationships>
</file>

<file path=ppt/slides/_rels/slide3.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notesSlide" Target="../notesSlides/notesSlide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slideLayout" Target="../slideLayouts/slideLayout19.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notesSlide" Target="../notesSlides/notesSlide6.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slideLayout" Target="../slideLayouts/slideLayout19.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s>
</file>

<file path=ppt/slides/_rels/slide32.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jpeg"/><Relationship Id="rId3" Type="http://schemas.openxmlformats.org/officeDocument/2006/relationships/image" Target="../media/image160.png"/><Relationship Id="rId7" Type="http://schemas.openxmlformats.org/officeDocument/2006/relationships/image" Target="../media/image164.jpe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image" Target="../media/image159.png"/><Relationship Id="rId16" Type="http://schemas.openxmlformats.org/officeDocument/2006/relationships/image" Target="../media/image173.jpeg"/><Relationship Id="rId1" Type="http://schemas.openxmlformats.org/officeDocument/2006/relationships/slideLayout" Target="../slideLayouts/slideLayout25.xml"/><Relationship Id="rId6" Type="http://schemas.openxmlformats.org/officeDocument/2006/relationships/image" Target="../media/image163.png"/><Relationship Id="rId11" Type="http://schemas.openxmlformats.org/officeDocument/2006/relationships/image" Target="../media/image168.jpeg"/><Relationship Id="rId5" Type="http://schemas.openxmlformats.org/officeDocument/2006/relationships/image" Target="../media/image162.png"/><Relationship Id="rId15" Type="http://schemas.openxmlformats.org/officeDocument/2006/relationships/image" Target="../media/image172.tiff"/><Relationship Id="rId10" Type="http://schemas.openxmlformats.org/officeDocument/2006/relationships/image" Target="../media/image167.jpe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s>
</file>

<file path=ppt/slides/_rels/slide33.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25.xml"/><Relationship Id="rId5" Type="http://schemas.openxmlformats.org/officeDocument/2006/relationships/image" Target="../media/image184.wmf"/><Relationship Id="rId4" Type="http://schemas.openxmlformats.org/officeDocument/2006/relationships/image" Target="../media/image183.png"/></Relationships>
</file>

<file path=ppt/slides/_rels/slide37.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oleObject" Target="../embeddings/oleObject2.bin"/><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jpeg"/><Relationship Id="rId1" Type="http://schemas.openxmlformats.org/officeDocument/2006/relationships/slideLayout" Target="../slideLayouts/slideLayout25.xml"/><Relationship Id="rId5" Type="http://schemas.openxmlformats.org/officeDocument/2006/relationships/image" Target="../media/image44.jpe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png"/><Relationship Id="rId1" Type="http://schemas.openxmlformats.org/officeDocument/2006/relationships/slideLayout" Target="../slideLayouts/slideLayout25.xml"/><Relationship Id="rId6" Type="http://schemas.openxmlformats.org/officeDocument/2006/relationships/image" Target="../media/image193.jpeg"/><Relationship Id="rId5" Type="http://schemas.openxmlformats.org/officeDocument/2006/relationships/image" Target="../media/image192.png"/><Relationship Id="rId4" Type="http://schemas.openxmlformats.org/officeDocument/2006/relationships/image" Target="../media/image191.png"/></Relationships>
</file>

<file path=ppt/slides/_rels/slide4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65.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66.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25.xml"/><Relationship Id="rId6" Type="http://schemas.openxmlformats.org/officeDocument/2006/relationships/image" Target="../media/image202.jpeg"/><Relationship Id="rId5" Type="http://schemas.openxmlformats.org/officeDocument/2006/relationships/image" Target="../media/image201.jpeg"/><Relationship Id="rId4" Type="http://schemas.openxmlformats.org/officeDocument/2006/relationships/image" Target="../media/image200.jpe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3.jpeg"/><Relationship Id="rId1" Type="http://schemas.openxmlformats.org/officeDocument/2006/relationships/slideLayout" Target="../slideLayouts/slideLayout25.xml"/><Relationship Id="rId5" Type="http://schemas.openxmlformats.org/officeDocument/2006/relationships/image" Target="../media/image205.emf"/><Relationship Id="rId4" Type="http://schemas.openxmlformats.org/officeDocument/2006/relationships/image" Target="../media/image204.emf"/></Relationships>
</file>

<file path=ppt/slides/_rels/slide4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5.xml"/><Relationship Id="rId5" Type="http://schemas.openxmlformats.org/officeDocument/2006/relationships/image" Target="../media/image208.jpeg"/><Relationship Id="rId4" Type="http://schemas.openxmlformats.org/officeDocument/2006/relationships/hyperlink" Target="http://www.autosar.org/index.php"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image" Target="../media/image9.jpeg"/><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 Id="rId9" Type="http://schemas.microsoft.com/office/2007/relationships/hdphoto" Target="../media/hdphoto2.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14.jpeg"/><Relationship Id="rId5" Type="http://schemas.openxmlformats.org/officeDocument/2006/relationships/image" Target="../media/image213.jpeg"/><Relationship Id="rId4" Type="http://schemas.openxmlformats.org/officeDocument/2006/relationships/image" Target="../media/image212.png"/></Relationships>
</file>

<file path=ppt/slides/_rels/slide5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5.xml"/><Relationship Id="rId4" Type="http://schemas.openxmlformats.org/officeDocument/2006/relationships/image" Target="../media/image218.jpeg"/></Relationships>
</file>

<file path=ppt/slides/_rels/slide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5.xml"/><Relationship Id="rId5" Type="http://schemas.openxmlformats.org/officeDocument/2006/relationships/image" Target="../media/image222.png"/><Relationship Id="rId4" Type="http://schemas.openxmlformats.org/officeDocument/2006/relationships/image" Target="../media/image221.jpeg"/></Relationships>
</file>

<file path=ppt/slides/_rels/slide5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172.tiff"/><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jpe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jpeg"/><Relationship Id="rId1" Type="http://schemas.openxmlformats.org/officeDocument/2006/relationships/slideLayout" Target="../slideLayouts/slideLayout25.xml"/><Relationship Id="rId4" Type="http://schemas.openxmlformats.org/officeDocument/2006/relationships/image" Target="../media/image230.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5.xml"/><Relationship Id="rId1" Type="http://schemas.openxmlformats.org/officeDocument/2006/relationships/tags" Target="../tags/tag70.xml"/><Relationship Id="rId6" Type="http://schemas.openxmlformats.org/officeDocument/2006/relationships/image" Target="../media/image233.jpeg"/><Relationship Id="rId5" Type="http://schemas.openxmlformats.org/officeDocument/2006/relationships/image" Target="../media/image232.jpeg"/><Relationship Id="rId4" Type="http://schemas.openxmlformats.org/officeDocument/2006/relationships/image" Target="../media/image23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notesSlide" Target="../notesSlides/notesSlide9.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Layout" Target="../slideLayouts/slideLayout19.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s>
</file>

<file path=ppt/slides/_rels/slide61.xml.rels><?xml version="1.0" encoding="UTF-8" standalone="yes"?>
<Relationships xmlns="http://schemas.openxmlformats.org/package/2006/relationships"><Relationship Id="rId8" Type="http://schemas.openxmlformats.org/officeDocument/2006/relationships/image" Target="../media/image240.jpg"/><Relationship Id="rId3" Type="http://schemas.openxmlformats.org/officeDocument/2006/relationships/image" Target="../media/image235.png"/><Relationship Id="rId7" Type="http://schemas.openxmlformats.org/officeDocument/2006/relationships/image" Target="../media/image239.jpg"/><Relationship Id="rId2" Type="http://schemas.openxmlformats.org/officeDocument/2006/relationships/image" Target="../media/image234.png"/><Relationship Id="rId1" Type="http://schemas.openxmlformats.org/officeDocument/2006/relationships/slideLayout" Target="../slideLayouts/slideLayout25.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62.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241.jp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oleObject" Target="../embeddings/oleObject3.bin"/><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3" Type="http://schemas.openxmlformats.org/officeDocument/2006/relationships/image" Target="../media/image244.emf"/><Relationship Id="rId7" Type="http://schemas.openxmlformats.org/officeDocument/2006/relationships/image" Target="../media/image84.jpeg"/><Relationship Id="rId12" Type="http://schemas.openxmlformats.org/officeDocument/2006/relationships/image" Target="../media/image251.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107.png"/><Relationship Id="rId11" Type="http://schemas.openxmlformats.org/officeDocument/2006/relationships/image" Target="../media/image250.png"/><Relationship Id="rId5" Type="http://schemas.openxmlformats.org/officeDocument/2006/relationships/image" Target="../media/image246.jpeg"/><Relationship Id="rId10" Type="http://schemas.openxmlformats.org/officeDocument/2006/relationships/image" Target="../media/image249.png"/><Relationship Id="rId4" Type="http://schemas.openxmlformats.org/officeDocument/2006/relationships/image" Target="../media/image245.emf"/><Relationship Id="rId9" Type="http://schemas.openxmlformats.org/officeDocument/2006/relationships/image" Target="../media/image248.emf"/><Relationship Id="rId14" Type="http://schemas.openxmlformats.org/officeDocument/2006/relationships/image" Target="../media/image253.png"/></Relationships>
</file>

<file path=ppt/slides/_rels/slide66.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notesSlide" Target="../notesSlides/notesSlide12.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slideLayout" Target="../slideLayouts/slideLayout19.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s>
</file>

<file path=ppt/slides/_rels/slide6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55.png"/><Relationship Id="rId1" Type="http://schemas.openxmlformats.org/officeDocument/2006/relationships/slideLayout" Target="../slideLayouts/slideLayout25.xml"/><Relationship Id="rId6" Type="http://schemas.openxmlformats.org/officeDocument/2006/relationships/image" Target="../media/image257.jpeg"/><Relationship Id="rId5" Type="http://schemas.openxmlformats.org/officeDocument/2006/relationships/image" Target="../media/image256.jpeg"/><Relationship Id="rId4" Type="http://schemas.openxmlformats.org/officeDocument/2006/relationships/image" Target="../media/image235.png"/></Relationships>
</file>

<file path=ppt/slides/_rels/slide69.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slideLayout" Target="../slideLayouts/slideLayout19.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 Type="http://schemas.openxmlformats.org/officeDocument/2006/relationships/themeOverride" Target="../theme/themeOverride1.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image" Target="../media/image4.jpg"/><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image" Target="../media/image260.jpe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3.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62.jpg"/><Relationship Id="rId5" Type="http://schemas.openxmlformats.org/officeDocument/2006/relationships/notesSlide" Target="../notesSlides/notesSlide13.xml"/><Relationship Id="rId4"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3.wdp"/><Relationship Id="rId7" Type="http://schemas.openxmlformats.org/officeDocument/2006/relationships/image" Target="../media/image21.jpg"/><Relationship Id="rId2" Type="http://schemas.openxmlformats.org/officeDocument/2006/relationships/image" Target="../media/image17.png"/><Relationship Id="rId1" Type="http://schemas.openxmlformats.org/officeDocument/2006/relationships/slideLayout" Target="../slideLayouts/slideLayout25.xml"/><Relationship Id="rId6" Type="http://schemas.openxmlformats.org/officeDocument/2006/relationships/image" Target="../media/image20.jp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emf"/><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box">
            <a:extLst>
              <a:ext uri="{FF2B5EF4-FFF2-40B4-BE49-F238E27FC236}">
                <a16:creationId xmlns:a16="http://schemas.microsoft.com/office/drawing/2014/main" id="{0022C86F-3159-496C-B829-9EF0EDB3EF02}"/>
              </a:ext>
            </a:extLst>
          </p:cNvPr>
          <p:cNvSpPr>
            <a:spLocks noGrp="1"/>
          </p:cNvSpPr>
          <p:nvPr>
            <p:ph type="ctrTitle"/>
          </p:nvPr>
        </p:nvSpPr>
        <p:spPr>
          <a:xfrm>
            <a:off x="361299" y="1484884"/>
            <a:ext cx="8643768" cy="1057982"/>
          </a:xfrm>
        </p:spPr>
        <p:txBody>
          <a:bodyPr/>
          <a:lstStyle/>
          <a:p>
            <a:r>
              <a:rPr lang="en-US" altLang="zh-CN" dirty="0"/>
              <a:t>EPS Introduction</a:t>
            </a:r>
            <a:endParaRPr lang="en-US" dirty="0"/>
          </a:p>
        </p:txBody>
      </p:sp>
      <p:sp>
        <p:nvSpPr>
          <p:cNvPr id="12" name="Subtitle 11">
            <a:extLst>
              <a:ext uri="{FF2B5EF4-FFF2-40B4-BE49-F238E27FC236}">
                <a16:creationId xmlns:a16="http://schemas.microsoft.com/office/drawing/2014/main" id="{4CED9FF5-88EE-46E9-9988-72B467B985A8}"/>
              </a:ext>
            </a:extLst>
          </p:cNvPr>
          <p:cNvSpPr>
            <a:spLocks noGrp="1"/>
          </p:cNvSpPr>
          <p:nvPr>
            <p:ph type="subTitle" idx="1"/>
          </p:nvPr>
        </p:nvSpPr>
        <p:spPr/>
        <p:txBody>
          <a:bodyPr/>
          <a:lstStyle/>
          <a:p>
            <a:endParaRPr lang="en-US" altLang="zh-CN" dirty="0"/>
          </a:p>
        </p:txBody>
      </p:sp>
      <p:sp>
        <p:nvSpPr>
          <p:cNvPr id="9" name="Fußzeilenplatzhalter 6">
            <a:extLst>
              <a:ext uri="{FF2B5EF4-FFF2-40B4-BE49-F238E27FC236}">
                <a16:creationId xmlns:a16="http://schemas.microsoft.com/office/drawing/2014/main" id="{BDB706D7-05E2-4823-9128-389602F555B2}"/>
              </a:ext>
            </a:extLst>
          </p:cNvPr>
          <p:cNvSpPr>
            <a:spLocks noGrp="1"/>
          </p:cNvSpPr>
          <p:nvPr>
            <p:ph type="ftr" sz="quarter" idx="11"/>
          </p:nvPr>
        </p:nvSpPr>
        <p:spPr/>
        <p:txBody>
          <a:bodyPr/>
          <a:lstStyle/>
          <a:p>
            <a:r>
              <a:rPr lang="en-US" dirty="0"/>
              <a:t>Yong Zhou | </a:t>
            </a:r>
            <a:r>
              <a:rPr lang="en-US" altLang="zh-CN" dirty="0" err="1"/>
              <a:t>DivA</a:t>
            </a:r>
            <a:r>
              <a:rPr lang="en-US" altLang="zh-CN" dirty="0"/>
              <a:t> Steering | EPS System</a:t>
            </a:r>
            <a:endParaRPr lang="en-US" dirty="0"/>
          </a:p>
        </p:txBody>
      </p:sp>
      <p:pic>
        <p:nvPicPr>
          <p:cNvPr id="10" name="Picture 6" descr="Car_to_X_Com_Systembild_006_ohne_e-Teile.jpg">
            <a:extLst>
              <a:ext uri="{FF2B5EF4-FFF2-40B4-BE49-F238E27FC236}">
                <a16:creationId xmlns:a16="http://schemas.microsoft.com/office/drawing/2014/main" id="{ECFD10EF-4EA3-4995-81B4-4FC2511741AD}"/>
              </a:ext>
            </a:extLst>
          </p:cNvPr>
          <p:cNvPicPr>
            <a:picLocks noChangeAspect="1"/>
          </p:cNvPicPr>
          <p:nvPr>
            <p:custDataLst>
              <p:tags r:id="rId2"/>
            </p:custDataLst>
          </p:nvPr>
        </p:nvPicPr>
        <p:blipFill rotWithShape="1">
          <a:blip r:embed="rId5" cstate="print">
            <a:extLst>
              <a:ext uri="{28A0092B-C50C-407E-A947-70E740481C1C}">
                <a14:useLocalDpi xmlns:a14="http://schemas.microsoft.com/office/drawing/2010/main" val="0"/>
              </a:ext>
            </a:extLst>
          </a:blip>
          <a:srcRect/>
          <a:stretch/>
        </p:blipFill>
        <p:spPr>
          <a:xfrm>
            <a:off x="1411" y="3239265"/>
            <a:ext cx="9141179" cy="1906477"/>
          </a:xfrm>
          <a:prstGeom prst="rect">
            <a:avLst/>
          </a:prstGeom>
        </p:spPr>
      </p:pic>
      <p:sp>
        <p:nvSpPr>
          <p:cNvPr id="13" name="TW_Footer_1">
            <a:extLst>
              <a:ext uri="{FF2B5EF4-FFF2-40B4-BE49-F238E27FC236}">
                <a16:creationId xmlns:a16="http://schemas.microsoft.com/office/drawing/2014/main" id="{C8385775-26E3-4621-9DF7-B55793575425}"/>
              </a:ext>
            </a:extLst>
          </p:cNvPr>
          <p:cNvSpPr txBox="1">
            <a:spLocks noChangeArrowheads="1"/>
          </p:cNvSpPr>
          <p:nvPr/>
        </p:nvSpPr>
        <p:spPr bwMode="auto">
          <a:xfrm>
            <a:off x="361662" y="2416801"/>
            <a:ext cx="7736673" cy="198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rtlCol="0">
            <a:spAutoFit/>
          </a:bodyPr>
          <a:lstStyle>
            <a:defPPr>
              <a:defRPr lang="de-DE"/>
            </a:defPPr>
            <a:lvl1pPr>
              <a:lnSpc>
                <a:spcPts val="1700"/>
              </a:lnSpc>
              <a:spcBef>
                <a:spcPts val="840"/>
              </a:spcBef>
              <a:defRPr sz="1200">
                <a:solidFill>
                  <a:srgbClr val="666666"/>
                </a:solidFill>
              </a:defRPr>
            </a:lvl1pPr>
          </a:lstStyle>
          <a:p>
            <a:pPr lvl="0"/>
            <a:r>
              <a:rPr lang="en-US" dirty="0">
                <a:solidFill>
                  <a:schemeClr val="bg1"/>
                </a:solidFill>
              </a:rPr>
              <a:t>20</a:t>
            </a:r>
            <a:r>
              <a:rPr lang="en-US" altLang="zh-CN" dirty="0">
                <a:solidFill>
                  <a:schemeClr val="bg1"/>
                </a:solidFill>
              </a:rPr>
              <a:t>21</a:t>
            </a:r>
            <a:r>
              <a:rPr lang="en-US" dirty="0">
                <a:solidFill>
                  <a:schemeClr val="bg1"/>
                </a:solidFill>
              </a:rPr>
              <a:t>.0</a:t>
            </a:r>
            <a:r>
              <a:rPr lang="en-US" altLang="zh-CN" dirty="0">
                <a:solidFill>
                  <a:schemeClr val="bg1"/>
                </a:solidFill>
              </a:rPr>
              <a:t>4</a:t>
            </a:r>
            <a:r>
              <a:rPr lang="en-US" dirty="0">
                <a:solidFill>
                  <a:schemeClr val="bg1"/>
                </a:solidFill>
              </a:rPr>
              <a:t>.</a:t>
            </a:r>
            <a:r>
              <a:rPr lang="en-US" altLang="zh-CN" dirty="0">
                <a:solidFill>
                  <a:schemeClr val="bg1"/>
                </a:solidFill>
              </a:rPr>
              <a:t>27</a:t>
            </a:r>
            <a:endParaRPr lang="en-US" dirty="0">
              <a:solidFill>
                <a:schemeClr val="bg1"/>
              </a:solidFill>
            </a:endParaRPr>
          </a:p>
        </p:txBody>
      </p:sp>
    </p:spTree>
    <p:custDataLst>
      <p:tags r:id="rId1"/>
    </p:custDataLst>
    <p:extLst>
      <p:ext uri="{BB962C8B-B14F-4D97-AF65-F5344CB8AC3E}">
        <p14:creationId xmlns:p14="http://schemas.microsoft.com/office/powerpoint/2010/main" val="1156813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ltLang="zh-CN" dirty="0"/>
              <a:t>ZF</a:t>
            </a:r>
            <a:r>
              <a:rPr lang="zh-CN" altLang="en-US" dirty="0"/>
              <a:t>产品组合中的机电转向拓扑</a:t>
            </a:r>
            <a:endParaRPr lang="en-US" dirty="0"/>
          </a:p>
        </p:txBody>
      </p:sp>
      <p:pic>
        <p:nvPicPr>
          <p:cNvPr id="72" name="Content Placeholder 71">
            <a:extLst>
              <a:ext uri="{FF2B5EF4-FFF2-40B4-BE49-F238E27FC236}">
                <a16:creationId xmlns:a16="http://schemas.microsoft.com/office/drawing/2014/main" id="{291A3464-A238-4893-B36E-56217FA6101B}"/>
              </a:ext>
            </a:extLst>
          </p:cNvPr>
          <p:cNvPicPr>
            <a:picLocks noGrp="1" noChangeAspect="1"/>
          </p:cNvPicPr>
          <p:nvPr>
            <p:ph idx="1"/>
          </p:nvPr>
        </p:nvPicPr>
        <p:blipFill>
          <a:blip r:embed="rId2"/>
          <a:stretch>
            <a:fillRect/>
          </a:stretch>
        </p:blipFill>
        <p:spPr>
          <a:xfrm>
            <a:off x="360363" y="886400"/>
            <a:ext cx="2700337" cy="1754624"/>
          </a:xfrm>
          <a:prstGeom prst="rect">
            <a:avLst/>
          </a:prstGeom>
        </p:spPr>
      </p:pic>
      <p:pic>
        <p:nvPicPr>
          <p:cNvPr id="73" name="Content Placeholder 72">
            <a:extLst>
              <a:ext uri="{FF2B5EF4-FFF2-40B4-BE49-F238E27FC236}">
                <a16:creationId xmlns:a16="http://schemas.microsoft.com/office/drawing/2014/main" id="{C608755C-778B-45DF-9A23-77B6C348BF72}"/>
              </a:ext>
            </a:extLst>
          </p:cNvPr>
          <p:cNvPicPr>
            <a:picLocks noGrp="1" noChangeAspect="1"/>
          </p:cNvPicPr>
          <p:nvPr>
            <p:ph idx="13"/>
          </p:nvPr>
        </p:nvPicPr>
        <p:blipFill>
          <a:blip r:embed="rId3"/>
          <a:stretch>
            <a:fillRect/>
          </a:stretch>
        </p:blipFill>
        <p:spPr>
          <a:xfrm>
            <a:off x="3222625" y="884980"/>
            <a:ext cx="2698750" cy="1757464"/>
          </a:xfrm>
          <a:prstGeom prst="rect">
            <a:avLst/>
          </a:prstGeom>
        </p:spPr>
      </p:pic>
      <p:pic>
        <p:nvPicPr>
          <p:cNvPr id="74" name="Content Placeholder 73">
            <a:extLst>
              <a:ext uri="{FF2B5EF4-FFF2-40B4-BE49-F238E27FC236}">
                <a16:creationId xmlns:a16="http://schemas.microsoft.com/office/drawing/2014/main" id="{047DDEB6-E039-4A1E-9BF2-4B14782631CC}"/>
              </a:ext>
            </a:extLst>
          </p:cNvPr>
          <p:cNvPicPr>
            <a:picLocks noGrp="1" noChangeAspect="1"/>
          </p:cNvPicPr>
          <p:nvPr>
            <p:ph sz="quarter" idx="14"/>
          </p:nvPr>
        </p:nvPicPr>
        <p:blipFill>
          <a:blip r:embed="rId4"/>
          <a:stretch>
            <a:fillRect/>
          </a:stretch>
        </p:blipFill>
        <p:spPr>
          <a:xfrm>
            <a:off x="6083300" y="895957"/>
            <a:ext cx="2700338" cy="1735511"/>
          </a:xfrm>
          <a:prstGeom prst="rect">
            <a:avLst/>
          </a:prstGeom>
        </p:spPr>
      </p:pic>
      <p:pic>
        <p:nvPicPr>
          <p:cNvPr id="76" name="Content Placeholder 75">
            <a:extLst>
              <a:ext uri="{FF2B5EF4-FFF2-40B4-BE49-F238E27FC236}">
                <a16:creationId xmlns:a16="http://schemas.microsoft.com/office/drawing/2014/main" id="{9925FFA6-D963-4663-8BD3-84CA6871FD6D}"/>
              </a:ext>
            </a:extLst>
          </p:cNvPr>
          <p:cNvPicPr>
            <a:picLocks noGrp="1" noChangeAspect="1"/>
          </p:cNvPicPr>
          <p:nvPr>
            <p:ph sz="quarter" idx="15"/>
          </p:nvPr>
        </p:nvPicPr>
        <p:blipFill>
          <a:blip r:embed="rId5"/>
          <a:stretch>
            <a:fillRect/>
          </a:stretch>
        </p:blipFill>
        <p:spPr>
          <a:xfrm>
            <a:off x="360363" y="2879335"/>
            <a:ext cx="2700337" cy="1727981"/>
          </a:xfrm>
          <a:prstGeom prst="rect">
            <a:avLst/>
          </a:prstGeom>
        </p:spPr>
      </p:pic>
      <p:pic>
        <p:nvPicPr>
          <p:cNvPr id="75" name="Content Placeholder 74">
            <a:extLst>
              <a:ext uri="{FF2B5EF4-FFF2-40B4-BE49-F238E27FC236}">
                <a16:creationId xmlns:a16="http://schemas.microsoft.com/office/drawing/2014/main" id="{93573F68-F3C6-46ED-8144-B829B64E6B5C}"/>
              </a:ext>
            </a:extLst>
          </p:cNvPr>
          <p:cNvPicPr>
            <a:picLocks noGrp="1" noChangeAspect="1"/>
          </p:cNvPicPr>
          <p:nvPr>
            <p:ph sz="quarter" idx="16"/>
          </p:nvPr>
        </p:nvPicPr>
        <p:blipFill>
          <a:blip r:embed="rId6"/>
          <a:stretch>
            <a:fillRect/>
          </a:stretch>
        </p:blipFill>
        <p:spPr>
          <a:xfrm>
            <a:off x="3222625" y="2873141"/>
            <a:ext cx="2698750" cy="1740369"/>
          </a:xfrm>
          <a:prstGeom prst="rect">
            <a:avLst/>
          </a:prstGeom>
        </p:spPr>
      </p:pic>
      <p:pic>
        <p:nvPicPr>
          <p:cNvPr id="78" name="Content Placeholder 77">
            <a:extLst>
              <a:ext uri="{FF2B5EF4-FFF2-40B4-BE49-F238E27FC236}">
                <a16:creationId xmlns:a16="http://schemas.microsoft.com/office/drawing/2014/main" id="{5BC745B4-7549-432D-B75A-5002801B37FE}"/>
              </a:ext>
            </a:extLst>
          </p:cNvPr>
          <p:cNvPicPr>
            <a:picLocks noGrp="1" noChangeAspect="1"/>
          </p:cNvPicPr>
          <p:nvPr>
            <p:ph sz="quarter" idx="17"/>
          </p:nvPr>
        </p:nvPicPr>
        <p:blipFill>
          <a:blip r:embed="rId7"/>
          <a:stretch>
            <a:fillRect/>
          </a:stretch>
        </p:blipFill>
        <p:spPr>
          <a:xfrm>
            <a:off x="6320852" y="3060514"/>
            <a:ext cx="2225233" cy="1365622"/>
          </a:xfrm>
          <a:prstGeom prst="rect">
            <a:avLst/>
          </a:prstGeom>
        </p:spPr>
      </p:pic>
      <p:sp>
        <p:nvSpPr>
          <p:cNvPr id="2" name="Footer Placeholder 1">
            <a:extLst>
              <a:ext uri="{FF2B5EF4-FFF2-40B4-BE49-F238E27FC236}">
                <a16:creationId xmlns:a16="http://schemas.microsoft.com/office/drawing/2014/main" id="{805FD107-7EAA-4459-B36E-E02EBB591C29}"/>
              </a:ext>
            </a:extLst>
          </p:cNvPr>
          <p:cNvSpPr>
            <a:spLocks noGrp="1"/>
          </p:cNvSpPr>
          <p:nvPr>
            <p:ph type="ftr" sz="quarter" idx="10"/>
          </p:nvPr>
        </p:nvSpPr>
        <p:spPr/>
        <p:txBody>
          <a:bodyPr/>
          <a:lstStyle/>
          <a:p>
            <a:pPr>
              <a:lnSpc>
                <a:spcPts val="800"/>
              </a:lnSpc>
            </a:pPr>
            <a:r>
              <a:rPr lang="en-US" altLang="zh-CN" dirty="0"/>
              <a:t>2020 -- EPS Introduction</a:t>
            </a:r>
            <a:endParaRPr lang="de-DE" altLang="zh-CN" dirty="0"/>
          </a:p>
        </p:txBody>
      </p:sp>
      <p:sp>
        <p:nvSpPr>
          <p:cNvPr id="3" name="TextBox 2">
            <a:extLst>
              <a:ext uri="{FF2B5EF4-FFF2-40B4-BE49-F238E27FC236}">
                <a16:creationId xmlns:a16="http://schemas.microsoft.com/office/drawing/2014/main" id="{2C17C698-F3D1-4F05-9789-D44C4074F21D}"/>
              </a:ext>
            </a:extLst>
          </p:cNvPr>
          <p:cNvSpPr txBox="1"/>
          <p:nvPr/>
        </p:nvSpPr>
        <p:spPr>
          <a:xfrm>
            <a:off x="448887" y="1147156"/>
            <a:ext cx="2277688" cy="184666"/>
          </a:xfrm>
          <a:prstGeom prst="rect">
            <a:avLst/>
          </a:prstGeom>
          <a:noFill/>
        </p:spPr>
        <p:txBody>
          <a:bodyPr wrap="square" lIns="0" tIns="0" rIns="0" bIns="0" rtlCol="0">
            <a:spAutoFit/>
          </a:bodyPr>
          <a:lstStyle/>
          <a:p>
            <a:pPr algn="l" rtl="0"/>
            <a:r>
              <a:rPr lang="en-US" altLang="zh-CN" sz="1200" b="0" i="0" dirty="0">
                <a:solidFill>
                  <a:srgbClr val="333333"/>
                </a:solidFill>
                <a:effectLst/>
                <a:latin typeface="Arial" panose="020B0604020202020204" pitchFamily="34" charset="0"/>
              </a:rPr>
              <a:t>EPS</a:t>
            </a:r>
            <a:r>
              <a:rPr lang="zh-CN" altLang="en-US" sz="1200" b="0" i="0" dirty="0">
                <a:solidFill>
                  <a:srgbClr val="333333"/>
                </a:solidFill>
                <a:effectLst/>
                <a:latin typeface="Arial" panose="020B0604020202020204" pitchFamily="34" charset="0"/>
              </a:rPr>
              <a:t>转向柱驱动</a:t>
            </a:r>
          </a:p>
        </p:txBody>
      </p:sp>
      <p:sp>
        <p:nvSpPr>
          <p:cNvPr id="11" name="TextBox 10">
            <a:extLst>
              <a:ext uri="{FF2B5EF4-FFF2-40B4-BE49-F238E27FC236}">
                <a16:creationId xmlns:a16="http://schemas.microsoft.com/office/drawing/2014/main" id="{EA386BA6-A1A7-4FF0-B4D0-8028F4AB1B42}"/>
              </a:ext>
            </a:extLst>
          </p:cNvPr>
          <p:cNvSpPr txBox="1"/>
          <p:nvPr/>
        </p:nvSpPr>
        <p:spPr>
          <a:xfrm>
            <a:off x="3301624" y="1147156"/>
            <a:ext cx="2277688" cy="184666"/>
          </a:xfrm>
          <a:prstGeom prst="rect">
            <a:avLst/>
          </a:prstGeom>
          <a:noFill/>
        </p:spPr>
        <p:txBody>
          <a:bodyPr wrap="square" lIns="0" tIns="0" rIns="0" bIns="0" rtlCol="0">
            <a:spAutoFit/>
          </a:bodyPr>
          <a:lstStyle/>
          <a:p>
            <a:pPr algn="l" rtl="0"/>
            <a:r>
              <a:rPr lang="en-US" altLang="zh-CN" sz="1200" b="0" i="0" dirty="0">
                <a:solidFill>
                  <a:srgbClr val="333333"/>
                </a:solidFill>
                <a:effectLst/>
                <a:latin typeface="Arial" panose="020B0604020202020204" pitchFamily="34" charset="0"/>
              </a:rPr>
              <a:t>EPS</a:t>
            </a:r>
            <a:r>
              <a:rPr lang="zh-CN" altLang="en-US" sz="1200" b="0" i="0" dirty="0">
                <a:solidFill>
                  <a:srgbClr val="333333"/>
                </a:solidFill>
                <a:effectLst/>
                <a:latin typeface="Arial" panose="020B0604020202020204" pitchFamily="34" charset="0"/>
              </a:rPr>
              <a:t>双小齿轮</a:t>
            </a:r>
          </a:p>
        </p:txBody>
      </p:sp>
      <p:sp>
        <p:nvSpPr>
          <p:cNvPr id="12" name="TextBox 11">
            <a:extLst>
              <a:ext uri="{FF2B5EF4-FFF2-40B4-BE49-F238E27FC236}">
                <a16:creationId xmlns:a16="http://schemas.microsoft.com/office/drawing/2014/main" id="{1B5E6301-2BDB-47FF-92E7-7FC3197511A5}"/>
              </a:ext>
            </a:extLst>
          </p:cNvPr>
          <p:cNvSpPr txBox="1"/>
          <p:nvPr/>
        </p:nvSpPr>
        <p:spPr>
          <a:xfrm>
            <a:off x="6149391" y="1147156"/>
            <a:ext cx="2277688" cy="184666"/>
          </a:xfrm>
          <a:prstGeom prst="rect">
            <a:avLst/>
          </a:prstGeom>
          <a:noFill/>
        </p:spPr>
        <p:txBody>
          <a:bodyPr wrap="square" lIns="0" tIns="0" rIns="0" bIns="0" rtlCol="0">
            <a:spAutoFit/>
          </a:bodyPr>
          <a:lstStyle/>
          <a:p>
            <a:pPr algn="l" rtl="0"/>
            <a:r>
              <a:rPr lang="en-US" altLang="zh-CN" sz="1200" b="0" i="0" dirty="0">
                <a:solidFill>
                  <a:srgbClr val="333333"/>
                </a:solidFill>
                <a:effectLst/>
                <a:latin typeface="Arial" panose="020B0604020202020204" pitchFamily="34" charset="0"/>
              </a:rPr>
              <a:t>EPS</a:t>
            </a:r>
            <a:r>
              <a:rPr lang="zh-CN" altLang="en-US" sz="1200" b="0" i="0" dirty="0">
                <a:solidFill>
                  <a:srgbClr val="333333"/>
                </a:solidFill>
                <a:effectLst/>
                <a:latin typeface="Arial" panose="020B0604020202020204" pitchFamily="34" charset="0"/>
              </a:rPr>
              <a:t>皮带传动装置</a:t>
            </a:r>
          </a:p>
        </p:txBody>
      </p:sp>
      <p:sp>
        <p:nvSpPr>
          <p:cNvPr id="13" name="TextBox 12">
            <a:extLst>
              <a:ext uri="{FF2B5EF4-FFF2-40B4-BE49-F238E27FC236}">
                <a16:creationId xmlns:a16="http://schemas.microsoft.com/office/drawing/2014/main" id="{310189E2-4290-4F9B-B7CA-FBEED03A91D5}"/>
              </a:ext>
            </a:extLst>
          </p:cNvPr>
          <p:cNvSpPr txBox="1"/>
          <p:nvPr/>
        </p:nvSpPr>
        <p:spPr>
          <a:xfrm>
            <a:off x="448887" y="3138788"/>
            <a:ext cx="2277688" cy="184666"/>
          </a:xfrm>
          <a:prstGeom prst="rect">
            <a:avLst/>
          </a:prstGeom>
          <a:noFill/>
        </p:spPr>
        <p:txBody>
          <a:bodyPr wrap="square" lIns="0" tIns="0" rIns="0" bIns="0" rtlCol="0">
            <a:spAutoFit/>
          </a:bodyPr>
          <a:lstStyle/>
          <a:p>
            <a:pPr algn="l" rtl="0"/>
            <a:r>
              <a:rPr lang="zh-CN" altLang="en-US" sz="1200" b="0" i="0" dirty="0">
                <a:solidFill>
                  <a:srgbClr val="333333"/>
                </a:solidFill>
                <a:effectLst/>
                <a:latin typeface="Arial" panose="020B0604020202020204" pitchFamily="34" charset="0"/>
              </a:rPr>
              <a:t>主动运动控制（</a:t>
            </a:r>
            <a:r>
              <a:rPr lang="en-US" altLang="zh-CN" sz="1200" b="0" i="0" dirty="0">
                <a:solidFill>
                  <a:srgbClr val="333333"/>
                </a:solidFill>
                <a:effectLst/>
                <a:latin typeface="Arial" panose="020B0604020202020204" pitchFamily="34" charset="0"/>
              </a:rPr>
              <a:t>AKC</a:t>
            </a:r>
            <a:r>
              <a:rPr lang="zh-CN" altLang="en-US" sz="1200" b="0" i="0" dirty="0">
                <a:solidFill>
                  <a:srgbClr val="333333"/>
                </a:solidFill>
                <a:effectLst/>
                <a:latin typeface="Arial" panose="020B0604020202020204" pitchFamily="34" charset="0"/>
              </a:rPr>
              <a:t>）</a:t>
            </a:r>
          </a:p>
        </p:txBody>
      </p:sp>
      <p:sp>
        <p:nvSpPr>
          <p:cNvPr id="14" name="TextBox 13">
            <a:extLst>
              <a:ext uri="{FF2B5EF4-FFF2-40B4-BE49-F238E27FC236}">
                <a16:creationId xmlns:a16="http://schemas.microsoft.com/office/drawing/2014/main" id="{83EE118E-7A90-41B4-8343-C702A1AE727D}"/>
              </a:ext>
            </a:extLst>
          </p:cNvPr>
          <p:cNvSpPr txBox="1"/>
          <p:nvPr/>
        </p:nvSpPr>
        <p:spPr>
          <a:xfrm>
            <a:off x="3301624" y="3138788"/>
            <a:ext cx="2277688" cy="184666"/>
          </a:xfrm>
          <a:prstGeom prst="rect">
            <a:avLst/>
          </a:prstGeom>
          <a:noFill/>
        </p:spPr>
        <p:txBody>
          <a:bodyPr wrap="square" lIns="0" tIns="0" rIns="0" bIns="0" rtlCol="0">
            <a:spAutoFit/>
          </a:bodyPr>
          <a:lstStyle/>
          <a:p>
            <a:pPr algn="l" rtl="0"/>
            <a:r>
              <a:rPr lang="zh-CN" altLang="en-US" sz="1200" b="0" i="0" dirty="0">
                <a:solidFill>
                  <a:srgbClr val="333333"/>
                </a:solidFill>
                <a:effectLst/>
                <a:latin typeface="Arial" panose="020B0604020202020204" pitchFamily="34" charset="0"/>
              </a:rPr>
              <a:t>由电报驾驶（</a:t>
            </a:r>
            <a:r>
              <a:rPr lang="en-US" altLang="zh-CN" sz="1200" b="0" i="0" dirty="0">
                <a:solidFill>
                  <a:srgbClr val="333333"/>
                </a:solidFill>
                <a:effectLst/>
                <a:latin typeface="Arial" panose="020B0604020202020204" pitchFamily="34" charset="0"/>
              </a:rPr>
              <a:t>SBW</a:t>
            </a:r>
            <a:r>
              <a:rPr lang="zh-CN" altLang="en-US" sz="1200" b="0" i="0" dirty="0">
                <a:solidFill>
                  <a:srgbClr val="333333"/>
                </a:solidFill>
                <a:effectLst/>
                <a:latin typeface="Arial" panose="020B0604020202020204" pitchFamily="34" charset="0"/>
              </a:rPr>
              <a:t>）</a:t>
            </a:r>
            <a:r>
              <a:rPr lang="en-US" altLang="zh-CN" sz="1200" dirty="0">
                <a:solidFill>
                  <a:srgbClr val="333333"/>
                </a:solidFill>
                <a:latin typeface="Arial" panose="020B0604020202020204" pitchFamily="34" charset="0"/>
              </a:rPr>
              <a:t>—&gt;</a:t>
            </a:r>
            <a:r>
              <a:rPr lang="zh-CN" altLang="en-US" sz="1200" dirty="0">
                <a:solidFill>
                  <a:srgbClr val="333333"/>
                </a:solidFill>
                <a:latin typeface="Arial" panose="020B0604020202020204" pitchFamily="34" charset="0"/>
              </a:rPr>
              <a:t>未来</a:t>
            </a:r>
            <a:endParaRPr lang="zh-CN" altLang="en-US" sz="1200" b="0"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2945988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1B7F22-026C-4807-A86F-A60563D886C9}"/>
              </a:ext>
            </a:extLst>
          </p:cNvPr>
          <p:cNvSpPr>
            <a:spLocks noGrp="1"/>
          </p:cNvSpPr>
          <p:nvPr>
            <p:ph type="title"/>
          </p:nvPr>
        </p:nvSpPr>
        <p:spPr/>
        <p:txBody>
          <a:bodyPr/>
          <a:lstStyle/>
          <a:p>
            <a:r>
              <a:rPr lang="zh-CN" altLang="en-US" dirty="0"/>
              <a:t>电动助力转向系统</a:t>
            </a:r>
            <a:r>
              <a:rPr lang="en-US" altLang="zh-CN" dirty="0"/>
              <a:t>-</a:t>
            </a:r>
            <a:r>
              <a:rPr lang="zh-CN" altLang="en-US" dirty="0"/>
              <a:t>概述</a:t>
            </a:r>
            <a:endParaRPr lang="en-GB" dirty="0"/>
          </a:p>
        </p:txBody>
      </p:sp>
      <p:sp>
        <p:nvSpPr>
          <p:cNvPr id="3" name="Fußzeilenplatzhalter 2">
            <a:extLst>
              <a:ext uri="{FF2B5EF4-FFF2-40B4-BE49-F238E27FC236}">
                <a16:creationId xmlns:a16="http://schemas.microsoft.com/office/drawing/2014/main" id="{86A8A8F2-076A-462C-AD9E-1F14C8E6BAF6}"/>
              </a:ext>
            </a:extLst>
          </p:cNvPr>
          <p:cNvSpPr>
            <a:spLocks noGrp="1"/>
          </p:cNvSpPr>
          <p:nvPr>
            <p:ph type="ftr" sz="quarter" idx="10"/>
          </p:nvPr>
        </p:nvSpPr>
        <p:spPr/>
        <p:txBody>
          <a:bodyPr/>
          <a:lstStyle/>
          <a:p>
            <a:pPr>
              <a:lnSpc>
                <a:spcPts val="800"/>
              </a:lnSpc>
            </a:pPr>
            <a:r>
              <a:rPr lang="en-US" altLang="zh-CN" dirty="0"/>
              <a:t>2020 -- EPS Introduction</a:t>
            </a:r>
            <a:endParaRPr lang="de-DE" altLang="zh-CN" dirty="0"/>
          </a:p>
        </p:txBody>
      </p:sp>
      <p:sp>
        <p:nvSpPr>
          <p:cNvPr id="4" name="Foliennummernplatzhalter 3">
            <a:extLst>
              <a:ext uri="{FF2B5EF4-FFF2-40B4-BE49-F238E27FC236}">
                <a16:creationId xmlns:a16="http://schemas.microsoft.com/office/drawing/2014/main" id="{906E7D4D-185E-4240-B3E1-EFC6F08CD8F7}"/>
              </a:ext>
            </a:extLst>
          </p:cNvPr>
          <p:cNvSpPr>
            <a:spLocks noGrp="1"/>
          </p:cNvSpPr>
          <p:nvPr>
            <p:ph type="sldNum" sz="quarter" idx="11"/>
          </p:nvPr>
        </p:nvSpPr>
        <p:spPr/>
        <p:txBody>
          <a:bodyPr/>
          <a:lstStyle/>
          <a:p>
            <a:pPr algn="r">
              <a:lnSpc>
                <a:spcPts val="800"/>
              </a:lnSpc>
            </a:pPr>
            <a:fld id="{D985BC7C-F6A2-4FED-9217-735A5E10A319}" type="slidenum">
              <a:rPr lang="de-DE" smtClean="0"/>
              <a:pPr algn="r">
                <a:lnSpc>
                  <a:spcPts val="800"/>
                </a:lnSpc>
              </a:pPr>
              <a:t>11</a:t>
            </a:fld>
            <a:endParaRPr lang="de-DE"/>
          </a:p>
        </p:txBody>
      </p:sp>
      <p:sp>
        <p:nvSpPr>
          <p:cNvPr id="5" name="Inhaltsplatzhalter 4">
            <a:extLst>
              <a:ext uri="{FF2B5EF4-FFF2-40B4-BE49-F238E27FC236}">
                <a16:creationId xmlns:a16="http://schemas.microsoft.com/office/drawing/2014/main" id="{49DEEFB6-7CA8-46B4-A165-F6561395E80A}"/>
              </a:ext>
            </a:extLst>
          </p:cNvPr>
          <p:cNvSpPr>
            <a:spLocks noGrp="1"/>
          </p:cNvSpPr>
          <p:nvPr>
            <p:ph idx="1"/>
          </p:nvPr>
        </p:nvSpPr>
        <p:spPr/>
        <p:txBody>
          <a:bodyPr/>
          <a:lstStyle/>
          <a:p>
            <a:r>
              <a:rPr lang="en-US" altLang="zh-CN" dirty="0"/>
              <a:t>EPS</a:t>
            </a:r>
            <a:r>
              <a:rPr lang="zh-CN" altLang="en-US" dirty="0"/>
              <a:t>现在是领先的技术</a:t>
            </a:r>
            <a:endParaRPr lang="en-GB" dirty="0"/>
          </a:p>
          <a:p>
            <a:pPr marL="171450" indent="-171450">
              <a:buFont typeface="Arial" panose="020B0604020202020204" pitchFamily="34" charset="0"/>
              <a:buChar char="•"/>
            </a:pPr>
            <a:r>
              <a:rPr lang="zh-CN" altLang="en-US" dirty="0"/>
              <a:t>仅当提供转向辅助时才需要能量</a:t>
            </a:r>
            <a:endParaRPr lang="en-GB" dirty="0"/>
          </a:p>
          <a:p>
            <a:pPr marL="171450" indent="-171450">
              <a:buFont typeface="Arial" panose="020B0604020202020204" pitchFamily="34" charset="0"/>
              <a:buChar char="•"/>
            </a:pPr>
            <a:r>
              <a:rPr lang="zh-CN" altLang="en-US" dirty="0"/>
              <a:t>无需驾驶员输入即可应用转向辅助，这允许引入停车和车道辅助等功能</a:t>
            </a:r>
            <a:endParaRPr lang="en-GB" dirty="0"/>
          </a:p>
          <a:p>
            <a:endParaRPr lang="en-GB" dirty="0"/>
          </a:p>
          <a:p>
            <a:r>
              <a:rPr lang="zh-CN" altLang="en-US" dirty="0"/>
              <a:t>后一点引入了新的安全问题</a:t>
            </a:r>
            <a:endParaRPr lang="en-GB" dirty="0"/>
          </a:p>
          <a:p>
            <a:pPr marL="171450" indent="-171450">
              <a:buFont typeface="Arial" panose="020B0604020202020204" pitchFamily="34" charset="0"/>
              <a:buChar char="•"/>
            </a:pPr>
            <a:r>
              <a:rPr lang="en-US" altLang="zh-CN" dirty="0"/>
              <a:t>EPS</a:t>
            </a:r>
            <a:r>
              <a:rPr lang="zh-CN" altLang="en-US" dirty="0"/>
              <a:t>系统的潜在危险可能导致车辆失控。因此，转向系统具有</a:t>
            </a:r>
            <a:r>
              <a:rPr lang="en-US" altLang="zh-CN" dirty="0"/>
              <a:t>ISO 26262</a:t>
            </a:r>
            <a:r>
              <a:rPr lang="zh-CN" altLang="en-US" dirty="0"/>
              <a:t>中定义的最高安全等级（</a:t>
            </a:r>
            <a:r>
              <a:rPr lang="en-US" altLang="zh-CN" dirty="0"/>
              <a:t>ASIL-D</a:t>
            </a:r>
            <a:r>
              <a:rPr lang="zh-CN" altLang="en-US" dirty="0"/>
              <a:t>）</a:t>
            </a:r>
            <a:endParaRPr lang="en-US" altLang="zh-CN" dirty="0"/>
          </a:p>
          <a:p>
            <a:endParaRPr lang="en-GB" dirty="0"/>
          </a:p>
          <a:p>
            <a:r>
              <a:rPr lang="zh-CN" altLang="en-US" dirty="0"/>
              <a:t>路线图</a:t>
            </a:r>
            <a:endParaRPr lang="en-GB" dirty="0"/>
          </a:p>
          <a:p>
            <a:pPr marL="171450" indent="-171450">
              <a:buFont typeface="Arial" panose="020B0604020202020204" pitchFamily="34" charset="0"/>
              <a:buChar char="•"/>
            </a:pPr>
            <a:r>
              <a:rPr lang="zh-CN" altLang="en-US" dirty="0"/>
              <a:t>尽管可以在没有驾驶员输入的情况下启动转向系统，但由于转向机和方向盘之间的硬连接，驾驶员仍能看到</a:t>
            </a:r>
            <a:r>
              <a:rPr lang="en-US" altLang="zh-CN" dirty="0"/>
              <a:t>/</a:t>
            </a:r>
            <a:r>
              <a:rPr lang="zh-CN" altLang="en-US" dirty="0"/>
              <a:t>感觉到转向启动。为了获得更大的灵活性，</a:t>
            </a:r>
            <a:r>
              <a:rPr lang="en-US" altLang="zh-CN" dirty="0"/>
              <a:t>Steer By Wire</a:t>
            </a:r>
            <a:r>
              <a:rPr lang="zh-CN" altLang="en-US" dirty="0"/>
              <a:t>开发现已开始</a:t>
            </a:r>
            <a:endParaRPr lang="en-GB" dirty="0"/>
          </a:p>
        </p:txBody>
      </p:sp>
    </p:spTree>
    <p:extLst>
      <p:ext uri="{BB962C8B-B14F-4D97-AF65-F5344CB8AC3E}">
        <p14:creationId xmlns:p14="http://schemas.microsoft.com/office/powerpoint/2010/main" val="30195369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5198-C276-4C41-96E1-415AD6ED8090}"/>
              </a:ext>
            </a:extLst>
          </p:cNvPr>
          <p:cNvSpPr>
            <a:spLocks noGrp="1"/>
          </p:cNvSpPr>
          <p:nvPr>
            <p:ph type="title"/>
          </p:nvPr>
        </p:nvSpPr>
        <p:spPr/>
        <p:txBody>
          <a:bodyPr/>
          <a:lstStyle/>
          <a:p>
            <a:r>
              <a:rPr lang="en-US" altLang="zh-CN" dirty="0"/>
              <a:t>EPS</a:t>
            </a:r>
            <a:r>
              <a:rPr lang="zh-CN" altLang="en-US" dirty="0"/>
              <a:t>的特点</a:t>
            </a:r>
          </a:p>
        </p:txBody>
      </p:sp>
      <p:sp>
        <p:nvSpPr>
          <p:cNvPr id="3" name="Oval 2">
            <a:extLst>
              <a:ext uri="{FF2B5EF4-FFF2-40B4-BE49-F238E27FC236}">
                <a16:creationId xmlns:a16="http://schemas.microsoft.com/office/drawing/2014/main" id="{F02FF819-24EE-4C76-B4CF-593CC83F248B}"/>
              </a:ext>
            </a:extLst>
          </p:cNvPr>
          <p:cNvSpPr/>
          <p:nvPr/>
        </p:nvSpPr>
        <p:spPr>
          <a:xfrm>
            <a:off x="3354613" y="2131821"/>
            <a:ext cx="2876116" cy="1144645"/>
          </a:xfrm>
          <a:prstGeom prst="ellipse">
            <a:avLst/>
          </a:prstGeom>
          <a:ln/>
          <a:extLst>
            <a:ext uri="{91240B29-F687-4F45-9708-019B960494DF}">
              <a14:hiddenLine xmlns:a14="http://schemas.microsoft.com/office/drawing/2010/main" w="12700" cap="flat" cmpd="sng" algn="ctr">
                <a:solidFill>
                  <a:srgbClr val="000000"/>
                </a:solidFill>
                <a:prstDash val="solid"/>
              </a14:hiddenLine>
            </a:ext>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zh-CN" altLang="en-US" sz="1800" b="1" dirty="0">
                <a:solidFill>
                  <a:schemeClr val="tx1"/>
                </a:solidFill>
                <a:latin typeface="Arial" pitchFamily="34" charset="0"/>
                <a:cs typeface="Arial" pitchFamily="34" charset="0"/>
              </a:rPr>
              <a:t>客户希望</a:t>
            </a:r>
            <a:r>
              <a:rPr lang="en-US" altLang="zh-CN" sz="1800" b="1" dirty="0">
                <a:solidFill>
                  <a:schemeClr val="tx1"/>
                </a:solidFill>
                <a:latin typeface="Arial" pitchFamily="34" charset="0"/>
                <a:cs typeface="Arial" pitchFamily="34" charset="0"/>
              </a:rPr>
              <a:t>EPS</a:t>
            </a:r>
            <a:r>
              <a:rPr lang="zh-CN" altLang="en-US" sz="1800" b="1" dirty="0">
                <a:solidFill>
                  <a:schemeClr val="tx1"/>
                </a:solidFill>
                <a:latin typeface="Arial" pitchFamily="34" charset="0"/>
                <a:cs typeface="Arial" pitchFamily="34" charset="0"/>
              </a:rPr>
              <a:t>做什么？</a:t>
            </a:r>
            <a:endParaRPr lang="en-GB" sz="1800" b="1" dirty="0">
              <a:solidFill>
                <a:schemeClr val="tx1"/>
              </a:solidFill>
              <a:latin typeface="Arial" pitchFamily="34" charset="0"/>
              <a:cs typeface="Arial" pitchFamily="34" charset="0"/>
            </a:endParaRPr>
          </a:p>
        </p:txBody>
      </p:sp>
      <p:sp>
        <p:nvSpPr>
          <p:cNvPr id="4" name="Oval 3">
            <a:extLst>
              <a:ext uri="{FF2B5EF4-FFF2-40B4-BE49-F238E27FC236}">
                <a16:creationId xmlns:a16="http://schemas.microsoft.com/office/drawing/2014/main" id="{E5BB9E39-BBC4-428A-99E8-9718238EF300}"/>
              </a:ext>
            </a:extLst>
          </p:cNvPr>
          <p:cNvSpPr/>
          <p:nvPr/>
        </p:nvSpPr>
        <p:spPr>
          <a:xfrm>
            <a:off x="1797763" y="813457"/>
            <a:ext cx="1556850" cy="1176319"/>
          </a:xfrm>
          <a:prstGeom prst="ellipse">
            <a:avLst/>
          </a:prstGeom>
          <a:ln/>
          <a:extLst>
            <a:ext uri="{91240B29-F687-4F45-9708-019B960494DF}">
              <a14:hiddenLine xmlns:a14="http://schemas.microsoft.com/office/drawing/2010/main" w="12700" cap="flat" cmpd="sng" algn="ctr">
                <a:solidFill>
                  <a:srgbClr val="000000"/>
                </a:solidFill>
                <a:prstDash val="solid"/>
              </a14:hiddenLine>
            </a:ext>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zh-CN" altLang="en-US" sz="1200" dirty="0">
                <a:solidFill>
                  <a:schemeClr val="tx1"/>
                </a:solidFill>
                <a:latin typeface="Arial" pitchFamily="34" charset="0"/>
                <a:cs typeface="Arial" pitchFamily="34" charset="0"/>
              </a:rPr>
              <a:t>减少驾驶员的转向力</a:t>
            </a:r>
            <a:endParaRPr lang="en-GB" sz="1200" dirty="0">
              <a:solidFill>
                <a:schemeClr val="tx1"/>
              </a:solidFill>
              <a:latin typeface="Arial" pitchFamily="34" charset="0"/>
              <a:cs typeface="Arial" pitchFamily="34" charset="0"/>
            </a:endParaRPr>
          </a:p>
        </p:txBody>
      </p:sp>
      <p:sp>
        <p:nvSpPr>
          <p:cNvPr id="5" name="Oval 4">
            <a:extLst>
              <a:ext uri="{FF2B5EF4-FFF2-40B4-BE49-F238E27FC236}">
                <a16:creationId xmlns:a16="http://schemas.microsoft.com/office/drawing/2014/main" id="{4375049F-BD98-4285-86D8-46153A7C727C}"/>
              </a:ext>
            </a:extLst>
          </p:cNvPr>
          <p:cNvSpPr/>
          <p:nvPr/>
        </p:nvSpPr>
        <p:spPr>
          <a:xfrm>
            <a:off x="3873500" y="647700"/>
            <a:ext cx="1697596" cy="994637"/>
          </a:xfrm>
          <a:prstGeom prst="ellipse">
            <a:avLst/>
          </a:prstGeom>
          <a:ln/>
          <a:extLst>
            <a:ext uri="{91240B29-F687-4F45-9708-019B960494DF}">
              <a14:hiddenLine xmlns:a14="http://schemas.microsoft.com/office/drawing/2010/main" w="12700" cap="flat" cmpd="sng" algn="ctr">
                <a:solidFill>
                  <a:srgbClr val="000000"/>
                </a:solidFill>
                <a:prstDash val="solid"/>
              </a14:hiddenLine>
            </a:ext>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zh-CN" altLang="en-US" sz="1200" dirty="0">
                <a:solidFill>
                  <a:schemeClr val="tx1"/>
                </a:solidFill>
                <a:latin typeface="Arial" pitchFamily="34" charset="0"/>
                <a:cs typeface="Arial" pitchFamily="34" charset="0"/>
              </a:rPr>
              <a:t>传递驾驶员的转向力</a:t>
            </a:r>
            <a:endParaRPr lang="en-GB" sz="1200" dirty="0">
              <a:solidFill>
                <a:schemeClr val="tx1"/>
              </a:solidFill>
              <a:latin typeface="Arial" pitchFamily="34" charset="0"/>
              <a:cs typeface="Arial" pitchFamily="34" charset="0"/>
            </a:endParaRPr>
          </a:p>
        </p:txBody>
      </p:sp>
      <p:sp>
        <p:nvSpPr>
          <p:cNvPr id="6" name="Oval 5">
            <a:extLst>
              <a:ext uri="{FF2B5EF4-FFF2-40B4-BE49-F238E27FC236}">
                <a16:creationId xmlns:a16="http://schemas.microsoft.com/office/drawing/2014/main" id="{E405F599-7281-4A18-B5A5-0AA44B583EAB}"/>
              </a:ext>
            </a:extLst>
          </p:cNvPr>
          <p:cNvSpPr/>
          <p:nvPr/>
        </p:nvSpPr>
        <p:spPr>
          <a:xfrm>
            <a:off x="5952006" y="869340"/>
            <a:ext cx="1502894" cy="1120436"/>
          </a:xfrm>
          <a:prstGeom prst="ellipse">
            <a:avLst/>
          </a:prstGeom>
          <a:ln/>
          <a:extLst>
            <a:ext uri="{91240B29-F687-4F45-9708-019B960494DF}">
              <a14:hiddenLine xmlns:a14="http://schemas.microsoft.com/office/drawing/2010/main" w="12700" cap="flat" cmpd="sng" algn="ctr">
                <a:solidFill>
                  <a:srgbClr val="000000"/>
                </a:solidFill>
                <a:prstDash val="solid"/>
              </a14:hiddenLine>
            </a:ext>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zh-CN" altLang="en-US" sz="1200" dirty="0">
                <a:solidFill>
                  <a:schemeClr val="tx1"/>
                </a:solidFill>
                <a:latin typeface="Arial" pitchFamily="34" charset="0"/>
                <a:cs typeface="Arial" pitchFamily="34" charset="0"/>
              </a:rPr>
              <a:t>提供手轮位置调整</a:t>
            </a:r>
            <a:endParaRPr lang="en-GB" sz="1200" dirty="0">
              <a:solidFill>
                <a:schemeClr val="tx1"/>
              </a:solidFill>
              <a:latin typeface="Arial" pitchFamily="34" charset="0"/>
              <a:cs typeface="Arial" pitchFamily="34" charset="0"/>
            </a:endParaRPr>
          </a:p>
        </p:txBody>
      </p:sp>
      <p:sp>
        <p:nvSpPr>
          <p:cNvPr id="7" name="Oval 6">
            <a:extLst>
              <a:ext uri="{FF2B5EF4-FFF2-40B4-BE49-F238E27FC236}">
                <a16:creationId xmlns:a16="http://schemas.microsoft.com/office/drawing/2014/main" id="{BC7F93D5-E9FF-4E11-BF8D-4FE222E17C00}"/>
              </a:ext>
            </a:extLst>
          </p:cNvPr>
          <p:cNvSpPr/>
          <p:nvPr/>
        </p:nvSpPr>
        <p:spPr>
          <a:xfrm>
            <a:off x="7200372" y="2131821"/>
            <a:ext cx="1556850" cy="1176319"/>
          </a:xfrm>
          <a:prstGeom prst="ellipse">
            <a:avLst/>
          </a:prstGeom>
          <a:ln/>
          <a:extLst>
            <a:ext uri="{91240B29-F687-4F45-9708-019B960494DF}">
              <a14:hiddenLine xmlns:a14="http://schemas.microsoft.com/office/drawing/2010/main" w="12700" cap="flat" cmpd="sng" algn="ctr">
                <a:solidFill>
                  <a:srgbClr val="000000"/>
                </a:solidFill>
                <a:prstDash val="solid"/>
              </a14:hiddenLine>
            </a:ext>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zh-CN" altLang="en-US" sz="1200" dirty="0">
                <a:solidFill>
                  <a:schemeClr val="tx1"/>
                </a:solidFill>
                <a:latin typeface="Arial" pitchFamily="34" charset="0"/>
                <a:cs typeface="Arial" pitchFamily="34" charset="0"/>
              </a:rPr>
              <a:t>提供碰撞特征</a:t>
            </a:r>
            <a:endParaRPr lang="en-GB" sz="1200" dirty="0">
              <a:solidFill>
                <a:schemeClr val="tx1"/>
              </a:solidFill>
              <a:latin typeface="Arial" pitchFamily="34" charset="0"/>
              <a:cs typeface="Arial" pitchFamily="34" charset="0"/>
            </a:endParaRPr>
          </a:p>
        </p:txBody>
      </p:sp>
      <p:sp>
        <p:nvSpPr>
          <p:cNvPr id="8" name="Oval 7">
            <a:extLst>
              <a:ext uri="{FF2B5EF4-FFF2-40B4-BE49-F238E27FC236}">
                <a16:creationId xmlns:a16="http://schemas.microsoft.com/office/drawing/2014/main" id="{EC4FE8C3-7773-4770-AFC3-6205BABFFBBF}"/>
              </a:ext>
            </a:extLst>
          </p:cNvPr>
          <p:cNvSpPr/>
          <p:nvPr/>
        </p:nvSpPr>
        <p:spPr>
          <a:xfrm>
            <a:off x="6076996" y="3408033"/>
            <a:ext cx="1556850" cy="1176319"/>
          </a:xfrm>
          <a:prstGeom prst="ellipse">
            <a:avLst/>
          </a:prstGeom>
          <a:ln/>
          <a:extLst>
            <a:ext uri="{91240B29-F687-4F45-9708-019B960494DF}">
              <a14:hiddenLine xmlns:a14="http://schemas.microsoft.com/office/drawing/2010/main" w="12700" cap="flat" cmpd="sng" algn="ctr">
                <a:solidFill>
                  <a:srgbClr val="000000"/>
                </a:solidFill>
                <a:prstDash val="solid"/>
              </a14:hiddenLine>
            </a:ext>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zh-CN" altLang="en-US" sz="1200" dirty="0">
                <a:solidFill>
                  <a:schemeClr val="tx1"/>
                </a:solidFill>
                <a:latin typeface="Arial" pitchFamily="34" charset="0"/>
                <a:cs typeface="Arial" pitchFamily="34" charset="0"/>
              </a:rPr>
              <a:t>提供转向位置数据</a:t>
            </a:r>
            <a:endParaRPr lang="en-GB" sz="1200" dirty="0">
              <a:solidFill>
                <a:schemeClr val="tx1"/>
              </a:solidFill>
              <a:latin typeface="Arial" pitchFamily="34" charset="0"/>
              <a:cs typeface="Arial" pitchFamily="34" charset="0"/>
            </a:endParaRPr>
          </a:p>
        </p:txBody>
      </p:sp>
      <p:sp>
        <p:nvSpPr>
          <p:cNvPr id="9" name="Oval 8">
            <a:extLst>
              <a:ext uri="{FF2B5EF4-FFF2-40B4-BE49-F238E27FC236}">
                <a16:creationId xmlns:a16="http://schemas.microsoft.com/office/drawing/2014/main" id="{DB93C335-CC14-4D74-8BC4-68974B609028}"/>
              </a:ext>
            </a:extLst>
          </p:cNvPr>
          <p:cNvSpPr/>
          <p:nvPr/>
        </p:nvSpPr>
        <p:spPr>
          <a:xfrm>
            <a:off x="4014246" y="3580301"/>
            <a:ext cx="1556850" cy="1004051"/>
          </a:xfrm>
          <a:prstGeom prst="ellipse">
            <a:avLst/>
          </a:prstGeom>
          <a:ln/>
          <a:extLst>
            <a:ext uri="{91240B29-F687-4F45-9708-019B960494DF}">
              <a14:hiddenLine xmlns:a14="http://schemas.microsoft.com/office/drawing/2010/main" w="12700" cap="flat" cmpd="sng" algn="ctr">
                <a:solidFill>
                  <a:srgbClr val="000000"/>
                </a:solidFill>
                <a:prstDash val="solid"/>
              </a14:hiddenLine>
            </a:ext>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zh-CN" altLang="en-US" sz="1200" dirty="0">
                <a:solidFill>
                  <a:schemeClr val="tx1"/>
                </a:solidFill>
                <a:latin typeface="Arial" pitchFamily="34" charset="0"/>
                <a:cs typeface="Arial" pitchFamily="34" charset="0"/>
              </a:rPr>
              <a:t>限制未经授权的列旋转</a:t>
            </a:r>
            <a:endParaRPr lang="en-GB" sz="1200" dirty="0">
              <a:solidFill>
                <a:schemeClr val="tx1"/>
              </a:solidFill>
              <a:latin typeface="Arial" pitchFamily="34" charset="0"/>
              <a:cs typeface="Arial" pitchFamily="34" charset="0"/>
            </a:endParaRPr>
          </a:p>
        </p:txBody>
      </p:sp>
      <p:sp>
        <p:nvSpPr>
          <p:cNvPr id="10" name="Oval 9">
            <a:extLst>
              <a:ext uri="{FF2B5EF4-FFF2-40B4-BE49-F238E27FC236}">
                <a16:creationId xmlns:a16="http://schemas.microsoft.com/office/drawing/2014/main" id="{3668C928-D305-4D06-A367-6408331CC098}"/>
              </a:ext>
            </a:extLst>
          </p:cNvPr>
          <p:cNvSpPr/>
          <p:nvPr/>
        </p:nvSpPr>
        <p:spPr>
          <a:xfrm>
            <a:off x="1707309" y="3276466"/>
            <a:ext cx="1647304" cy="1176319"/>
          </a:xfrm>
          <a:prstGeom prst="ellipse">
            <a:avLst/>
          </a:prstGeom>
          <a:ln/>
          <a:extLst>
            <a:ext uri="{91240B29-F687-4F45-9708-019B960494DF}">
              <a14:hiddenLine xmlns:a14="http://schemas.microsoft.com/office/drawing/2010/main" w="12700" cap="flat" cmpd="sng" algn="ctr">
                <a:solidFill>
                  <a:srgbClr val="000000"/>
                </a:solidFill>
                <a:prstDash val="solid"/>
              </a14:hiddenLine>
            </a:ext>
          </a:extLst>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zh-CN" altLang="en-US" sz="1200" dirty="0">
                <a:solidFill>
                  <a:schemeClr val="tx1"/>
                </a:solidFill>
                <a:latin typeface="Arial" pitchFamily="34" charset="0"/>
                <a:cs typeface="Arial" pitchFamily="34" charset="0"/>
              </a:rPr>
              <a:t>提供扭矩和角度叠加界面</a:t>
            </a:r>
            <a:endParaRPr lang="en-GB" sz="1200" dirty="0">
              <a:solidFill>
                <a:schemeClr val="tx1"/>
              </a:solidFill>
              <a:latin typeface="Arial" pitchFamily="34" charset="0"/>
              <a:cs typeface="Arial" pitchFamily="34" charset="0"/>
            </a:endParaRPr>
          </a:p>
        </p:txBody>
      </p:sp>
      <p:cxnSp>
        <p:nvCxnSpPr>
          <p:cNvPr id="11" name="Straight Arrow Connector 10">
            <a:extLst>
              <a:ext uri="{FF2B5EF4-FFF2-40B4-BE49-F238E27FC236}">
                <a16:creationId xmlns:a16="http://schemas.microsoft.com/office/drawing/2014/main" id="{B700798D-A12D-4118-9433-47F009709E35}"/>
              </a:ext>
            </a:extLst>
          </p:cNvPr>
          <p:cNvCxnSpPr>
            <a:stCxn id="3" idx="1"/>
            <a:endCxn id="4" idx="5"/>
          </p:cNvCxnSpPr>
          <p:nvPr/>
        </p:nvCxnSpPr>
        <p:spPr>
          <a:xfrm flipH="1" flipV="1">
            <a:off x="3126617" y="1817508"/>
            <a:ext cx="649194" cy="4819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E57D7DC-DA99-4394-BC67-B21EDD1866B4}"/>
              </a:ext>
            </a:extLst>
          </p:cNvPr>
          <p:cNvCxnSpPr>
            <a:stCxn id="3" idx="0"/>
            <a:endCxn id="5" idx="4"/>
          </p:cNvCxnSpPr>
          <p:nvPr/>
        </p:nvCxnSpPr>
        <p:spPr>
          <a:xfrm flipH="1" flipV="1">
            <a:off x="4722298" y="1642337"/>
            <a:ext cx="70373" cy="4894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4B3CD57-DF9F-440B-9DED-6FF25B9898D3}"/>
              </a:ext>
            </a:extLst>
          </p:cNvPr>
          <p:cNvCxnSpPr>
            <a:stCxn id="3" idx="7"/>
            <a:endCxn id="6" idx="3"/>
          </p:cNvCxnSpPr>
          <p:nvPr/>
        </p:nvCxnSpPr>
        <p:spPr>
          <a:xfrm flipV="1">
            <a:off x="5809532" y="1825692"/>
            <a:ext cx="362568" cy="4737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8BEC29-5277-4E3C-813F-13C63880F356}"/>
              </a:ext>
            </a:extLst>
          </p:cNvPr>
          <p:cNvCxnSpPr>
            <a:stCxn id="3" idx="6"/>
            <a:endCxn id="7" idx="2"/>
          </p:cNvCxnSpPr>
          <p:nvPr/>
        </p:nvCxnSpPr>
        <p:spPr>
          <a:xfrm>
            <a:off x="6230729" y="2704144"/>
            <a:ext cx="969643" cy="158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ED74B5-25E2-4080-98D2-B4DF7E532118}"/>
              </a:ext>
            </a:extLst>
          </p:cNvPr>
          <p:cNvCxnSpPr>
            <a:stCxn id="3" idx="5"/>
            <a:endCxn id="8" idx="1"/>
          </p:cNvCxnSpPr>
          <p:nvPr/>
        </p:nvCxnSpPr>
        <p:spPr>
          <a:xfrm>
            <a:off x="5809531" y="3108837"/>
            <a:ext cx="495461" cy="4714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94D252-C04D-4A0A-8BB9-5EFA92DDB969}"/>
              </a:ext>
            </a:extLst>
          </p:cNvPr>
          <p:cNvCxnSpPr>
            <a:stCxn id="3" idx="4"/>
            <a:endCxn id="9" idx="0"/>
          </p:cNvCxnSpPr>
          <p:nvPr/>
        </p:nvCxnSpPr>
        <p:spPr>
          <a:xfrm>
            <a:off x="4792671" y="3276466"/>
            <a:ext cx="0" cy="3038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0C009E-AECF-407B-A349-23723A20D850}"/>
              </a:ext>
            </a:extLst>
          </p:cNvPr>
          <p:cNvCxnSpPr>
            <a:stCxn id="3" idx="3"/>
            <a:endCxn id="10" idx="7"/>
          </p:cNvCxnSpPr>
          <p:nvPr/>
        </p:nvCxnSpPr>
        <p:spPr>
          <a:xfrm flipH="1">
            <a:off x="3113371" y="3108837"/>
            <a:ext cx="662440" cy="3398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ounded Rectangle 47">
            <a:extLst>
              <a:ext uri="{FF2B5EF4-FFF2-40B4-BE49-F238E27FC236}">
                <a16:creationId xmlns:a16="http://schemas.microsoft.com/office/drawing/2014/main" id="{4E3C2F25-A0D1-4CC5-B0AC-B52940CB0ED9}"/>
              </a:ext>
            </a:extLst>
          </p:cNvPr>
          <p:cNvSpPr/>
          <p:nvPr/>
        </p:nvSpPr>
        <p:spPr>
          <a:xfrm>
            <a:off x="551682" y="2244597"/>
            <a:ext cx="2355241" cy="715097"/>
          </a:xfrm>
          <a:prstGeom prst="roundRect">
            <a:avLst/>
          </a:prstGeom>
          <a:ln/>
          <a:extLst>
            <a:ext uri="{91240B29-F687-4F45-9708-019B960494DF}">
              <a14:hiddenLine xmlns:a14="http://schemas.microsoft.com/office/drawing/2010/main" w="12700" cap="flat" cmpd="sng" algn="ctr">
                <a:solidFill>
                  <a:srgbClr val="000000"/>
                </a:solidFill>
                <a:prstDash val="solid"/>
              </a14:hiddenLine>
            </a:ext>
          </a:ex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zh-CN" altLang="en-US" sz="1400" dirty="0">
                <a:solidFill>
                  <a:schemeClr val="tx1"/>
                </a:solidFill>
                <a:latin typeface="Arial" pitchFamily="34" charset="0"/>
                <a:cs typeface="Arial" pitchFamily="34" charset="0"/>
              </a:rPr>
              <a:t>这些是</a:t>
            </a:r>
            <a:r>
              <a:rPr lang="en-US" altLang="zh-CN" sz="1400" dirty="0">
                <a:solidFill>
                  <a:schemeClr val="tx1"/>
                </a:solidFill>
                <a:latin typeface="Arial" pitchFamily="34" charset="0"/>
                <a:cs typeface="Arial" pitchFamily="34" charset="0"/>
              </a:rPr>
              <a:t>EPS</a:t>
            </a:r>
            <a:r>
              <a:rPr lang="zh-CN" altLang="en-US" sz="1400" dirty="0">
                <a:solidFill>
                  <a:schemeClr val="tx1"/>
                </a:solidFill>
                <a:latin typeface="Arial" pitchFamily="34" charset="0"/>
                <a:cs typeface="Arial" pitchFamily="34" charset="0"/>
              </a:rPr>
              <a:t>功能要求</a:t>
            </a:r>
            <a:endParaRPr lang="en-GB" sz="1400" dirty="0">
              <a:solidFill>
                <a:schemeClr val="tx1"/>
              </a:solidFill>
              <a:latin typeface="Arial" pitchFamily="34" charset="0"/>
              <a:cs typeface="Arial" pitchFamily="34" charset="0"/>
            </a:endParaRPr>
          </a:p>
        </p:txBody>
      </p:sp>
      <p:sp>
        <p:nvSpPr>
          <p:cNvPr id="19" name="Fußzeilenplatzhalter 2">
            <a:extLst>
              <a:ext uri="{FF2B5EF4-FFF2-40B4-BE49-F238E27FC236}">
                <a16:creationId xmlns:a16="http://schemas.microsoft.com/office/drawing/2014/main" id="{23A972DF-0FCD-4C50-81BF-151E8261D196}"/>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dirty="0"/>
          </a:p>
        </p:txBody>
      </p:sp>
    </p:spTree>
    <p:extLst>
      <p:ext uri="{BB962C8B-B14F-4D97-AF65-F5344CB8AC3E}">
        <p14:creationId xmlns:p14="http://schemas.microsoft.com/office/powerpoint/2010/main" val="36668866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BDA6-E08B-44D8-B7A3-75A58927369E}"/>
              </a:ext>
            </a:extLst>
          </p:cNvPr>
          <p:cNvSpPr>
            <a:spLocks noGrp="1"/>
          </p:cNvSpPr>
          <p:nvPr>
            <p:ph type="title"/>
          </p:nvPr>
        </p:nvSpPr>
        <p:spPr/>
        <p:txBody>
          <a:bodyPr/>
          <a:lstStyle/>
          <a:p>
            <a:r>
              <a:rPr lang="en-US" altLang="zh-CN" dirty="0"/>
              <a:t>EPS</a:t>
            </a:r>
            <a:r>
              <a:rPr lang="zh-CN" altLang="en-US" dirty="0"/>
              <a:t>系统设计概述</a:t>
            </a:r>
          </a:p>
        </p:txBody>
      </p:sp>
      <p:sp>
        <p:nvSpPr>
          <p:cNvPr id="35" name="Content Placeholder 37">
            <a:extLst>
              <a:ext uri="{FF2B5EF4-FFF2-40B4-BE49-F238E27FC236}">
                <a16:creationId xmlns:a16="http://schemas.microsoft.com/office/drawing/2014/main" id="{FC671962-60FA-4737-AC16-81E36C4FFCA3}"/>
              </a:ext>
            </a:extLst>
          </p:cNvPr>
          <p:cNvSpPr txBox="1">
            <a:spLocks/>
          </p:cNvSpPr>
          <p:nvPr/>
        </p:nvSpPr>
        <p:spPr>
          <a:xfrm>
            <a:off x="1322785" y="4429126"/>
            <a:ext cx="6497240" cy="323041"/>
          </a:xfrm>
          <a:prstGeom prst="rect">
            <a:avLst/>
          </a:prstGeom>
        </p:spPr>
        <p:txBody>
          <a:bodyPr/>
          <a:lstStyle>
            <a:lvl1pPr marL="0" indent="0" algn="l" defTabSz="914126"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215935"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2pPr>
            <a:lvl3pPr marL="431870"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3pPr>
            <a:lvl4pPr marL="647806"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4pPr>
            <a:lvl5pPr marL="863741"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5pPr>
            <a:lvl6pPr marL="0" indent="0" algn="l" defTabSz="914126" rtl="0" eaLnBrk="1" latinLnBrk="0" hangingPunct="1">
              <a:spcBef>
                <a:spcPts val="0"/>
              </a:spcBef>
              <a:spcAft>
                <a:spcPts val="600"/>
              </a:spcAft>
              <a:buFont typeface="Arial" pitchFamily="34" charset="0"/>
              <a:buNone/>
              <a:defRPr sz="1600" b="1"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zh-CN" altLang="en-US" dirty="0"/>
              <a:t>用于降低成本和提高质量的通用核心模块</a:t>
            </a:r>
            <a:endParaRPr lang="en-GB" dirty="0"/>
          </a:p>
        </p:txBody>
      </p:sp>
      <p:pic>
        <p:nvPicPr>
          <p:cNvPr id="36" name="Picture 3">
            <a:extLst>
              <a:ext uri="{FF2B5EF4-FFF2-40B4-BE49-F238E27FC236}">
                <a16:creationId xmlns:a16="http://schemas.microsoft.com/office/drawing/2014/main" id="{C25C8E1E-701E-440D-81E9-1605815C81CF}"/>
              </a:ext>
            </a:extLst>
          </p:cNvPr>
          <p:cNvPicPr>
            <a:picLocks noChangeAspect="1" noChangeArrowheads="1"/>
          </p:cNvPicPr>
          <p:nvPr/>
        </p:nvPicPr>
        <p:blipFill>
          <a:blip r:embed="rId2" cstate="print">
            <a:clrChange>
              <a:clrFrom>
                <a:srgbClr val="FFFFFF"/>
              </a:clrFrom>
              <a:clrTo>
                <a:srgbClr val="FFFFFF">
                  <a:alpha val="0"/>
                </a:srgbClr>
              </a:clrTo>
            </a:clrChange>
          </a:blip>
          <a:srcRect l="32318" t="22488" r="5983" b="13716"/>
          <a:stretch>
            <a:fillRect/>
          </a:stretch>
        </p:blipFill>
        <p:spPr bwMode="auto">
          <a:xfrm>
            <a:off x="4943476" y="3295651"/>
            <a:ext cx="954881" cy="956072"/>
          </a:xfrm>
          <a:prstGeom prst="rect">
            <a:avLst/>
          </a:prstGeom>
          <a:noFill/>
          <a:ln w="12700">
            <a:noFill/>
            <a:miter lim="800000"/>
            <a:headEnd/>
            <a:tailEnd/>
          </a:ln>
        </p:spPr>
      </p:pic>
      <p:grpSp>
        <p:nvGrpSpPr>
          <p:cNvPr id="37" name="Group 4">
            <a:extLst>
              <a:ext uri="{FF2B5EF4-FFF2-40B4-BE49-F238E27FC236}">
                <a16:creationId xmlns:a16="http://schemas.microsoft.com/office/drawing/2014/main" id="{9CBB3BC6-3FFB-4D20-A47E-4BA31DF1EEC1}"/>
              </a:ext>
            </a:extLst>
          </p:cNvPr>
          <p:cNvGrpSpPr>
            <a:grpSpLocks/>
          </p:cNvGrpSpPr>
          <p:nvPr/>
        </p:nvGrpSpPr>
        <p:grpSpPr bwMode="auto">
          <a:xfrm rot="-1751751">
            <a:off x="6349604" y="3484960"/>
            <a:ext cx="1321594" cy="734615"/>
            <a:chOff x="4529" y="2183"/>
            <a:chExt cx="1021" cy="643"/>
          </a:xfrm>
        </p:grpSpPr>
        <p:pic>
          <p:nvPicPr>
            <p:cNvPr id="38" name="Picture 5">
              <a:extLst>
                <a:ext uri="{FF2B5EF4-FFF2-40B4-BE49-F238E27FC236}">
                  <a16:creationId xmlns:a16="http://schemas.microsoft.com/office/drawing/2014/main" id="{5AF5A50D-E0C4-4D22-AA35-4233ED7CC0D0}"/>
                </a:ext>
              </a:extLst>
            </p:cNvPr>
            <p:cNvPicPr>
              <a:picLocks noChangeAspect="1" noChangeArrowheads="1"/>
            </p:cNvPicPr>
            <p:nvPr/>
          </p:nvPicPr>
          <p:blipFill>
            <a:blip r:embed="rId3" cstate="print">
              <a:clrChange>
                <a:clrFrom>
                  <a:srgbClr val="FFFFFF"/>
                </a:clrFrom>
                <a:clrTo>
                  <a:srgbClr val="FFFFFF">
                    <a:alpha val="0"/>
                  </a:srgbClr>
                </a:clrTo>
              </a:clrChange>
            </a:blip>
            <a:srcRect l="17767" t="31761" r="37956" b="34477"/>
            <a:stretch>
              <a:fillRect/>
            </a:stretch>
          </p:blipFill>
          <p:spPr bwMode="auto">
            <a:xfrm rot="872893">
              <a:off x="4529" y="2183"/>
              <a:ext cx="1021" cy="595"/>
            </a:xfrm>
            <a:prstGeom prst="rect">
              <a:avLst/>
            </a:prstGeom>
            <a:noFill/>
            <a:ln w="9525">
              <a:noFill/>
              <a:miter lim="800000"/>
              <a:headEnd/>
              <a:tailEnd/>
            </a:ln>
          </p:spPr>
        </p:pic>
        <p:grpSp>
          <p:nvGrpSpPr>
            <p:cNvPr id="39" name="Group 6">
              <a:extLst>
                <a:ext uri="{FF2B5EF4-FFF2-40B4-BE49-F238E27FC236}">
                  <a16:creationId xmlns:a16="http://schemas.microsoft.com/office/drawing/2014/main" id="{1F129ACD-E843-4652-8650-E2E103ABF738}"/>
                </a:ext>
              </a:extLst>
            </p:cNvPr>
            <p:cNvGrpSpPr>
              <a:grpSpLocks/>
            </p:cNvGrpSpPr>
            <p:nvPr/>
          </p:nvGrpSpPr>
          <p:grpSpPr bwMode="auto">
            <a:xfrm rot="872893">
              <a:off x="5439" y="2443"/>
              <a:ext cx="93" cy="152"/>
              <a:chOff x="5210" y="1697"/>
              <a:chExt cx="272" cy="367"/>
            </a:xfrm>
          </p:grpSpPr>
          <p:sp>
            <p:nvSpPr>
              <p:cNvPr id="44" name="Rectangle 7">
                <a:extLst>
                  <a:ext uri="{FF2B5EF4-FFF2-40B4-BE49-F238E27FC236}">
                    <a16:creationId xmlns:a16="http://schemas.microsoft.com/office/drawing/2014/main" id="{DD2CAA6A-83C1-4F04-97F9-63E40EC2299C}"/>
                  </a:ext>
                </a:extLst>
              </p:cNvPr>
              <p:cNvSpPr>
                <a:spLocks noChangeArrowheads="1"/>
              </p:cNvSpPr>
              <p:nvPr/>
            </p:nvSpPr>
            <p:spPr bwMode="auto">
              <a:xfrm rot="1924290">
                <a:off x="5236" y="1599"/>
                <a:ext cx="83" cy="367"/>
              </a:xfrm>
              <a:prstGeom prst="rect">
                <a:avLst/>
              </a:prstGeom>
              <a:gradFill rotWithShape="1">
                <a:gsLst>
                  <a:gs pos="0">
                    <a:schemeClr val="bg2"/>
                  </a:gs>
                  <a:gs pos="50000">
                    <a:srgbClr val="EAEAEA"/>
                  </a:gs>
                  <a:gs pos="100000">
                    <a:schemeClr val="bg2"/>
                  </a:gs>
                </a:gsLst>
                <a:lin ang="0" scaled="1"/>
              </a:gradFill>
              <a:ln w="9525">
                <a:noFill/>
                <a:miter lim="800000"/>
                <a:headEnd/>
                <a:tailEnd/>
              </a:ln>
              <a:effectLst/>
            </p:spPr>
            <p:txBody>
              <a:bodyPr wrap="none" anchor="ctr"/>
              <a:lstStyle/>
              <a:p>
                <a:pPr algn="ctr" eaLnBrk="0" hangingPunct="0">
                  <a:spcBef>
                    <a:spcPct val="50000"/>
                  </a:spcBef>
                  <a:defRPr/>
                </a:pPr>
                <a:endParaRPr lang="en-GB" sz="1350"/>
              </a:p>
            </p:txBody>
          </p:sp>
          <p:sp>
            <p:nvSpPr>
              <p:cNvPr id="45" name="Oval 8">
                <a:extLst>
                  <a:ext uri="{FF2B5EF4-FFF2-40B4-BE49-F238E27FC236}">
                    <a16:creationId xmlns:a16="http://schemas.microsoft.com/office/drawing/2014/main" id="{AC6A8F55-CD89-4EDD-B24D-57F742180812}"/>
                  </a:ext>
                </a:extLst>
              </p:cNvPr>
              <p:cNvSpPr>
                <a:spLocks noChangeArrowheads="1"/>
              </p:cNvSpPr>
              <p:nvPr/>
            </p:nvSpPr>
            <p:spPr bwMode="auto">
              <a:xfrm rot="1924290">
                <a:off x="5398" y="1708"/>
                <a:ext cx="84" cy="49"/>
              </a:xfrm>
              <a:prstGeom prst="ellipse">
                <a:avLst/>
              </a:prstGeom>
              <a:solidFill>
                <a:srgbClr val="676767"/>
              </a:solidFill>
              <a:ln w="9525">
                <a:noFill/>
                <a:round/>
                <a:headEnd/>
                <a:tailEnd/>
              </a:ln>
            </p:spPr>
            <p:txBody>
              <a:bodyPr wrap="none" anchor="ctr"/>
              <a:lstStyle/>
              <a:p>
                <a:pPr algn="ctr" eaLnBrk="0" hangingPunct="0">
                  <a:spcBef>
                    <a:spcPct val="50000"/>
                  </a:spcBef>
                </a:pPr>
                <a:endParaRPr lang="en-GB" sz="1350"/>
              </a:p>
            </p:txBody>
          </p:sp>
          <p:sp>
            <p:nvSpPr>
              <p:cNvPr id="46" name="Oval 9">
                <a:extLst>
                  <a:ext uri="{FF2B5EF4-FFF2-40B4-BE49-F238E27FC236}">
                    <a16:creationId xmlns:a16="http://schemas.microsoft.com/office/drawing/2014/main" id="{F170EEDF-CDA3-4EF5-A2C1-3D9A68ED6DC8}"/>
                  </a:ext>
                </a:extLst>
              </p:cNvPr>
              <p:cNvSpPr>
                <a:spLocks noChangeArrowheads="1"/>
              </p:cNvSpPr>
              <p:nvPr/>
            </p:nvSpPr>
            <p:spPr bwMode="auto">
              <a:xfrm rot="1924290">
                <a:off x="5135" y="1920"/>
                <a:ext cx="81" cy="45"/>
              </a:xfrm>
              <a:prstGeom prst="ellipse">
                <a:avLst/>
              </a:prstGeom>
              <a:gradFill rotWithShape="1">
                <a:gsLst>
                  <a:gs pos="0">
                    <a:schemeClr val="bg2"/>
                  </a:gs>
                  <a:gs pos="50000">
                    <a:srgbClr val="EAEAEA"/>
                  </a:gs>
                  <a:gs pos="100000">
                    <a:schemeClr val="bg2"/>
                  </a:gs>
                </a:gsLst>
                <a:lin ang="0" scaled="1"/>
              </a:gradFill>
              <a:ln w="9525" algn="ctr">
                <a:noFill/>
                <a:round/>
                <a:headEnd/>
                <a:tailEnd/>
              </a:ln>
              <a:effectLst/>
            </p:spPr>
            <p:txBody>
              <a:bodyPr wrap="none" anchor="ctr"/>
              <a:lstStyle/>
              <a:p>
                <a:pPr algn="ctr" eaLnBrk="0" hangingPunct="0">
                  <a:spcBef>
                    <a:spcPct val="50000"/>
                  </a:spcBef>
                  <a:defRPr/>
                </a:pPr>
                <a:endParaRPr lang="en-GB" sz="1350"/>
              </a:p>
            </p:txBody>
          </p:sp>
        </p:grpSp>
        <p:grpSp>
          <p:nvGrpSpPr>
            <p:cNvPr id="40" name="Group 10">
              <a:extLst>
                <a:ext uri="{FF2B5EF4-FFF2-40B4-BE49-F238E27FC236}">
                  <a16:creationId xmlns:a16="http://schemas.microsoft.com/office/drawing/2014/main" id="{64EAA11D-490E-4D71-9261-7A15C2B625B0}"/>
                </a:ext>
              </a:extLst>
            </p:cNvPr>
            <p:cNvGrpSpPr>
              <a:grpSpLocks/>
            </p:cNvGrpSpPr>
            <p:nvPr/>
          </p:nvGrpSpPr>
          <p:grpSpPr bwMode="auto">
            <a:xfrm rot="872893">
              <a:off x="5431" y="2764"/>
              <a:ext cx="54" cy="62"/>
              <a:chOff x="5391" y="2466"/>
              <a:chExt cx="160" cy="149"/>
            </a:xfrm>
          </p:grpSpPr>
          <p:sp>
            <p:nvSpPr>
              <p:cNvPr id="41" name="Rectangle 11">
                <a:extLst>
                  <a:ext uri="{FF2B5EF4-FFF2-40B4-BE49-F238E27FC236}">
                    <a16:creationId xmlns:a16="http://schemas.microsoft.com/office/drawing/2014/main" id="{7FE0B856-E283-4DAA-B090-D05632E566FC}"/>
                  </a:ext>
                </a:extLst>
              </p:cNvPr>
              <p:cNvSpPr>
                <a:spLocks noChangeArrowheads="1"/>
              </p:cNvSpPr>
              <p:nvPr/>
            </p:nvSpPr>
            <p:spPr bwMode="auto">
              <a:xfrm rot="6549379">
                <a:off x="5409" y="2438"/>
                <a:ext cx="93" cy="106"/>
              </a:xfrm>
              <a:prstGeom prst="rect">
                <a:avLst/>
              </a:prstGeom>
              <a:gradFill rotWithShape="1">
                <a:gsLst>
                  <a:gs pos="0">
                    <a:schemeClr val="bg2"/>
                  </a:gs>
                  <a:gs pos="50000">
                    <a:srgbClr val="EAEAEA"/>
                  </a:gs>
                  <a:gs pos="100000">
                    <a:schemeClr val="bg2"/>
                  </a:gs>
                </a:gsLst>
                <a:lin ang="0" scaled="1"/>
              </a:gradFill>
              <a:ln w="9525" algn="ctr">
                <a:noFill/>
                <a:miter lim="800000"/>
                <a:headEnd/>
                <a:tailEnd/>
              </a:ln>
              <a:effectLst/>
            </p:spPr>
            <p:txBody>
              <a:bodyPr wrap="none" anchor="ctr"/>
              <a:lstStyle/>
              <a:p>
                <a:pPr algn="ctr" eaLnBrk="0" hangingPunct="0">
                  <a:spcBef>
                    <a:spcPct val="50000"/>
                  </a:spcBef>
                  <a:defRPr/>
                </a:pPr>
                <a:endParaRPr lang="en-GB" sz="1350"/>
              </a:p>
            </p:txBody>
          </p:sp>
          <p:sp>
            <p:nvSpPr>
              <p:cNvPr id="42" name="Oval 12">
                <a:extLst>
                  <a:ext uri="{FF2B5EF4-FFF2-40B4-BE49-F238E27FC236}">
                    <a16:creationId xmlns:a16="http://schemas.microsoft.com/office/drawing/2014/main" id="{26E486CE-1EF5-4C1A-9BAA-AB7C9F655444}"/>
                  </a:ext>
                </a:extLst>
              </p:cNvPr>
              <p:cNvSpPr>
                <a:spLocks noChangeArrowheads="1"/>
              </p:cNvSpPr>
              <p:nvPr/>
            </p:nvSpPr>
            <p:spPr bwMode="auto">
              <a:xfrm rot="6549379">
                <a:off x="5482" y="2546"/>
                <a:ext cx="104" cy="34"/>
              </a:xfrm>
              <a:prstGeom prst="ellipse">
                <a:avLst/>
              </a:prstGeom>
              <a:solidFill>
                <a:srgbClr val="676767"/>
              </a:solidFill>
              <a:ln w="9525">
                <a:noFill/>
                <a:round/>
                <a:headEnd/>
                <a:tailEnd/>
              </a:ln>
            </p:spPr>
            <p:txBody>
              <a:bodyPr wrap="none" anchor="ctr"/>
              <a:lstStyle/>
              <a:p>
                <a:pPr algn="ctr" eaLnBrk="0" hangingPunct="0">
                  <a:spcBef>
                    <a:spcPct val="50000"/>
                  </a:spcBef>
                </a:pPr>
                <a:endParaRPr lang="en-GB" sz="1350"/>
              </a:p>
            </p:txBody>
          </p:sp>
          <p:sp>
            <p:nvSpPr>
              <p:cNvPr id="43" name="Oval 13">
                <a:extLst>
                  <a:ext uri="{FF2B5EF4-FFF2-40B4-BE49-F238E27FC236}">
                    <a16:creationId xmlns:a16="http://schemas.microsoft.com/office/drawing/2014/main" id="{66DA1422-3AEB-456E-BC74-C3F82161C52B}"/>
                  </a:ext>
                </a:extLst>
              </p:cNvPr>
              <p:cNvSpPr>
                <a:spLocks noChangeArrowheads="1"/>
              </p:cNvSpPr>
              <p:nvPr/>
            </p:nvSpPr>
            <p:spPr bwMode="auto">
              <a:xfrm rot="6549379">
                <a:off x="5357" y="2499"/>
                <a:ext cx="100" cy="33"/>
              </a:xfrm>
              <a:prstGeom prst="ellipse">
                <a:avLst/>
              </a:prstGeom>
              <a:gradFill rotWithShape="1">
                <a:gsLst>
                  <a:gs pos="0">
                    <a:schemeClr val="bg2"/>
                  </a:gs>
                  <a:gs pos="50000">
                    <a:srgbClr val="EAEAEA"/>
                  </a:gs>
                  <a:gs pos="100000">
                    <a:schemeClr val="bg2"/>
                  </a:gs>
                </a:gsLst>
                <a:lin ang="0" scaled="1"/>
              </a:gradFill>
              <a:ln w="9525" algn="ctr">
                <a:noFill/>
                <a:round/>
                <a:headEnd/>
                <a:tailEnd/>
              </a:ln>
              <a:effectLst/>
            </p:spPr>
            <p:txBody>
              <a:bodyPr wrap="none" anchor="ctr"/>
              <a:lstStyle/>
              <a:p>
                <a:pPr algn="ctr" eaLnBrk="0" hangingPunct="0">
                  <a:spcBef>
                    <a:spcPct val="50000"/>
                  </a:spcBef>
                  <a:defRPr/>
                </a:pPr>
                <a:endParaRPr lang="en-GB" sz="1350"/>
              </a:p>
            </p:txBody>
          </p:sp>
        </p:grpSp>
      </p:grpSp>
      <p:sp>
        <p:nvSpPr>
          <p:cNvPr id="47" name="AutoShape 15">
            <a:extLst>
              <a:ext uri="{FF2B5EF4-FFF2-40B4-BE49-F238E27FC236}">
                <a16:creationId xmlns:a16="http://schemas.microsoft.com/office/drawing/2014/main" id="{7E2F16B9-D4F4-4DD8-8DF8-129A4897A6ED}"/>
              </a:ext>
            </a:extLst>
          </p:cNvPr>
          <p:cNvSpPr>
            <a:spLocks noChangeArrowheads="1"/>
          </p:cNvSpPr>
          <p:nvPr/>
        </p:nvSpPr>
        <p:spPr bwMode="auto">
          <a:xfrm rot="5400000">
            <a:off x="4154091" y="2752725"/>
            <a:ext cx="971550" cy="5715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809CFF"/>
              </a:gs>
              <a:gs pos="50000">
                <a:srgbClr val="B3C1FF"/>
              </a:gs>
              <a:gs pos="100000">
                <a:srgbClr val="DAE1FF"/>
              </a:gs>
            </a:gsLst>
            <a:lin ang="5400000" scaled="1"/>
          </a:gradFill>
          <a:ln w="9525">
            <a:noFill/>
            <a:miter lim="800000"/>
            <a:headEnd/>
            <a:tailEnd/>
          </a:ln>
        </p:spPr>
        <p:txBody>
          <a:bodyPr wrap="none" anchor="ctr"/>
          <a:lstStyle/>
          <a:p>
            <a:endParaRPr lang="en-US" sz="1350"/>
          </a:p>
        </p:txBody>
      </p:sp>
      <p:sp>
        <p:nvSpPr>
          <p:cNvPr id="48" name="AutoShape 16">
            <a:extLst>
              <a:ext uri="{FF2B5EF4-FFF2-40B4-BE49-F238E27FC236}">
                <a16:creationId xmlns:a16="http://schemas.microsoft.com/office/drawing/2014/main" id="{87F3F4A2-DEB2-44A3-A1CC-69EC99642FCF}"/>
              </a:ext>
            </a:extLst>
          </p:cNvPr>
          <p:cNvSpPr>
            <a:spLocks noChangeArrowheads="1"/>
          </p:cNvSpPr>
          <p:nvPr/>
        </p:nvSpPr>
        <p:spPr bwMode="auto">
          <a:xfrm rot="8388139">
            <a:off x="2418160" y="2566988"/>
            <a:ext cx="1200150" cy="5715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809CFF"/>
              </a:gs>
              <a:gs pos="50000">
                <a:srgbClr val="B3C1FF"/>
              </a:gs>
              <a:gs pos="100000">
                <a:srgbClr val="DAE1FF"/>
              </a:gs>
            </a:gsLst>
            <a:lin ang="5400000" scaled="1"/>
          </a:gradFill>
          <a:ln w="9525">
            <a:noFill/>
            <a:miter lim="800000"/>
            <a:headEnd/>
            <a:tailEnd/>
          </a:ln>
        </p:spPr>
        <p:txBody>
          <a:bodyPr wrap="none" anchor="ctr"/>
          <a:lstStyle/>
          <a:p>
            <a:endParaRPr lang="en-US" sz="1350"/>
          </a:p>
        </p:txBody>
      </p:sp>
      <p:sp>
        <p:nvSpPr>
          <p:cNvPr id="49" name="AutoShape 18">
            <a:extLst>
              <a:ext uri="{FF2B5EF4-FFF2-40B4-BE49-F238E27FC236}">
                <a16:creationId xmlns:a16="http://schemas.microsoft.com/office/drawing/2014/main" id="{771A5143-C282-4AC9-B137-C6A1A2234A1E}"/>
              </a:ext>
            </a:extLst>
          </p:cNvPr>
          <p:cNvSpPr>
            <a:spLocks noChangeArrowheads="1"/>
          </p:cNvSpPr>
          <p:nvPr/>
        </p:nvSpPr>
        <p:spPr bwMode="auto">
          <a:xfrm rot="13211861" flipH="1">
            <a:off x="5447110" y="2566988"/>
            <a:ext cx="1200150" cy="5715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809CFF"/>
              </a:gs>
              <a:gs pos="50000">
                <a:srgbClr val="B3C1FF"/>
              </a:gs>
              <a:gs pos="100000">
                <a:srgbClr val="DAE1FF"/>
              </a:gs>
            </a:gsLst>
            <a:lin ang="5400000" scaled="1"/>
          </a:gradFill>
          <a:ln w="9525">
            <a:noFill/>
            <a:miter lim="800000"/>
            <a:headEnd/>
            <a:tailEnd/>
          </a:ln>
        </p:spPr>
        <p:txBody>
          <a:bodyPr wrap="none" anchor="ctr"/>
          <a:lstStyle/>
          <a:p>
            <a:endParaRPr lang="en-US" sz="1350"/>
          </a:p>
        </p:txBody>
      </p:sp>
      <p:sp>
        <p:nvSpPr>
          <p:cNvPr id="50" name="Rectangle 22">
            <a:extLst>
              <a:ext uri="{FF2B5EF4-FFF2-40B4-BE49-F238E27FC236}">
                <a16:creationId xmlns:a16="http://schemas.microsoft.com/office/drawing/2014/main" id="{FF8323A0-EBCC-4F40-968B-6682CFF7BF86}"/>
              </a:ext>
            </a:extLst>
          </p:cNvPr>
          <p:cNvSpPr>
            <a:spLocks noChangeArrowheads="1"/>
          </p:cNvSpPr>
          <p:nvPr/>
        </p:nvSpPr>
        <p:spPr bwMode="auto">
          <a:xfrm>
            <a:off x="2080023" y="753666"/>
            <a:ext cx="4860131" cy="1543050"/>
          </a:xfrm>
          <a:prstGeom prst="rect">
            <a:avLst/>
          </a:prstGeom>
          <a:gradFill rotWithShape="1">
            <a:gsLst>
              <a:gs pos="0">
                <a:srgbClr val="809CFF"/>
              </a:gs>
              <a:gs pos="50000">
                <a:srgbClr val="B3C1FF"/>
              </a:gs>
              <a:gs pos="100000">
                <a:srgbClr val="DAE1FF"/>
              </a:gs>
            </a:gsLst>
            <a:lin ang="5400000" scaled="1"/>
          </a:gradFill>
          <a:ln w="9525">
            <a:noFill/>
            <a:miter lim="800000"/>
            <a:headEnd/>
            <a:tailEnd/>
          </a:ln>
        </p:spPr>
        <p:txBody>
          <a:bodyPr wrap="none" anchor="ctr"/>
          <a:lstStyle/>
          <a:p>
            <a:pPr algn="ctr" eaLnBrk="0" hangingPunct="0">
              <a:spcBef>
                <a:spcPct val="50000"/>
              </a:spcBef>
            </a:pPr>
            <a:endParaRPr lang="en-GB" sz="1350"/>
          </a:p>
        </p:txBody>
      </p:sp>
      <p:sp>
        <p:nvSpPr>
          <p:cNvPr id="51" name="Rectangle 23">
            <a:extLst>
              <a:ext uri="{FF2B5EF4-FFF2-40B4-BE49-F238E27FC236}">
                <a16:creationId xmlns:a16="http://schemas.microsoft.com/office/drawing/2014/main" id="{5DB4EF49-1EBD-4C3B-BD02-9363A0A9D461}"/>
              </a:ext>
            </a:extLst>
          </p:cNvPr>
          <p:cNvSpPr>
            <a:spLocks noChangeArrowheads="1"/>
          </p:cNvSpPr>
          <p:nvPr/>
        </p:nvSpPr>
        <p:spPr bwMode="auto">
          <a:xfrm>
            <a:off x="2363391" y="1896666"/>
            <a:ext cx="571500" cy="285750"/>
          </a:xfrm>
          <a:prstGeom prst="rect">
            <a:avLst/>
          </a:prstGeom>
          <a:noFill/>
          <a:ln w="9525">
            <a:noFill/>
            <a:miter lim="800000"/>
            <a:headEnd/>
            <a:tailEnd/>
          </a:ln>
        </p:spPr>
        <p:txBody>
          <a:bodyPr lIns="69056" tIns="34529" rIns="69056" bIns="34529"/>
          <a:lstStyle/>
          <a:p>
            <a:pPr marL="314325" indent="-314325" algn="ctr" eaLnBrk="0" hangingPunct="0">
              <a:spcBef>
                <a:spcPct val="20000"/>
              </a:spcBef>
              <a:buClr>
                <a:schemeClr val="hlink"/>
              </a:buClr>
              <a:buSzPct val="100000"/>
            </a:pPr>
            <a:r>
              <a:rPr lang="en-US" sz="1200" b="1" dirty="0"/>
              <a:t>ECU</a:t>
            </a:r>
          </a:p>
          <a:p>
            <a:pPr marL="314325" indent="-314325" algn="ctr" eaLnBrk="0" hangingPunct="0">
              <a:spcBef>
                <a:spcPct val="20000"/>
              </a:spcBef>
              <a:buClr>
                <a:schemeClr val="hlink"/>
              </a:buClr>
              <a:buSzPct val="100000"/>
            </a:pPr>
            <a:endParaRPr lang="en-US" sz="1200" b="1" dirty="0"/>
          </a:p>
        </p:txBody>
      </p:sp>
      <p:sp>
        <p:nvSpPr>
          <p:cNvPr id="52" name="Rectangle 25">
            <a:extLst>
              <a:ext uri="{FF2B5EF4-FFF2-40B4-BE49-F238E27FC236}">
                <a16:creationId xmlns:a16="http://schemas.microsoft.com/office/drawing/2014/main" id="{D6D2D9D8-04EA-4A45-BA73-6C5FBAE52788}"/>
              </a:ext>
            </a:extLst>
          </p:cNvPr>
          <p:cNvSpPr>
            <a:spLocks noChangeArrowheads="1"/>
          </p:cNvSpPr>
          <p:nvPr/>
        </p:nvSpPr>
        <p:spPr bwMode="auto">
          <a:xfrm>
            <a:off x="3739754" y="1896666"/>
            <a:ext cx="1028700" cy="285750"/>
          </a:xfrm>
          <a:prstGeom prst="rect">
            <a:avLst/>
          </a:prstGeom>
          <a:noFill/>
          <a:ln w="9525">
            <a:noFill/>
            <a:miter lim="800000"/>
            <a:headEnd/>
            <a:tailEnd/>
          </a:ln>
        </p:spPr>
        <p:txBody>
          <a:bodyPr lIns="69056" tIns="34529" rIns="69056" bIns="34529"/>
          <a:lstStyle/>
          <a:p>
            <a:pPr marL="314325" indent="-314325" algn="ctr" eaLnBrk="0" hangingPunct="0">
              <a:spcBef>
                <a:spcPct val="20000"/>
              </a:spcBef>
              <a:buClr>
                <a:schemeClr val="hlink"/>
              </a:buClr>
              <a:buSzPct val="100000"/>
            </a:pPr>
            <a:r>
              <a:rPr lang="en-US" sz="1200" b="1" dirty="0"/>
              <a:t>Sensor</a:t>
            </a:r>
          </a:p>
        </p:txBody>
      </p:sp>
      <p:sp>
        <p:nvSpPr>
          <p:cNvPr id="53" name="Rectangle 26">
            <a:extLst>
              <a:ext uri="{FF2B5EF4-FFF2-40B4-BE49-F238E27FC236}">
                <a16:creationId xmlns:a16="http://schemas.microsoft.com/office/drawing/2014/main" id="{5FE19587-102E-4735-8757-41205BB3D4D5}"/>
              </a:ext>
            </a:extLst>
          </p:cNvPr>
          <p:cNvSpPr>
            <a:spLocks noChangeArrowheads="1"/>
          </p:cNvSpPr>
          <p:nvPr/>
        </p:nvSpPr>
        <p:spPr bwMode="auto">
          <a:xfrm>
            <a:off x="4610100" y="1896666"/>
            <a:ext cx="1028700" cy="285750"/>
          </a:xfrm>
          <a:prstGeom prst="rect">
            <a:avLst/>
          </a:prstGeom>
          <a:noFill/>
          <a:ln w="9525">
            <a:noFill/>
            <a:miter lim="800000"/>
            <a:headEnd/>
            <a:tailEnd/>
          </a:ln>
        </p:spPr>
        <p:txBody>
          <a:bodyPr lIns="69056" tIns="34529" rIns="69056" bIns="34529"/>
          <a:lstStyle/>
          <a:p>
            <a:pPr marL="314325" indent="-314325" algn="ctr" eaLnBrk="0" hangingPunct="0">
              <a:spcBef>
                <a:spcPct val="20000"/>
              </a:spcBef>
              <a:buClr>
                <a:schemeClr val="hlink"/>
              </a:buClr>
              <a:buSzPct val="100000"/>
            </a:pPr>
            <a:r>
              <a:rPr lang="en-US" sz="1200" b="1" dirty="0"/>
              <a:t>Motor</a:t>
            </a:r>
          </a:p>
        </p:txBody>
      </p:sp>
      <p:pic>
        <p:nvPicPr>
          <p:cNvPr id="54" name="Picture 27">
            <a:extLst>
              <a:ext uri="{FF2B5EF4-FFF2-40B4-BE49-F238E27FC236}">
                <a16:creationId xmlns:a16="http://schemas.microsoft.com/office/drawing/2014/main" id="{74FE0A49-FEDD-4023-914F-D8798FA500D4}"/>
              </a:ext>
            </a:extLst>
          </p:cNvPr>
          <p:cNvPicPr>
            <a:picLocks noChangeAspect="1" noChangeArrowheads="1"/>
          </p:cNvPicPr>
          <p:nvPr/>
        </p:nvPicPr>
        <p:blipFill>
          <a:blip r:embed="rId4" cstate="print"/>
          <a:srcRect/>
          <a:stretch>
            <a:fillRect/>
          </a:stretch>
        </p:blipFill>
        <p:spPr bwMode="auto">
          <a:xfrm>
            <a:off x="5568554" y="1240631"/>
            <a:ext cx="1143000" cy="606029"/>
          </a:xfrm>
          <a:prstGeom prst="rect">
            <a:avLst/>
          </a:prstGeom>
          <a:noFill/>
          <a:ln w="12700">
            <a:noFill/>
            <a:miter lim="800000"/>
            <a:headEnd type="none" w="sm" len="sm"/>
            <a:tailEnd type="none" w="sm" len="sm"/>
          </a:ln>
        </p:spPr>
      </p:pic>
      <p:sp>
        <p:nvSpPr>
          <p:cNvPr id="55" name="Rectangle 28">
            <a:extLst>
              <a:ext uri="{FF2B5EF4-FFF2-40B4-BE49-F238E27FC236}">
                <a16:creationId xmlns:a16="http://schemas.microsoft.com/office/drawing/2014/main" id="{223FBA96-F070-45BD-A280-B322C780C813}"/>
              </a:ext>
            </a:extLst>
          </p:cNvPr>
          <p:cNvSpPr>
            <a:spLocks noChangeArrowheads="1"/>
          </p:cNvSpPr>
          <p:nvPr/>
        </p:nvSpPr>
        <p:spPr bwMode="auto">
          <a:xfrm>
            <a:off x="5568554" y="1896666"/>
            <a:ext cx="1028700" cy="285750"/>
          </a:xfrm>
          <a:prstGeom prst="rect">
            <a:avLst/>
          </a:prstGeom>
          <a:noFill/>
          <a:ln w="9525">
            <a:noFill/>
            <a:miter lim="800000"/>
            <a:headEnd/>
            <a:tailEnd/>
          </a:ln>
        </p:spPr>
        <p:txBody>
          <a:bodyPr lIns="69056" tIns="34529" rIns="69056" bIns="34529"/>
          <a:lstStyle/>
          <a:p>
            <a:pPr marL="314325" indent="-314325" algn="ctr" eaLnBrk="0" hangingPunct="0">
              <a:spcBef>
                <a:spcPct val="20000"/>
              </a:spcBef>
              <a:buClr>
                <a:schemeClr val="hlink"/>
              </a:buClr>
              <a:buSzPct val="100000"/>
            </a:pPr>
            <a:r>
              <a:rPr lang="en-US" sz="1200" b="1" dirty="0"/>
              <a:t>Control</a:t>
            </a:r>
          </a:p>
        </p:txBody>
      </p:sp>
      <p:sp>
        <p:nvSpPr>
          <p:cNvPr id="56" name="Rectangle 29">
            <a:extLst>
              <a:ext uri="{FF2B5EF4-FFF2-40B4-BE49-F238E27FC236}">
                <a16:creationId xmlns:a16="http://schemas.microsoft.com/office/drawing/2014/main" id="{5E5AD3D4-5F1D-4F15-92B5-9339E4DFB4EB}"/>
              </a:ext>
            </a:extLst>
          </p:cNvPr>
          <p:cNvSpPr>
            <a:spLocks noChangeArrowheads="1"/>
          </p:cNvSpPr>
          <p:nvPr/>
        </p:nvSpPr>
        <p:spPr bwMode="auto">
          <a:xfrm>
            <a:off x="2726531" y="753666"/>
            <a:ext cx="3657600" cy="285750"/>
          </a:xfrm>
          <a:prstGeom prst="rect">
            <a:avLst/>
          </a:prstGeom>
          <a:noFill/>
          <a:ln w="9525">
            <a:noFill/>
            <a:miter lim="800000"/>
            <a:headEnd/>
            <a:tailEnd/>
          </a:ln>
        </p:spPr>
        <p:txBody>
          <a:bodyPr lIns="69056" tIns="34529" rIns="69056" bIns="34529"/>
          <a:lstStyle/>
          <a:p>
            <a:pPr marL="314325" indent="-314325" algn="ctr" eaLnBrk="0" hangingPunct="0">
              <a:spcBef>
                <a:spcPct val="20000"/>
              </a:spcBef>
              <a:buClr>
                <a:schemeClr val="hlink"/>
              </a:buClr>
              <a:buSzPct val="100000"/>
            </a:pPr>
            <a:r>
              <a:rPr lang="en-US" altLang="zh-CN" b="1" dirty="0"/>
              <a:t>EPS</a:t>
            </a:r>
            <a:r>
              <a:rPr lang="zh-CN" altLang="en-US" b="1" dirty="0"/>
              <a:t>核心设计模块</a:t>
            </a:r>
            <a:endParaRPr lang="en-US" b="1" dirty="0"/>
          </a:p>
        </p:txBody>
      </p:sp>
      <p:pic>
        <p:nvPicPr>
          <p:cNvPr id="57" name="Picture 8">
            <a:extLst>
              <a:ext uri="{FF2B5EF4-FFF2-40B4-BE49-F238E27FC236}">
                <a16:creationId xmlns:a16="http://schemas.microsoft.com/office/drawing/2014/main" id="{7C261147-9C38-4581-805F-CD021324A102}"/>
              </a:ext>
            </a:extLst>
          </p:cNvPr>
          <p:cNvPicPr>
            <a:picLocks noChangeAspect="1" noChangeArrowheads="1"/>
          </p:cNvPicPr>
          <p:nvPr/>
        </p:nvPicPr>
        <p:blipFill>
          <a:blip r:embed="rId5" cstate="print"/>
          <a:srcRect/>
          <a:stretch>
            <a:fillRect/>
          </a:stretch>
        </p:blipFill>
        <p:spPr bwMode="auto">
          <a:xfrm>
            <a:off x="4129088" y="1207294"/>
            <a:ext cx="325041" cy="576263"/>
          </a:xfrm>
          <a:prstGeom prst="rect">
            <a:avLst/>
          </a:prstGeom>
          <a:noFill/>
          <a:ln w="9525">
            <a:noFill/>
            <a:miter lim="800000"/>
            <a:headEnd/>
            <a:tailEnd/>
          </a:ln>
        </p:spPr>
      </p:pic>
      <p:pic>
        <p:nvPicPr>
          <p:cNvPr id="58" name="Picture 5" descr="Gen 3">
            <a:extLst>
              <a:ext uri="{FF2B5EF4-FFF2-40B4-BE49-F238E27FC236}">
                <a16:creationId xmlns:a16="http://schemas.microsoft.com/office/drawing/2014/main" id="{8A8D9AE9-B5C5-4B20-8D81-91199AFA007F}"/>
              </a:ext>
            </a:extLst>
          </p:cNvPr>
          <p:cNvPicPr>
            <a:picLocks noChangeAspect="1" noChangeArrowheads="1"/>
          </p:cNvPicPr>
          <p:nvPr/>
        </p:nvPicPr>
        <p:blipFill>
          <a:blip r:embed="rId6" cstate="print">
            <a:clrChange>
              <a:clrFrom>
                <a:srgbClr val="FEFEFE"/>
              </a:clrFrom>
              <a:clrTo>
                <a:srgbClr val="FEFEFE">
                  <a:alpha val="0"/>
                </a:srgbClr>
              </a:clrTo>
            </a:clrChange>
          </a:blip>
          <a:srcRect l="5037" t="15645" r="12314" b="15114"/>
          <a:stretch>
            <a:fillRect/>
          </a:stretch>
        </p:blipFill>
        <p:spPr bwMode="auto">
          <a:xfrm>
            <a:off x="2240757" y="1295400"/>
            <a:ext cx="750094" cy="485775"/>
          </a:xfrm>
          <a:prstGeom prst="rect">
            <a:avLst/>
          </a:prstGeom>
          <a:noFill/>
          <a:ln w="9525">
            <a:noFill/>
            <a:miter lim="800000"/>
            <a:headEnd/>
            <a:tailEnd/>
          </a:ln>
        </p:spPr>
      </p:pic>
      <p:pic>
        <p:nvPicPr>
          <p:cNvPr id="59" name="Picture 21">
            <a:extLst>
              <a:ext uri="{FF2B5EF4-FFF2-40B4-BE49-F238E27FC236}">
                <a16:creationId xmlns:a16="http://schemas.microsoft.com/office/drawing/2014/main" id="{2F6314E4-016D-4D86-A126-A98F8D9F39FD}"/>
              </a:ext>
            </a:extLst>
          </p:cNvPr>
          <p:cNvPicPr>
            <a:picLocks noChangeAspect="1" noChangeArrowheads="1"/>
          </p:cNvPicPr>
          <p:nvPr/>
        </p:nvPicPr>
        <p:blipFill>
          <a:blip r:embed="rId7" cstate="print"/>
          <a:srcRect/>
          <a:stretch>
            <a:fillRect/>
          </a:stretch>
        </p:blipFill>
        <p:spPr bwMode="auto">
          <a:xfrm>
            <a:off x="3115866" y="1225153"/>
            <a:ext cx="742950" cy="557213"/>
          </a:xfrm>
          <a:prstGeom prst="rect">
            <a:avLst/>
          </a:prstGeom>
          <a:noFill/>
          <a:ln w="9525">
            <a:noFill/>
            <a:miter lim="800000"/>
            <a:headEnd/>
            <a:tailEnd/>
          </a:ln>
        </p:spPr>
      </p:pic>
      <p:sp>
        <p:nvSpPr>
          <p:cNvPr id="60" name="Rectangle 24">
            <a:extLst>
              <a:ext uri="{FF2B5EF4-FFF2-40B4-BE49-F238E27FC236}">
                <a16:creationId xmlns:a16="http://schemas.microsoft.com/office/drawing/2014/main" id="{75B68A6C-194B-4B75-BADC-49734E0F73FD}"/>
              </a:ext>
            </a:extLst>
          </p:cNvPr>
          <p:cNvSpPr>
            <a:spLocks noChangeArrowheads="1"/>
          </p:cNvSpPr>
          <p:nvPr/>
        </p:nvSpPr>
        <p:spPr bwMode="auto">
          <a:xfrm>
            <a:off x="2914650" y="1896666"/>
            <a:ext cx="1028700" cy="285750"/>
          </a:xfrm>
          <a:prstGeom prst="rect">
            <a:avLst/>
          </a:prstGeom>
          <a:noFill/>
          <a:ln w="9525">
            <a:noFill/>
            <a:miter lim="800000"/>
            <a:headEnd/>
            <a:tailEnd/>
          </a:ln>
        </p:spPr>
        <p:txBody>
          <a:bodyPr lIns="69056" tIns="34529" rIns="69056" bIns="34529"/>
          <a:lstStyle/>
          <a:p>
            <a:pPr marL="314325" indent="-314325" algn="ctr" eaLnBrk="0" hangingPunct="0">
              <a:spcBef>
                <a:spcPct val="20000"/>
              </a:spcBef>
              <a:buClr>
                <a:schemeClr val="hlink"/>
              </a:buClr>
              <a:buSzPct val="100000"/>
            </a:pPr>
            <a:r>
              <a:rPr lang="en-US" sz="1200" b="1" dirty="0"/>
              <a:t>Software</a:t>
            </a:r>
          </a:p>
        </p:txBody>
      </p:sp>
      <p:pic>
        <p:nvPicPr>
          <p:cNvPr id="61" name="Picture 1">
            <a:extLst>
              <a:ext uri="{FF2B5EF4-FFF2-40B4-BE49-F238E27FC236}">
                <a16:creationId xmlns:a16="http://schemas.microsoft.com/office/drawing/2014/main" id="{2128F496-5CD1-48F8-8494-E9891BE3C604}"/>
              </a:ext>
            </a:extLst>
          </p:cNvPr>
          <p:cNvPicPr>
            <a:picLocks noChangeAspect="1" noChangeArrowheads="1"/>
          </p:cNvPicPr>
          <p:nvPr/>
        </p:nvPicPr>
        <p:blipFill>
          <a:blip r:embed="rId8" cstate="print"/>
          <a:srcRect/>
          <a:stretch>
            <a:fillRect/>
          </a:stretch>
        </p:blipFill>
        <p:spPr bwMode="auto">
          <a:xfrm>
            <a:off x="4800600" y="1233488"/>
            <a:ext cx="609600" cy="581025"/>
          </a:xfrm>
          <a:prstGeom prst="rect">
            <a:avLst/>
          </a:prstGeom>
          <a:noFill/>
          <a:ln w="9525">
            <a:noFill/>
            <a:miter lim="800000"/>
            <a:headEnd/>
            <a:tailEnd/>
          </a:ln>
        </p:spPr>
      </p:pic>
      <p:pic>
        <p:nvPicPr>
          <p:cNvPr id="62" name="Picture 33">
            <a:extLst>
              <a:ext uri="{FF2B5EF4-FFF2-40B4-BE49-F238E27FC236}">
                <a16:creationId xmlns:a16="http://schemas.microsoft.com/office/drawing/2014/main" id="{F08CCCCA-2F4E-4E59-B555-2B3D97F729A8}"/>
              </a:ext>
            </a:extLst>
          </p:cNvPr>
          <p:cNvPicPr>
            <a:picLocks noChangeAspect="1" noChangeArrowheads="1"/>
          </p:cNvPicPr>
          <p:nvPr/>
        </p:nvPicPr>
        <p:blipFill>
          <a:blip r:embed="rId9" cstate="print"/>
          <a:srcRect/>
          <a:stretch>
            <a:fillRect/>
          </a:stretch>
        </p:blipFill>
        <p:spPr bwMode="auto">
          <a:xfrm>
            <a:off x="1843088" y="3442098"/>
            <a:ext cx="964406" cy="878681"/>
          </a:xfrm>
          <a:prstGeom prst="rect">
            <a:avLst/>
          </a:prstGeom>
          <a:noFill/>
          <a:ln w="9525">
            <a:noFill/>
            <a:miter lim="800000"/>
            <a:headEnd/>
            <a:tailEnd/>
          </a:ln>
        </p:spPr>
      </p:pic>
      <p:pic>
        <p:nvPicPr>
          <p:cNvPr id="63" name="Picture 34">
            <a:extLst>
              <a:ext uri="{FF2B5EF4-FFF2-40B4-BE49-F238E27FC236}">
                <a16:creationId xmlns:a16="http://schemas.microsoft.com/office/drawing/2014/main" id="{396C41F0-6CCE-41DD-8D3A-A9BAED1D821D}"/>
              </a:ext>
            </a:extLst>
          </p:cNvPr>
          <p:cNvPicPr>
            <a:picLocks noChangeAspect="1" noChangeArrowheads="1"/>
          </p:cNvPicPr>
          <p:nvPr/>
        </p:nvPicPr>
        <p:blipFill>
          <a:blip r:embed="rId10" cstate="print"/>
          <a:srcRect/>
          <a:stretch>
            <a:fillRect/>
          </a:stretch>
        </p:blipFill>
        <p:spPr bwMode="auto">
          <a:xfrm>
            <a:off x="3202782" y="3452812"/>
            <a:ext cx="1164431" cy="900113"/>
          </a:xfrm>
          <a:prstGeom prst="rect">
            <a:avLst/>
          </a:prstGeom>
          <a:noFill/>
          <a:ln w="9525">
            <a:noFill/>
            <a:miter lim="800000"/>
            <a:headEnd/>
            <a:tailEnd/>
          </a:ln>
        </p:spPr>
      </p:pic>
      <p:sp>
        <p:nvSpPr>
          <p:cNvPr id="33" name="TextBox 32">
            <a:extLst>
              <a:ext uri="{FF2B5EF4-FFF2-40B4-BE49-F238E27FC236}">
                <a16:creationId xmlns:a16="http://schemas.microsoft.com/office/drawing/2014/main" id="{5B9DDB89-FA11-4F19-B041-4DABFF9CD4EC}"/>
              </a:ext>
            </a:extLst>
          </p:cNvPr>
          <p:cNvSpPr txBox="1"/>
          <p:nvPr/>
        </p:nvSpPr>
        <p:spPr>
          <a:xfrm>
            <a:off x="2187960" y="2033434"/>
            <a:ext cx="951548" cy="246221"/>
          </a:xfrm>
          <a:prstGeom prst="rect">
            <a:avLst/>
          </a:prstGeom>
          <a:noFill/>
        </p:spPr>
        <p:txBody>
          <a:bodyPr wrap="square">
            <a:spAutoFit/>
          </a:bodyPr>
          <a:lstStyle/>
          <a:p>
            <a:r>
              <a:rPr lang="zh-CN" altLang="en-US" sz="1000" dirty="0"/>
              <a:t>电子控制单元</a:t>
            </a:r>
          </a:p>
        </p:txBody>
      </p:sp>
      <p:sp>
        <p:nvSpPr>
          <p:cNvPr id="34" name="TextBox 33">
            <a:extLst>
              <a:ext uri="{FF2B5EF4-FFF2-40B4-BE49-F238E27FC236}">
                <a16:creationId xmlns:a16="http://schemas.microsoft.com/office/drawing/2014/main" id="{482CA6B6-2BCF-410C-B566-B55449EE185D}"/>
              </a:ext>
            </a:extLst>
          </p:cNvPr>
          <p:cNvSpPr txBox="1"/>
          <p:nvPr/>
        </p:nvSpPr>
        <p:spPr>
          <a:xfrm>
            <a:off x="3013569" y="2044618"/>
            <a:ext cx="951548" cy="246221"/>
          </a:xfrm>
          <a:prstGeom prst="rect">
            <a:avLst/>
          </a:prstGeom>
          <a:noFill/>
        </p:spPr>
        <p:txBody>
          <a:bodyPr wrap="square">
            <a:spAutoFit/>
          </a:bodyPr>
          <a:lstStyle/>
          <a:p>
            <a:pPr algn="ctr"/>
            <a:r>
              <a:rPr lang="zh-CN" altLang="en-US" sz="1000" dirty="0"/>
              <a:t>软件</a:t>
            </a:r>
          </a:p>
        </p:txBody>
      </p:sp>
      <p:sp>
        <p:nvSpPr>
          <p:cNvPr id="64" name="TextBox 63">
            <a:extLst>
              <a:ext uri="{FF2B5EF4-FFF2-40B4-BE49-F238E27FC236}">
                <a16:creationId xmlns:a16="http://schemas.microsoft.com/office/drawing/2014/main" id="{73FDD9D0-C2A7-4AE7-B7CF-06413E47205E}"/>
              </a:ext>
            </a:extLst>
          </p:cNvPr>
          <p:cNvSpPr txBox="1"/>
          <p:nvPr/>
        </p:nvSpPr>
        <p:spPr>
          <a:xfrm>
            <a:off x="3791491" y="2039340"/>
            <a:ext cx="951548" cy="246221"/>
          </a:xfrm>
          <a:prstGeom prst="rect">
            <a:avLst/>
          </a:prstGeom>
          <a:noFill/>
        </p:spPr>
        <p:txBody>
          <a:bodyPr wrap="square">
            <a:spAutoFit/>
          </a:bodyPr>
          <a:lstStyle/>
          <a:p>
            <a:pPr algn="ctr"/>
            <a:r>
              <a:rPr lang="zh-CN" altLang="en-US" sz="1000" dirty="0"/>
              <a:t>传感器</a:t>
            </a:r>
          </a:p>
        </p:txBody>
      </p:sp>
      <p:sp>
        <p:nvSpPr>
          <p:cNvPr id="65" name="TextBox 64">
            <a:extLst>
              <a:ext uri="{FF2B5EF4-FFF2-40B4-BE49-F238E27FC236}">
                <a16:creationId xmlns:a16="http://schemas.microsoft.com/office/drawing/2014/main" id="{758EABC4-20EE-4C1E-9E3A-0C925EEC70F9}"/>
              </a:ext>
            </a:extLst>
          </p:cNvPr>
          <p:cNvSpPr txBox="1"/>
          <p:nvPr/>
        </p:nvSpPr>
        <p:spPr>
          <a:xfrm>
            <a:off x="4664851" y="2044618"/>
            <a:ext cx="951548" cy="246221"/>
          </a:xfrm>
          <a:prstGeom prst="rect">
            <a:avLst/>
          </a:prstGeom>
          <a:noFill/>
        </p:spPr>
        <p:txBody>
          <a:bodyPr wrap="square">
            <a:spAutoFit/>
          </a:bodyPr>
          <a:lstStyle/>
          <a:p>
            <a:pPr algn="ctr"/>
            <a:r>
              <a:rPr lang="zh-CN" altLang="en-US" sz="1000" dirty="0"/>
              <a:t>发动机</a:t>
            </a:r>
          </a:p>
        </p:txBody>
      </p:sp>
      <p:sp>
        <p:nvSpPr>
          <p:cNvPr id="66" name="TextBox 65">
            <a:extLst>
              <a:ext uri="{FF2B5EF4-FFF2-40B4-BE49-F238E27FC236}">
                <a16:creationId xmlns:a16="http://schemas.microsoft.com/office/drawing/2014/main" id="{DE5D6BC6-23C1-4AA5-B697-1F691E45381D}"/>
              </a:ext>
            </a:extLst>
          </p:cNvPr>
          <p:cNvSpPr txBox="1"/>
          <p:nvPr/>
        </p:nvSpPr>
        <p:spPr>
          <a:xfrm>
            <a:off x="5615141" y="2047076"/>
            <a:ext cx="951548" cy="246221"/>
          </a:xfrm>
          <a:prstGeom prst="rect">
            <a:avLst/>
          </a:prstGeom>
          <a:noFill/>
        </p:spPr>
        <p:txBody>
          <a:bodyPr wrap="square">
            <a:spAutoFit/>
          </a:bodyPr>
          <a:lstStyle/>
          <a:p>
            <a:pPr algn="ctr"/>
            <a:r>
              <a:rPr lang="zh-CN" altLang="en-US" sz="1000" dirty="0"/>
              <a:t>控制器</a:t>
            </a:r>
          </a:p>
        </p:txBody>
      </p:sp>
    </p:spTree>
    <p:extLst>
      <p:ext uri="{BB962C8B-B14F-4D97-AF65-F5344CB8AC3E}">
        <p14:creationId xmlns:p14="http://schemas.microsoft.com/office/powerpoint/2010/main" val="254914426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03</a:t>
            </a:r>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9" y="1338593"/>
            <a:ext cx="5580000"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zh-CN" altLang="en-US" sz="2800" dirty="0"/>
              <a:t>动力转向系统简介</a:t>
            </a:r>
            <a:endParaRPr lang="en-US" altLang="de-DE" sz="2800" dirty="0"/>
          </a:p>
        </p:txBody>
      </p:sp>
      <p:sp>
        <p:nvSpPr>
          <p:cNvPr id="13" name="Fußzeilenplatzhalter 2">
            <a:extLst>
              <a:ext uri="{FF2B5EF4-FFF2-40B4-BE49-F238E27FC236}">
                <a16:creationId xmlns:a16="http://schemas.microsoft.com/office/drawing/2014/main" id="{6FA46828-3A7E-4A04-B4F3-0CEA7A51302E}"/>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dirty="0"/>
          </a:p>
        </p:txBody>
      </p:sp>
    </p:spTree>
    <p:custDataLst>
      <p:tags r:id="rId1"/>
    </p:custDataLst>
    <p:extLst>
      <p:ext uri="{BB962C8B-B14F-4D97-AF65-F5344CB8AC3E}">
        <p14:creationId xmlns:p14="http://schemas.microsoft.com/office/powerpoint/2010/main" val="185394124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电动助力转向系统</a:t>
            </a:r>
            <a:r>
              <a:rPr lang="en-US" altLang="zh-CN" dirty="0"/>
              <a:t>-</a:t>
            </a:r>
            <a:r>
              <a:rPr lang="zh-CN" altLang="en-US" dirty="0"/>
              <a:t>结构</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20" name="Picture 3">
            <a:extLst>
              <a:ext uri="{FF2B5EF4-FFF2-40B4-BE49-F238E27FC236}">
                <a16:creationId xmlns:a16="http://schemas.microsoft.com/office/drawing/2014/main" id="{F728C60C-71CA-40CD-9402-334C6B4DE4C9}"/>
              </a:ext>
            </a:extLst>
          </p:cNvPr>
          <p:cNvPicPr>
            <a:picLocks noChangeAspect="1" noChangeArrowheads="1"/>
          </p:cNvPicPr>
          <p:nvPr/>
        </p:nvPicPr>
        <p:blipFill>
          <a:blip r:embed="rId2" cstate="print"/>
          <a:srcRect/>
          <a:stretch>
            <a:fillRect/>
          </a:stretch>
        </p:blipFill>
        <p:spPr bwMode="auto">
          <a:xfrm>
            <a:off x="6740629" y="2370073"/>
            <a:ext cx="2122521" cy="2090603"/>
          </a:xfrm>
          <a:prstGeom prst="rect">
            <a:avLst/>
          </a:prstGeom>
          <a:noFill/>
          <a:ln w="9525">
            <a:noFill/>
            <a:miter lim="800000"/>
            <a:headEnd/>
            <a:tailEnd/>
          </a:ln>
          <a:effectLst/>
        </p:spPr>
      </p:pic>
      <p:grpSp>
        <p:nvGrpSpPr>
          <p:cNvPr id="21" name="Group 23">
            <a:extLst>
              <a:ext uri="{FF2B5EF4-FFF2-40B4-BE49-F238E27FC236}">
                <a16:creationId xmlns:a16="http://schemas.microsoft.com/office/drawing/2014/main" id="{4D5C4E5F-CA21-47F5-84C7-AC75A2E34DFB}"/>
              </a:ext>
            </a:extLst>
          </p:cNvPr>
          <p:cNvGrpSpPr/>
          <p:nvPr/>
        </p:nvGrpSpPr>
        <p:grpSpPr>
          <a:xfrm>
            <a:off x="3370930" y="2493598"/>
            <a:ext cx="3026659" cy="1705280"/>
            <a:chOff x="1123950" y="3402988"/>
            <a:chExt cx="4151313" cy="3212125"/>
          </a:xfrm>
        </p:grpSpPr>
        <p:pic>
          <p:nvPicPr>
            <p:cNvPr id="22" name="Picture 5">
              <a:extLst>
                <a:ext uri="{FF2B5EF4-FFF2-40B4-BE49-F238E27FC236}">
                  <a16:creationId xmlns:a16="http://schemas.microsoft.com/office/drawing/2014/main" id="{ADE0CA7B-92C1-4D6E-A1C8-1C9062B368D1}"/>
                </a:ext>
              </a:extLst>
            </p:cNvPr>
            <p:cNvPicPr>
              <a:picLocks noChangeAspect="1" noChangeArrowheads="1"/>
            </p:cNvPicPr>
            <p:nvPr/>
          </p:nvPicPr>
          <p:blipFill>
            <a:blip r:embed="rId3" cstate="print"/>
            <a:srcRect l="26339" t="5190"/>
            <a:stretch>
              <a:fillRect/>
            </a:stretch>
          </p:blipFill>
          <p:spPr bwMode="auto">
            <a:xfrm>
              <a:off x="1346200" y="3454400"/>
              <a:ext cx="3929063" cy="3160713"/>
            </a:xfrm>
            <a:prstGeom prst="rect">
              <a:avLst/>
            </a:prstGeom>
            <a:noFill/>
            <a:ln w="9525">
              <a:noFill/>
              <a:miter lim="800000"/>
              <a:headEnd/>
              <a:tailEnd/>
            </a:ln>
            <a:effectLst/>
          </p:spPr>
        </p:pic>
        <p:sp>
          <p:nvSpPr>
            <p:cNvPr id="23" name="Freeform 21">
              <a:extLst>
                <a:ext uri="{FF2B5EF4-FFF2-40B4-BE49-F238E27FC236}">
                  <a16:creationId xmlns:a16="http://schemas.microsoft.com/office/drawing/2014/main" id="{71D1530B-BB34-420D-AFC5-FD6950309BDD}"/>
                </a:ext>
              </a:extLst>
            </p:cNvPr>
            <p:cNvSpPr/>
            <p:nvPr/>
          </p:nvSpPr>
          <p:spPr bwMode="white">
            <a:xfrm>
              <a:off x="1123950" y="3402988"/>
              <a:ext cx="2681288" cy="2131037"/>
            </a:xfrm>
            <a:custGeom>
              <a:avLst/>
              <a:gdLst>
                <a:gd name="connsiteX0" fmla="*/ 352425 w 2637777"/>
                <a:gd name="connsiteY0" fmla="*/ 2111987 h 2131037"/>
                <a:gd name="connsiteX1" fmla="*/ 138113 w 2637777"/>
                <a:gd name="connsiteY1" fmla="*/ 2107225 h 2131037"/>
                <a:gd name="connsiteX2" fmla="*/ 109538 w 2637777"/>
                <a:gd name="connsiteY2" fmla="*/ 2064362 h 2131037"/>
                <a:gd name="connsiteX3" fmla="*/ 33338 w 2637777"/>
                <a:gd name="connsiteY3" fmla="*/ 1864337 h 2131037"/>
                <a:gd name="connsiteX4" fmla="*/ 19050 w 2637777"/>
                <a:gd name="connsiteY4" fmla="*/ 1783375 h 2131037"/>
                <a:gd name="connsiteX5" fmla="*/ 4763 w 2637777"/>
                <a:gd name="connsiteY5" fmla="*/ 1726225 h 2131037"/>
                <a:gd name="connsiteX6" fmla="*/ 0 w 2637777"/>
                <a:gd name="connsiteY6" fmla="*/ 1673837 h 2131037"/>
                <a:gd name="connsiteX7" fmla="*/ 4763 w 2637777"/>
                <a:gd name="connsiteY7" fmla="*/ 1578587 h 2131037"/>
                <a:gd name="connsiteX8" fmla="*/ 9525 w 2637777"/>
                <a:gd name="connsiteY8" fmla="*/ 1464287 h 2131037"/>
                <a:gd name="connsiteX9" fmla="*/ 14288 w 2637777"/>
                <a:gd name="connsiteY9" fmla="*/ 1435712 h 2131037"/>
                <a:gd name="connsiteX10" fmla="*/ 47625 w 2637777"/>
                <a:gd name="connsiteY10" fmla="*/ 1388087 h 2131037"/>
                <a:gd name="connsiteX11" fmla="*/ 85725 w 2637777"/>
                <a:gd name="connsiteY11" fmla="*/ 1316650 h 2131037"/>
                <a:gd name="connsiteX12" fmla="*/ 138113 w 2637777"/>
                <a:gd name="connsiteY12" fmla="*/ 1207112 h 2131037"/>
                <a:gd name="connsiteX13" fmla="*/ 142875 w 2637777"/>
                <a:gd name="connsiteY13" fmla="*/ 1140437 h 2131037"/>
                <a:gd name="connsiteX14" fmla="*/ 161925 w 2637777"/>
                <a:gd name="connsiteY14" fmla="*/ 1088050 h 2131037"/>
                <a:gd name="connsiteX15" fmla="*/ 185738 w 2637777"/>
                <a:gd name="connsiteY15" fmla="*/ 954700 h 2131037"/>
                <a:gd name="connsiteX16" fmla="*/ 171450 w 2637777"/>
                <a:gd name="connsiteY16" fmla="*/ 307000 h 2131037"/>
                <a:gd name="connsiteX17" fmla="*/ 161925 w 2637777"/>
                <a:gd name="connsiteY17" fmla="*/ 268900 h 2131037"/>
                <a:gd name="connsiteX18" fmla="*/ 157163 w 2637777"/>
                <a:gd name="connsiteY18" fmla="*/ 211750 h 2131037"/>
                <a:gd name="connsiteX19" fmla="*/ 152400 w 2637777"/>
                <a:gd name="connsiteY19" fmla="*/ 187937 h 2131037"/>
                <a:gd name="connsiteX20" fmla="*/ 157163 w 2637777"/>
                <a:gd name="connsiteY20" fmla="*/ 97450 h 2131037"/>
                <a:gd name="connsiteX21" fmla="*/ 171450 w 2637777"/>
                <a:gd name="connsiteY21" fmla="*/ 83162 h 2131037"/>
                <a:gd name="connsiteX22" fmla="*/ 176213 w 2637777"/>
                <a:gd name="connsiteY22" fmla="*/ 64112 h 2131037"/>
                <a:gd name="connsiteX23" fmla="*/ 190500 w 2637777"/>
                <a:gd name="connsiteY23" fmla="*/ 49825 h 2131037"/>
                <a:gd name="connsiteX24" fmla="*/ 223838 w 2637777"/>
                <a:gd name="connsiteY24" fmla="*/ 16487 h 2131037"/>
                <a:gd name="connsiteX25" fmla="*/ 247650 w 2637777"/>
                <a:gd name="connsiteY25" fmla="*/ 11725 h 2131037"/>
                <a:gd name="connsiteX26" fmla="*/ 290513 w 2637777"/>
                <a:gd name="connsiteY26" fmla="*/ 2200 h 2131037"/>
                <a:gd name="connsiteX27" fmla="*/ 1809750 w 2637777"/>
                <a:gd name="connsiteY27" fmla="*/ 6962 h 2131037"/>
                <a:gd name="connsiteX28" fmla="*/ 1843088 w 2637777"/>
                <a:gd name="connsiteY28" fmla="*/ 40300 h 2131037"/>
                <a:gd name="connsiteX29" fmla="*/ 1847850 w 2637777"/>
                <a:gd name="connsiteY29" fmla="*/ 64112 h 2131037"/>
                <a:gd name="connsiteX30" fmla="*/ 1857375 w 2637777"/>
                <a:gd name="connsiteY30" fmla="*/ 87925 h 2131037"/>
                <a:gd name="connsiteX31" fmla="*/ 1909763 w 2637777"/>
                <a:gd name="connsiteY31" fmla="*/ 202225 h 2131037"/>
                <a:gd name="connsiteX32" fmla="*/ 2009775 w 2637777"/>
                <a:gd name="connsiteY32" fmla="*/ 426062 h 2131037"/>
                <a:gd name="connsiteX33" fmla="*/ 2033588 w 2637777"/>
                <a:gd name="connsiteY33" fmla="*/ 487975 h 2131037"/>
                <a:gd name="connsiteX34" fmla="*/ 2062163 w 2637777"/>
                <a:gd name="connsiteY34" fmla="*/ 554650 h 2131037"/>
                <a:gd name="connsiteX35" fmla="*/ 2081213 w 2637777"/>
                <a:gd name="connsiteY35" fmla="*/ 607037 h 2131037"/>
                <a:gd name="connsiteX36" fmla="*/ 2105025 w 2637777"/>
                <a:gd name="connsiteY36" fmla="*/ 659425 h 2131037"/>
                <a:gd name="connsiteX37" fmla="*/ 2124075 w 2637777"/>
                <a:gd name="connsiteY37" fmla="*/ 711812 h 2131037"/>
                <a:gd name="connsiteX38" fmla="*/ 2157413 w 2637777"/>
                <a:gd name="connsiteY38" fmla="*/ 773725 h 2131037"/>
                <a:gd name="connsiteX39" fmla="*/ 2171700 w 2637777"/>
                <a:gd name="connsiteY39" fmla="*/ 811825 h 2131037"/>
                <a:gd name="connsiteX40" fmla="*/ 2200275 w 2637777"/>
                <a:gd name="connsiteY40" fmla="*/ 878500 h 2131037"/>
                <a:gd name="connsiteX41" fmla="*/ 2271713 w 2637777"/>
                <a:gd name="connsiteY41" fmla="*/ 1016612 h 2131037"/>
                <a:gd name="connsiteX42" fmla="*/ 2381250 w 2637777"/>
                <a:gd name="connsiteY42" fmla="*/ 1249975 h 2131037"/>
                <a:gd name="connsiteX43" fmla="*/ 2447925 w 2637777"/>
                <a:gd name="connsiteY43" fmla="*/ 1359512 h 2131037"/>
                <a:gd name="connsiteX44" fmla="*/ 2490788 w 2637777"/>
                <a:gd name="connsiteY44" fmla="*/ 1464287 h 2131037"/>
                <a:gd name="connsiteX45" fmla="*/ 2509838 w 2637777"/>
                <a:gd name="connsiteY45" fmla="*/ 1488100 h 2131037"/>
                <a:gd name="connsiteX46" fmla="*/ 2524125 w 2637777"/>
                <a:gd name="connsiteY46" fmla="*/ 1545250 h 2131037"/>
                <a:gd name="connsiteX47" fmla="*/ 2552700 w 2637777"/>
                <a:gd name="connsiteY47" fmla="*/ 1592875 h 2131037"/>
                <a:gd name="connsiteX48" fmla="*/ 2557463 w 2637777"/>
                <a:gd name="connsiteY48" fmla="*/ 1607162 h 2131037"/>
                <a:gd name="connsiteX49" fmla="*/ 2586038 w 2637777"/>
                <a:gd name="connsiteY49" fmla="*/ 1650025 h 2131037"/>
                <a:gd name="connsiteX50" fmla="*/ 2605088 w 2637777"/>
                <a:gd name="connsiteY50" fmla="*/ 1716700 h 2131037"/>
                <a:gd name="connsiteX51" fmla="*/ 2609850 w 2637777"/>
                <a:gd name="connsiteY51" fmla="*/ 1750037 h 2131037"/>
                <a:gd name="connsiteX52" fmla="*/ 2624138 w 2637777"/>
                <a:gd name="connsiteY52" fmla="*/ 1816712 h 2131037"/>
                <a:gd name="connsiteX53" fmla="*/ 2633663 w 2637777"/>
                <a:gd name="connsiteY53" fmla="*/ 1835762 h 2131037"/>
                <a:gd name="connsiteX54" fmla="*/ 2628900 w 2637777"/>
                <a:gd name="connsiteY54" fmla="*/ 1997687 h 2131037"/>
                <a:gd name="connsiteX55" fmla="*/ 2605088 w 2637777"/>
                <a:gd name="connsiteY55" fmla="*/ 2007212 h 2131037"/>
                <a:gd name="connsiteX56" fmla="*/ 2566988 w 2637777"/>
                <a:gd name="connsiteY56" fmla="*/ 2016737 h 2131037"/>
                <a:gd name="connsiteX57" fmla="*/ 2538413 w 2637777"/>
                <a:gd name="connsiteY57" fmla="*/ 2026262 h 2131037"/>
                <a:gd name="connsiteX58" fmla="*/ 2471738 w 2637777"/>
                <a:gd name="connsiteY58" fmla="*/ 2035787 h 2131037"/>
                <a:gd name="connsiteX59" fmla="*/ 2324100 w 2637777"/>
                <a:gd name="connsiteY59" fmla="*/ 2050075 h 2131037"/>
                <a:gd name="connsiteX60" fmla="*/ 2171700 w 2637777"/>
                <a:gd name="connsiteY60" fmla="*/ 2111987 h 2131037"/>
                <a:gd name="connsiteX61" fmla="*/ 2100263 w 2637777"/>
                <a:gd name="connsiteY61" fmla="*/ 2131037 h 2131037"/>
                <a:gd name="connsiteX62" fmla="*/ 1833563 w 2637777"/>
                <a:gd name="connsiteY62" fmla="*/ 2126275 h 2131037"/>
                <a:gd name="connsiteX63" fmla="*/ 1714500 w 2637777"/>
                <a:gd name="connsiteY63" fmla="*/ 2107225 h 2131037"/>
                <a:gd name="connsiteX64" fmla="*/ 1628775 w 2637777"/>
                <a:gd name="connsiteY64" fmla="*/ 2097700 h 2131037"/>
                <a:gd name="connsiteX65" fmla="*/ 1204913 w 2637777"/>
                <a:gd name="connsiteY65" fmla="*/ 2102462 h 2131037"/>
                <a:gd name="connsiteX66" fmla="*/ 1195388 w 2637777"/>
                <a:gd name="connsiteY66" fmla="*/ 2116750 h 2131037"/>
                <a:gd name="connsiteX67" fmla="*/ 1181100 w 2637777"/>
                <a:gd name="connsiteY67" fmla="*/ 2126275 h 2131037"/>
                <a:gd name="connsiteX68" fmla="*/ 1104900 w 2637777"/>
                <a:gd name="connsiteY68" fmla="*/ 2116750 h 2131037"/>
                <a:gd name="connsiteX69" fmla="*/ 1085850 w 2637777"/>
                <a:gd name="connsiteY69" fmla="*/ 2111987 h 2131037"/>
                <a:gd name="connsiteX70" fmla="*/ 971550 w 2637777"/>
                <a:gd name="connsiteY70" fmla="*/ 2102462 h 2131037"/>
                <a:gd name="connsiteX71" fmla="*/ 923925 w 2637777"/>
                <a:gd name="connsiteY71" fmla="*/ 2073887 h 2131037"/>
                <a:gd name="connsiteX72" fmla="*/ 895350 w 2637777"/>
                <a:gd name="connsiteY72" fmla="*/ 2054837 h 2131037"/>
                <a:gd name="connsiteX73" fmla="*/ 876300 w 2637777"/>
                <a:gd name="connsiteY73" fmla="*/ 2045312 h 2131037"/>
                <a:gd name="connsiteX74" fmla="*/ 852488 w 2637777"/>
                <a:gd name="connsiteY74" fmla="*/ 2031025 h 2131037"/>
                <a:gd name="connsiteX75" fmla="*/ 819150 w 2637777"/>
                <a:gd name="connsiteY75" fmla="*/ 2016737 h 2131037"/>
                <a:gd name="connsiteX76" fmla="*/ 804863 w 2637777"/>
                <a:gd name="connsiteY76" fmla="*/ 2007212 h 2131037"/>
                <a:gd name="connsiteX77" fmla="*/ 685800 w 2637777"/>
                <a:gd name="connsiteY77" fmla="*/ 1969112 h 2131037"/>
                <a:gd name="connsiteX78" fmla="*/ 647700 w 2637777"/>
                <a:gd name="connsiteY78" fmla="*/ 1954825 h 2131037"/>
                <a:gd name="connsiteX79" fmla="*/ 476250 w 2637777"/>
                <a:gd name="connsiteY79" fmla="*/ 1964350 h 2131037"/>
                <a:gd name="connsiteX80" fmla="*/ 461963 w 2637777"/>
                <a:gd name="connsiteY80" fmla="*/ 1978637 h 2131037"/>
                <a:gd name="connsiteX81" fmla="*/ 419100 w 2637777"/>
                <a:gd name="connsiteY81" fmla="*/ 2011975 h 2131037"/>
                <a:gd name="connsiteX82" fmla="*/ 409575 w 2637777"/>
                <a:gd name="connsiteY82" fmla="*/ 2026262 h 2131037"/>
                <a:gd name="connsiteX83" fmla="*/ 404813 w 2637777"/>
                <a:gd name="connsiteY83" fmla="*/ 2040550 h 2131037"/>
                <a:gd name="connsiteX84" fmla="*/ 390525 w 2637777"/>
                <a:gd name="connsiteY84" fmla="*/ 2050075 h 2131037"/>
                <a:gd name="connsiteX85" fmla="*/ 376238 w 2637777"/>
                <a:gd name="connsiteY85" fmla="*/ 2064362 h 2131037"/>
                <a:gd name="connsiteX86" fmla="*/ 357188 w 2637777"/>
                <a:gd name="connsiteY86" fmla="*/ 2078650 h 2131037"/>
                <a:gd name="connsiteX87" fmla="*/ 352425 w 2637777"/>
                <a:gd name="connsiteY87" fmla="*/ 2111987 h 21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637777" h="2131037">
                  <a:moveTo>
                    <a:pt x="352425" y="2111987"/>
                  </a:moveTo>
                  <a:cubicBezTo>
                    <a:pt x="315913" y="2116750"/>
                    <a:pt x="208233" y="2120974"/>
                    <a:pt x="138113" y="2107225"/>
                  </a:cubicBezTo>
                  <a:cubicBezTo>
                    <a:pt x="121262" y="2103921"/>
                    <a:pt x="116339" y="2080129"/>
                    <a:pt x="109538" y="2064362"/>
                  </a:cubicBezTo>
                  <a:cubicBezTo>
                    <a:pt x="81277" y="1998848"/>
                    <a:pt x="33338" y="1864337"/>
                    <a:pt x="33338" y="1864337"/>
                  </a:cubicBezTo>
                  <a:cubicBezTo>
                    <a:pt x="28575" y="1837350"/>
                    <a:pt x="24602" y="1810211"/>
                    <a:pt x="19050" y="1783375"/>
                  </a:cubicBezTo>
                  <a:cubicBezTo>
                    <a:pt x="15072" y="1764146"/>
                    <a:pt x="8127" y="1745571"/>
                    <a:pt x="4763" y="1726225"/>
                  </a:cubicBezTo>
                  <a:cubicBezTo>
                    <a:pt x="1759" y="1708950"/>
                    <a:pt x="1588" y="1691300"/>
                    <a:pt x="0" y="1673837"/>
                  </a:cubicBezTo>
                  <a:cubicBezTo>
                    <a:pt x="1588" y="1642087"/>
                    <a:pt x="3320" y="1610344"/>
                    <a:pt x="4763" y="1578587"/>
                  </a:cubicBezTo>
                  <a:cubicBezTo>
                    <a:pt x="6495" y="1540493"/>
                    <a:pt x="6988" y="1502336"/>
                    <a:pt x="9525" y="1464287"/>
                  </a:cubicBezTo>
                  <a:cubicBezTo>
                    <a:pt x="10167" y="1454652"/>
                    <a:pt x="10988" y="1444787"/>
                    <a:pt x="14288" y="1435712"/>
                  </a:cubicBezTo>
                  <a:cubicBezTo>
                    <a:pt x="22985" y="1411795"/>
                    <a:pt x="34674" y="1409671"/>
                    <a:pt x="47625" y="1388087"/>
                  </a:cubicBezTo>
                  <a:cubicBezTo>
                    <a:pt x="61510" y="1364946"/>
                    <a:pt x="72981" y="1340439"/>
                    <a:pt x="85725" y="1316650"/>
                  </a:cubicBezTo>
                  <a:cubicBezTo>
                    <a:pt x="127792" y="1238125"/>
                    <a:pt x="109903" y="1277636"/>
                    <a:pt x="138113" y="1207112"/>
                  </a:cubicBezTo>
                  <a:cubicBezTo>
                    <a:pt x="139700" y="1184887"/>
                    <a:pt x="138505" y="1162286"/>
                    <a:pt x="142875" y="1140437"/>
                  </a:cubicBezTo>
                  <a:cubicBezTo>
                    <a:pt x="146519" y="1122217"/>
                    <a:pt x="157282" y="1106042"/>
                    <a:pt x="161925" y="1088050"/>
                  </a:cubicBezTo>
                  <a:cubicBezTo>
                    <a:pt x="177604" y="1027295"/>
                    <a:pt x="179283" y="1006332"/>
                    <a:pt x="185738" y="954700"/>
                  </a:cubicBezTo>
                  <a:cubicBezTo>
                    <a:pt x="180975" y="738800"/>
                    <a:pt x="177574" y="522866"/>
                    <a:pt x="171450" y="307000"/>
                  </a:cubicBezTo>
                  <a:cubicBezTo>
                    <a:pt x="171093" y="294432"/>
                    <a:pt x="165906" y="280840"/>
                    <a:pt x="161925" y="268900"/>
                  </a:cubicBezTo>
                  <a:cubicBezTo>
                    <a:pt x="160338" y="249850"/>
                    <a:pt x="159397" y="230735"/>
                    <a:pt x="157163" y="211750"/>
                  </a:cubicBezTo>
                  <a:cubicBezTo>
                    <a:pt x="156217" y="203711"/>
                    <a:pt x="152400" y="196032"/>
                    <a:pt x="152400" y="187937"/>
                  </a:cubicBezTo>
                  <a:cubicBezTo>
                    <a:pt x="152400" y="157733"/>
                    <a:pt x="151760" y="127167"/>
                    <a:pt x="157163" y="97450"/>
                  </a:cubicBezTo>
                  <a:cubicBezTo>
                    <a:pt x="158368" y="90823"/>
                    <a:pt x="166688" y="87925"/>
                    <a:pt x="171450" y="83162"/>
                  </a:cubicBezTo>
                  <a:cubicBezTo>
                    <a:pt x="173038" y="76812"/>
                    <a:pt x="172966" y="69795"/>
                    <a:pt x="176213" y="64112"/>
                  </a:cubicBezTo>
                  <a:cubicBezTo>
                    <a:pt x="179555" y="58264"/>
                    <a:pt x="186188" y="54999"/>
                    <a:pt x="190500" y="49825"/>
                  </a:cubicBezTo>
                  <a:cubicBezTo>
                    <a:pt x="205337" y="32020"/>
                    <a:pt x="196134" y="30339"/>
                    <a:pt x="223838" y="16487"/>
                  </a:cubicBezTo>
                  <a:cubicBezTo>
                    <a:pt x="231078" y="12867"/>
                    <a:pt x="239797" y="13688"/>
                    <a:pt x="247650" y="11725"/>
                  </a:cubicBezTo>
                  <a:cubicBezTo>
                    <a:pt x="294549" y="0"/>
                    <a:pt x="211880" y="15304"/>
                    <a:pt x="290513" y="2200"/>
                  </a:cubicBezTo>
                  <a:lnTo>
                    <a:pt x="1809750" y="6962"/>
                  </a:lnTo>
                  <a:cubicBezTo>
                    <a:pt x="1825461" y="7348"/>
                    <a:pt x="1843088" y="40300"/>
                    <a:pt x="1843088" y="40300"/>
                  </a:cubicBezTo>
                  <a:cubicBezTo>
                    <a:pt x="1844675" y="48237"/>
                    <a:pt x="1845524" y="56359"/>
                    <a:pt x="1847850" y="64112"/>
                  </a:cubicBezTo>
                  <a:cubicBezTo>
                    <a:pt x="1850306" y="72301"/>
                    <a:pt x="1853878" y="80124"/>
                    <a:pt x="1857375" y="87925"/>
                  </a:cubicBezTo>
                  <a:cubicBezTo>
                    <a:pt x="1874519" y="126169"/>
                    <a:pt x="1892088" y="164223"/>
                    <a:pt x="1909763" y="202225"/>
                  </a:cubicBezTo>
                  <a:cubicBezTo>
                    <a:pt x="1950071" y="288886"/>
                    <a:pt x="1973176" y="330907"/>
                    <a:pt x="2009775" y="426062"/>
                  </a:cubicBezTo>
                  <a:cubicBezTo>
                    <a:pt x="2017713" y="446700"/>
                    <a:pt x="2025245" y="467498"/>
                    <a:pt x="2033588" y="487975"/>
                  </a:cubicBezTo>
                  <a:cubicBezTo>
                    <a:pt x="2042711" y="510368"/>
                    <a:pt x="2053183" y="532199"/>
                    <a:pt x="2062163" y="554650"/>
                  </a:cubicBezTo>
                  <a:cubicBezTo>
                    <a:pt x="2069064" y="571902"/>
                    <a:pt x="2074178" y="589839"/>
                    <a:pt x="2081213" y="607037"/>
                  </a:cubicBezTo>
                  <a:cubicBezTo>
                    <a:pt x="2088476" y="624791"/>
                    <a:pt x="2097762" y="641671"/>
                    <a:pt x="2105025" y="659425"/>
                  </a:cubicBezTo>
                  <a:cubicBezTo>
                    <a:pt x="2112060" y="676623"/>
                    <a:pt x="2116333" y="694921"/>
                    <a:pt x="2124075" y="711812"/>
                  </a:cubicBezTo>
                  <a:cubicBezTo>
                    <a:pt x="2133841" y="733120"/>
                    <a:pt x="2147336" y="752562"/>
                    <a:pt x="2157413" y="773725"/>
                  </a:cubicBezTo>
                  <a:cubicBezTo>
                    <a:pt x="2163244" y="785971"/>
                    <a:pt x="2166564" y="799271"/>
                    <a:pt x="2171700" y="811825"/>
                  </a:cubicBezTo>
                  <a:cubicBezTo>
                    <a:pt x="2180855" y="834205"/>
                    <a:pt x="2189664" y="856773"/>
                    <a:pt x="2200275" y="878500"/>
                  </a:cubicBezTo>
                  <a:cubicBezTo>
                    <a:pt x="2223021" y="925074"/>
                    <a:pt x="2251778" y="968768"/>
                    <a:pt x="2271713" y="1016612"/>
                  </a:cubicBezTo>
                  <a:cubicBezTo>
                    <a:pt x="2302922" y="1091516"/>
                    <a:pt x="2342599" y="1189852"/>
                    <a:pt x="2381250" y="1249975"/>
                  </a:cubicBezTo>
                  <a:cubicBezTo>
                    <a:pt x="2398372" y="1276609"/>
                    <a:pt x="2432672" y="1326827"/>
                    <a:pt x="2447925" y="1359512"/>
                  </a:cubicBezTo>
                  <a:cubicBezTo>
                    <a:pt x="2468083" y="1402708"/>
                    <a:pt x="2448273" y="1411143"/>
                    <a:pt x="2490788" y="1464287"/>
                  </a:cubicBezTo>
                  <a:lnTo>
                    <a:pt x="2509838" y="1488100"/>
                  </a:lnTo>
                  <a:cubicBezTo>
                    <a:pt x="2514600" y="1507150"/>
                    <a:pt x="2512343" y="1529541"/>
                    <a:pt x="2524125" y="1545250"/>
                  </a:cubicBezTo>
                  <a:cubicBezTo>
                    <a:pt x="2541178" y="1567987"/>
                    <a:pt x="2539726" y="1563684"/>
                    <a:pt x="2552700" y="1592875"/>
                  </a:cubicBezTo>
                  <a:cubicBezTo>
                    <a:pt x="2554739" y="1597462"/>
                    <a:pt x="2554972" y="1602803"/>
                    <a:pt x="2557463" y="1607162"/>
                  </a:cubicBezTo>
                  <a:cubicBezTo>
                    <a:pt x="2573470" y="1635173"/>
                    <a:pt x="2572138" y="1617592"/>
                    <a:pt x="2586038" y="1650025"/>
                  </a:cubicBezTo>
                  <a:cubicBezTo>
                    <a:pt x="2595904" y="1673046"/>
                    <a:pt x="2601123" y="1692912"/>
                    <a:pt x="2605088" y="1716700"/>
                  </a:cubicBezTo>
                  <a:cubicBezTo>
                    <a:pt x="2606933" y="1727772"/>
                    <a:pt x="2608143" y="1738942"/>
                    <a:pt x="2609850" y="1750037"/>
                  </a:cubicBezTo>
                  <a:cubicBezTo>
                    <a:pt x="2613275" y="1772301"/>
                    <a:pt x="2617002" y="1795305"/>
                    <a:pt x="2624138" y="1816712"/>
                  </a:cubicBezTo>
                  <a:cubicBezTo>
                    <a:pt x="2626383" y="1823447"/>
                    <a:pt x="2630488" y="1829412"/>
                    <a:pt x="2633663" y="1835762"/>
                  </a:cubicBezTo>
                  <a:cubicBezTo>
                    <a:pt x="2632075" y="1889737"/>
                    <a:pt x="2637777" y="1944423"/>
                    <a:pt x="2628900" y="1997687"/>
                  </a:cubicBezTo>
                  <a:cubicBezTo>
                    <a:pt x="2627495" y="2006119"/>
                    <a:pt x="2613259" y="2004698"/>
                    <a:pt x="2605088" y="2007212"/>
                  </a:cubicBezTo>
                  <a:cubicBezTo>
                    <a:pt x="2592576" y="2011062"/>
                    <a:pt x="2579407" y="2012597"/>
                    <a:pt x="2566988" y="2016737"/>
                  </a:cubicBezTo>
                  <a:cubicBezTo>
                    <a:pt x="2557463" y="2019912"/>
                    <a:pt x="2548153" y="2023827"/>
                    <a:pt x="2538413" y="2026262"/>
                  </a:cubicBezTo>
                  <a:cubicBezTo>
                    <a:pt x="2524672" y="2029697"/>
                    <a:pt x="2483025" y="2034376"/>
                    <a:pt x="2471738" y="2035787"/>
                  </a:cubicBezTo>
                  <a:cubicBezTo>
                    <a:pt x="2376477" y="2063004"/>
                    <a:pt x="2533281" y="2021021"/>
                    <a:pt x="2324100" y="2050075"/>
                  </a:cubicBezTo>
                  <a:cubicBezTo>
                    <a:pt x="2287197" y="2055201"/>
                    <a:pt x="2192888" y="2104117"/>
                    <a:pt x="2171700" y="2111987"/>
                  </a:cubicBezTo>
                  <a:cubicBezTo>
                    <a:pt x="2148598" y="2120568"/>
                    <a:pt x="2124075" y="2124687"/>
                    <a:pt x="2100263" y="2131037"/>
                  </a:cubicBezTo>
                  <a:lnTo>
                    <a:pt x="1833563" y="2126275"/>
                  </a:lnTo>
                  <a:cubicBezTo>
                    <a:pt x="1784495" y="2124788"/>
                    <a:pt x="1766999" y="2115976"/>
                    <a:pt x="1714500" y="2107225"/>
                  </a:cubicBezTo>
                  <a:cubicBezTo>
                    <a:pt x="1667069" y="2099319"/>
                    <a:pt x="1695548" y="2103264"/>
                    <a:pt x="1628775" y="2097700"/>
                  </a:cubicBezTo>
                  <a:lnTo>
                    <a:pt x="1204913" y="2102462"/>
                  </a:lnTo>
                  <a:cubicBezTo>
                    <a:pt x="1199195" y="2102713"/>
                    <a:pt x="1199435" y="2112703"/>
                    <a:pt x="1195388" y="2116750"/>
                  </a:cubicBezTo>
                  <a:cubicBezTo>
                    <a:pt x="1191341" y="2120797"/>
                    <a:pt x="1185863" y="2123100"/>
                    <a:pt x="1181100" y="2126275"/>
                  </a:cubicBezTo>
                  <a:cubicBezTo>
                    <a:pt x="1155700" y="2123100"/>
                    <a:pt x="1130214" y="2120547"/>
                    <a:pt x="1104900" y="2116750"/>
                  </a:cubicBezTo>
                  <a:cubicBezTo>
                    <a:pt x="1098427" y="2115779"/>
                    <a:pt x="1092358" y="2112684"/>
                    <a:pt x="1085850" y="2111987"/>
                  </a:cubicBezTo>
                  <a:cubicBezTo>
                    <a:pt x="1047836" y="2107914"/>
                    <a:pt x="1009650" y="2105637"/>
                    <a:pt x="971550" y="2102462"/>
                  </a:cubicBezTo>
                  <a:cubicBezTo>
                    <a:pt x="955675" y="2092937"/>
                    <a:pt x="939329" y="2084156"/>
                    <a:pt x="923925" y="2073887"/>
                  </a:cubicBezTo>
                  <a:cubicBezTo>
                    <a:pt x="914400" y="2067537"/>
                    <a:pt x="905166" y="2060727"/>
                    <a:pt x="895350" y="2054837"/>
                  </a:cubicBezTo>
                  <a:cubicBezTo>
                    <a:pt x="889262" y="2051184"/>
                    <a:pt x="882506" y="2048760"/>
                    <a:pt x="876300" y="2045312"/>
                  </a:cubicBezTo>
                  <a:cubicBezTo>
                    <a:pt x="868208" y="2040817"/>
                    <a:pt x="860767" y="2035165"/>
                    <a:pt x="852488" y="2031025"/>
                  </a:cubicBezTo>
                  <a:cubicBezTo>
                    <a:pt x="841674" y="2025618"/>
                    <a:pt x="829964" y="2022144"/>
                    <a:pt x="819150" y="2016737"/>
                  </a:cubicBezTo>
                  <a:cubicBezTo>
                    <a:pt x="814031" y="2014177"/>
                    <a:pt x="810124" y="2009467"/>
                    <a:pt x="804863" y="2007212"/>
                  </a:cubicBezTo>
                  <a:cubicBezTo>
                    <a:pt x="722037" y="1971715"/>
                    <a:pt x="744598" y="1977512"/>
                    <a:pt x="685800" y="1969112"/>
                  </a:cubicBezTo>
                  <a:cubicBezTo>
                    <a:pt x="673100" y="1964350"/>
                    <a:pt x="661237" y="1955671"/>
                    <a:pt x="647700" y="1954825"/>
                  </a:cubicBezTo>
                  <a:cubicBezTo>
                    <a:pt x="609576" y="1952442"/>
                    <a:pt x="523640" y="1960400"/>
                    <a:pt x="476250" y="1964350"/>
                  </a:cubicBezTo>
                  <a:cubicBezTo>
                    <a:pt x="471488" y="1969112"/>
                    <a:pt x="467137" y="1974325"/>
                    <a:pt x="461963" y="1978637"/>
                  </a:cubicBezTo>
                  <a:cubicBezTo>
                    <a:pt x="448058" y="1990225"/>
                    <a:pt x="429141" y="1996915"/>
                    <a:pt x="419100" y="2011975"/>
                  </a:cubicBezTo>
                  <a:lnTo>
                    <a:pt x="409575" y="2026262"/>
                  </a:lnTo>
                  <a:cubicBezTo>
                    <a:pt x="407988" y="2031025"/>
                    <a:pt x="407949" y="2036630"/>
                    <a:pt x="404813" y="2040550"/>
                  </a:cubicBezTo>
                  <a:cubicBezTo>
                    <a:pt x="401237" y="2045020"/>
                    <a:pt x="394922" y="2046411"/>
                    <a:pt x="390525" y="2050075"/>
                  </a:cubicBezTo>
                  <a:cubicBezTo>
                    <a:pt x="385351" y="2054387"/>
                    <a:pt x="381352" y="2059979"/>
                    <a:pt x="376238" y="2064362"/>
                  </a:cubicBezTo>
                  <a:cubicBezTo>
                    <a:pt x="370211" y="2069528"/>
                    <a:pt x="363538" y="2073887"/>
                    <a:pt x="357188" y="2078650"/>
                  </a:cubicBezTo>
                  <a:cubicBezTo>
                    <a:pt x="351421" y="2095949"/>
                    <a:pt x="388938" y="2107225"/>
                    <a:pt x="352425" y="2111987"/>
                  </a:cubicBezTo>
                  <a:close/>
                </a:path>
              </a:pathLst>
            </a:custGeom>
            <a:solidFill>
              <a:schemeClr val="bg1"/>
            </a:solidFill>
            <a:ln w="9525">
              <a:noFill/>
              <a:round/>
              <a:headEnd/>
              <a:tailEnd/>
            </a:ln>
          </p:spPr>
          <p:txBody>
            <a:bodyPr rtlCol="0" anchor="ctr"/>
            <a:lstStyle/>
            <a:p>
              <a:pPr algn="ctr"/>
              <a:endParaRPr lang="en-US"/>
            </a:p>
          </p:txBody>
        </p:sp>
      </p:grpSp>
      <p:sp>
        <p:nvSpPr>
          <p:cNvPr id="24" name="TextBox 23">
            <a:extLst>
              <a:ext uri="{FF2B5EF4-FFF2-40B4-BE49-F238E27FC236}">
                <a16:creationId xmlns:a16="http://schemas.microsoft.com/office/drawing/2014/main" id="{B10E9025-8916-4206-942F-DA97CE52F3E4}"/>
              </a:ext>
            </a:extLst>
          </p:cNvPr>
          <p:cNvSpPr txBox="1"/>
          <p:nvPr/>
        </p:nvSpPr>
        <p:spPr>
          <a:xfrm>
            <a:off x="184475" y="823154"/>
            <a:ext cx="8462312" cy="1077218"/>
          </a:xfrm>
          <a:prstGeom prst="rect">
            <a:avLst/>
          </a:prstGeom>
          <a:noFill/>
        </p:spPr>
        <p:txBody>
          <a:bodyPr wrap="square" rtlCol="0">
            <a:spAutoFit/>
          </a:bodyPr>
          <a:lstStyle/>
          <a:p>
            <a:pPr marL="177800" lvl="1" algn="l"/>
            <a:r>
              <a:rPr lang="zh-CN" altLang="en-US" sz="1600" dirty="0">
                <a:solidFill>
                  <a:schemeClr val="tx1"/>
                </a:solidFill>
              </a:rPr>
              <a:t>不同的</a:t>
            </a:r>
            <a:r>
              <a:rPr lang="en-US" altLang="zh-CN" sz="1600" dirty="0">
                <a:solidFill>
                  <a:schemeClr val="tx1"/>
                </a:solidFill>
              </a:rPr>
              <a:t>EPS</a:t>
            </a:r>
            <a:r>
              <a:rPr lang="zh-CN" altLang="en-US" sz="1600" dirty="0">
                <a:solidFill>
                  <a:schemeClr val="tx1"/>
                </a:solidFill>
              </a:rPr>
              <a:t>系统主要由感应辅助扭矩的位置（电机位置）确定</a:t>
            </a:r>
            <a:endParaRPr lang="en-US" sz="600" dirty="0">
              <a:solidFill>
                <a:schemeClr val="tx1"/>
              </a:solidFill>
            </a:endParaRPr>
          </a:p>
          <a:p>
            <a:pPr marL="812800" lvl="2" indent="-177800" algn="l">
              <a:buFont typeface="Wingdings" pitchFamily="2" charset="2"/>
              <a:buChar char="Ø"/>
            </a:pPr>
            <a:r>
              <a:rPr lang="zh-CN" altLang="en-US" sz="1600" dirty="0">
                <a:solidFill>
                  <a:schemeClr val="tx1"/>
                </a:solidFill>
              </a:rPr>
              <a:t> 列驱动器（</a:t>
            </a:r>
            <a:r>
              <a:rPr lang="en-US" altLang="zh-CN" sz="1600" dirty="0">
                <a:solidFill>
                  <a:schemeClr val="tx1"/>
                </a:solidFill>
              </a:rPr>
              <a:t>CD</a:t>
            </a:r>
            <a:r>
              <a:rPr lang="zh-CN" altLang="en-US" sz="1600" dirty="0">
                <a:solidFill>
                  <a:schemeClr val="tx1"/>
                </a:solidFill>
              </a:rPr>
              <a:t>）</a:t>
            </a:r>
            <a:endParaRPr lang="en-US" sz="1600" dirty="0">
              <a:solidFill>
                <a:schemeClr val="tx1"/>
              </a:solidFill>
            </a:endParaRPr>
          </a:p>
          <a:p>
            <a:pPr marL="812800" lvl="2" indent="-177800" algn="l">
              <a:buFont typeface="Wingdings" pitchFamily="2" charset="2"/>
              <a:buChar char="Ø"/>
            </a:pPr>
            <a:r>
              <a:rPr lang="zh-CN" altLang="en-US" sz="1600" dirty="0">
                <a:solidFill>
                  <a:schemeClr val="tx1"/>
                </a:solidFill>
              </a:rPr>
              <a:t> 机架驱动（</a:t>
            </a:r>
            <a:r>
              <a:rPr lang="en-US" altLang="zh-CN" sz="1600" dirty="0">
                <a:solidFill>
                  <a:schemeClr val="tx1"/>
                </a:solidFill>
              </a:rPr>
              <a:t>RD</a:t>
            </a:r>
            <a:r>
              <a:rPr lang="zh-CN" altLang="en-US" sz="1600" dirty="0">
                <a:solidFill>
                  <a:schemeClr val="tx1"/>
                </a:solidFill>
              </a:rPr>
              <a:t>）</a:t>
            </a:r>
            <a:endParaRPr lang="en-US" sz="1600" dirty="0">
              <a:solidFill>
                <a:schemeClr val="tx1"/>
              </a:solidFill>
            </a:endParaRPr>
          </a:p>
          <a:p>
            <a:pPr marL="812800" lvl="2" indent="-177800" algn="l">
              <a:buFont typeface="Wingdings" pitchFamily="2" charset="2"/>
              <a:buChar char="Ø"/>
            </a:pPr>
            <a:r>
              <a:rPr lang="en-US" sz="1600" dirty="0">
                <a:solidFill>
                  <a:schemeClr val="tx1"/>
                </a:solidFill>
              </a:rPr>
              <a:t> </a:t>
            </a:r>
            <a:r>
              <a:rPr lang="zh-CN" altLang="en-US" sz="1600" dirty="0">
                <a:solidFill>
                  <a:schemeClr val="tx1"/>
                </a:solidFill>
              </a:rPr>
              <a:t>小齿轮驱动（</a:t>
            </a:r>
            <a:r>
              <a:rPr lang="en-US" altLang="zh-CN" sz="1600" dirty="0">
                <a:solidFill>
                  <a:schemeClr val="tx1"/>
                </a:solidFill>
              </a:rPr>
              <a:t>PD</a:t>
            </a:r>
            <a:r>
              <a:rPr lang="zh-CN" altLang="en-US" sz="1600" dirty="0">
                <a:solidFill>
                  <a:schemeClr val="tx1"/>
                </a:solidFill>
              </a:rPr>
              <a:t>）</a:t>
            </a:r>
            <a:r>
              <a:rPr lang="en-US" altLang="zh-CN" sz="1600" dirty="0">
                <a:solidFill>
                  <a:schemeClr val="tx1"/>
                </a:solidFill>
              </a:rPr>
              <a:t>–</a:t>
            </a:r>
            <a:r>
              <a:rPr lang="zh-CN" altLang="en-US" sz="1600" dirty="0">
                <a:solidFill>
                  <a:schemeClr val="tx1"/>
                </a:solidFill>
              </a:rPr>
              <a:t>可提供单小齿轮和双小齿轮变型</a:t>
            </a:r>
            <a:endParaRPr lang="en-US" sz="1600" dirty="0">
              <a:solidFill>
                <a:schemeClr val="tx1"/>
              </a:solidFill>
            </a:endParaRPr>
          </a:p>
        </p:txBody>
      </p:sp>
      <p:pic>
        <p:nvPicPr>
          <p:cNvPr id="25" name="Picture 2">
            <a:extLst>
              <a:ext uri="{FF2B5EF4-FFF2-40B4-BE49-F238E27FC236}">
                <a16:creationId xmlns:a16="http://schemas.microsoft.com/office/drawing/2014/main" id="{DD99A4BF-32A8-49E3-9D6C-A44A0DD79A9E}"/>
              </a:ext>
            </a:extLst>
          </p:cNvPr>
          <p:cNvPicPr>
            <a:picLocks noChangeAspect="1" noChangeArrowheads="1"/>
          </p:cNvPicPr>
          <p:nvPr/>
        </p:nvPicPr>
        <p:blipFill>
          <a:blip r:embed="rId4" cstate="print"/>
          <a:srcRect/>
          <a:stretch>
            <a:fillRect/>
          </a:stretch>
        </p:blipFill>
        <p:spPr bwMode="auto">
          <a:xfrm>
            <a:off x="491479" y="2357786"/>
            <a:ext cx="2396456" cy="2102890"/>
          </a:xfrm>
          <a:prstGeom prst="rect">
            <a:avLst/>
          </a:prstGeom>
          <a:noFill/>
          <a:ln w="9525">
            <a:noFill/>
            <a:miter lim="800000"/>
            <a:headEnd/>
            <a:tailEnd/>
          </a:ln>
          <a:effectLst/>
        </p:spPr>
      </p:pic>
      <p:sp>
        <p:nvSpPr>
          <p:cNvPr id="26" name="TextBox 24">
            <a:extLst>
              <a:ext uri="{FF2B5EF4-FFF2-40B4-BE49-F238E27FC236}">
                <a16:creationId xmlns:a16="http://schemas.microsoft.com/office/drawing/2014/main" id="{4706C486-E2F3-4B41-87AD-58C278877FEF}"/>
              </a:ext>
            </a:extLst>
          </p:cNvPr>
          <p:cNvSpPr txBox="1"/>
          <p:nvPr/>
        </p:nvSpPr>
        <p:spPr>
          <a:xfrm>
            <a:off x="929393" y="2823739"/>
            <a:ext cx="1156087" cy="400110"/>
          </a:xfrm>
          <a:prstGeom prst="rect">
            <a:avLst/>
          </a:prstGeom>
          <a:noFill/>
        </p:spPr>
        <p:txBody>
          <a:bodyPr wrap="square" rtlCol="0">
            <a:spAutoFit/>
          </a:bodyPr>
          <a:lstStyle/>
          <a:p>
            <a:r>
              <a:rPr lang="de-DE" sz="2000" dirty="0">
                <a:solidFill>
                  <a:schemeClr val="tx1"/>
                </a:solidFill>
              </a:rPr>
              <a:t>CD-EPS</a:t>
            </a:r>
            <a:endParaRPr lang="en-US" sz="2000" dirty="0">
              <a:solidFill>
                <a:schemeClr val="tx1"/>
              </a:solidFill>
            </a:endParaRPr>
          </a:p>
        </p:txBody>
      </p:sp>
      <p:sp>
        <p:nvSpPr>
          <p:cNvPr id="27" name="TextBox 25">
            <a:extLst>
              <a:ext uri="{FF2B5EF4-FFF2-40B4-BE49-F238E27FC236}">
                <a16:creationId xmlns:a16="http://schemas.microsoft.com/office/drawing/2014/main" id="{3CA27DD1-3314-4F80-B5AA-E8366437CABB}"/>
              </a:ext>
            </a:extLst>
          </p:cNvPr>
          <p:cNvSpPr txBox="1"/>
          <p:nvPr/>
        </p:nvSpPr>
        <p:spPr>
          <a:xfrm>
            <a:off x="4136602" y="3128496"/>
            <a:ext cx="1156087" cy="400110"/>
          </a:xfrm>
          <a:prstGeom prst="rect">
            <a:avLst/>
          </a:prstGeom>
          <a:noFill/>
        </p:spPr>
        <p:txBody>
          <a:bodyPr wrap="square" rtlCol="0">
            <a:spAutoFit/>
          </a:bodyPr>
          <a:lstStyle/>
          <a:p>
            <a:r>
              <a:rPr lang="de-DE" sz="2000" dirty="0">
                <a:solidFill>
                  <a:schemeClr val="tx1"/>
                </a:solidFill>
              </a:rPr>
              <a:t>RD-EPS</a:t>
            </a:r>
            <a:endParaRPr lang="en-US" sz="2000" dirty="0">
              <a:solidFill>
                <a:schemeClr val="tx1"/>
              </a:solidFill>
            </a:endParaRPr>
          </a:p>
        </p:txBody>
      </p:sp>
      <p:sp>
        <p:nvSpPr>
          <p:cNvPr id="28" name="TextBox 26">
            <a:extLst>
              <a:ext uri="{FF2B5EF4-FFF2-40B4-BE49-F238E27FC236}">
                <a16:creationId xmlns:a16="http://schemas.microsoft.com/office/drawing/2014/main" id="{5B2E4F19-C9E8-4C98-94D2-45F01FB184C0}"/>
              </a:ext>
            </a:extLst>
          </p:cNvPr>
          <p:cNvSpPr txBox="1"/>
          <p:nvPr/>
        </p:nvSpPr>
        <p:spPr>
          <a:xfrm>
            <a:off x="6874628" y="2757370"/>
            <a:ext cx="1141659" cy="400110"/>
          </a:xfrm>
          <a:prstGeom prst="rect">
            <a:avLst/>
          </a:prstGeom>
          <a:noFill/>
        </p:spPr>
        <p:txBody>
          <a:bodyPr wrap="square" rtlCol="0">
            <a:spAutoFit/>
          </a:bodyPr>
          <a:lstStyle/>
          <a:p>
            <a:r>
              <a:rPr lang="de-DE" sz="2000" dirty="0">
                <a:solidFill>
                  <a:schemeClr val="tx1"/>
                </a:solidFill>
              </a:rPr>
              <a:t>PD-EPS</a:t>
            </a:r>
            <a:endParaRPr lang="en-US" sz="2000" dirty="0">
              <a:solidFill>
                <a:schemeClr val="tx1"/>
              </a:solidFill>
            </a:endParaRPr>
          </a:p>
        </p:txBody>
      </p:sp>
    </p:spTree>
    <p:extLst>
      <p:ext uri="{BB962C8B-B14F-4D97-AF65-F5344CB8AC3E}">
        <p14:creationId xmlns:p14="http://schemas.microsoft.com/office/powerpoint/2010/main" val="9004144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转向柱驱动</a:t>
            </a:r>
            <a:r>
              <a:rPr lang="en-US" altLang="zh-CN" dirty="0"/>
              <a:t>EPS(CD EPS)</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sp>
        <p:nvSpPr>
          <p:cNvPr id="4" name="Inhaltsplatzhalter 2">
            <a:extLst>
              <a:ext uri="{FF2B5EF4-FFF2-40B4-BE49-F238E27FC236}">
                <a16:creationId xmlns:a16="http://schemas.microsoft.com/office/drawing/2014/main" id="{D3E82454-1492-4E67-97C2-28780E5D44C0}"/>
              </a:ext>
            </a:extLst>
          </p:cNvPr>
          <p:cNvSpPr txBox="1">
            <a:spLocks/>
          </p:cNvSpPr>
          <p:nvPr/>
        </p:nvSpPr>
        <p:spPr bwMode="gray">
          <a:xfrm>
            <a:off x="360363" y="2844000"/>
            <a:ext cx="8424000" cy="1800000"/>
          </a:xfrm>
          <a:prstGeom prst="rect">
            <a:avLst/>
          </a:prstGeom>
          <a:ln>
            <a:noFill/>
          </a:ln>
        </p:spPr>
        <p:txBody>
          <a:bodyPr vert="horz" lIns="72000" tIns="72000" rIns="72000" bIns="72000" rtlCol="0" anchor="t">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pPr marL="0" lvl="1" indent="0">
              <a:spcBef>
                <a:spcPts val="0"/>
              </a:spcBef>
              <a:spcAft>
                <a:spcPts val="300"/>
              </a:spcAft>
              <a:buSzPct val="100000"/>
              <a:buNone/>
              <a:defRPr/>
            </a:pPr>
            <a:r>
              <a:rPr lang="zh-CN" altLang="en-US" sz="1000" b="1" dirty="0">
                <a:latin typeface="Tahoma" panose="020B0604030504040204" pitchFamily="34" charset="0"/>
                <a:cs typeface="Tahoma" panose="020B0604030504040204" pitchFamily="34" charset="0"/>
              </a:rPr>
              <a:t>采埃孚</a:t>
            </a:r>
            <a:r>
              <a:rPr lang="en-US" altLang="zh-CN" sz="1000" b="1" dirty="0">
                <a:latin typeface="Tahoma" panose="020B0604030504040204" pitchFamily="34" charset="0"/>
                <a:cs typeface="Tahoma" panose="020B0604030504040204" pitchFamily="34" charset="0"/>
              </a:rPr>
              <a:t>CD</a:t>
            </a:r>
            <a:r>
              <a:rPr lang="zh-CN" altLang="en-US" sz="1000" b="1" dirty="0">
                <a:latin typeface="Tahoma" panose="020B0604030504040204" pitchFamily="34" charset="0"/>
                <a:cs typeface="Tahoma" panose="020B0604030504040204" pitchFamily="34" charset="0"/>
              </a:rPr>
              <a:t>核心开发：</a:t>
            </a:r>
            <a:endParaRPr lang="en-US" sz="1000" b="1" dirty="0">
              <a:latin typeface="Tahoma" panose="020B0604030504040204" pitchFamily="34" charset="0"/>
              <a:cs typeface="Tahoma" panose="020B0604030504040204" pitchFamily="34" charset="0"/>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rPr>
              <a:t>高扭矩和高功率产品，适用于</a:t>
            </a:r>
            <a:r>
              <a:rPr lang="en-US" altLang="zh-CN" sz="1000" dirty="0">
                <a:latin typeface="Tahoma" panose="020B0604030504040204" pitchFamily="34" charset="0"/>
                <a:cs typeface="Tahoma" panose="020B0604030504040204" pitchFamily="34" charset="0"/>
              </a:rPr>
              <a:t>C-/CD</a:t>
            </a:r>
            <a:r>
              <a:rPr lang="zh-CN" altLang="en-US" sz="1000" dirty="0">
                <a:latin typeface="Tahoma" panose="020B0604030504040204" pitchFamily="34" charset="0"/>
                <a:cs typeface="Tahoma" panose="020B0604030504040204" pitchFamily="34" charset="0"/>
              </a:rPr>
              <a:t>车型，具有卓越的转向感和</a:t>
            </a:r>
            <a:r>
              <a:rPr lang="en-US" altLang="zh-CN" sz="1000" dirty="0">
                <a:latin typeface="Tahoma" panose="020B0604030504040204" pitchFamily="34" charset="0"/>
                <a:cs typeface="Tahoma" panose="020B0604030504040204" pitchFamily="34" charset="0"/>
              </a:rPr>
              <a:t>NVH</a:t>
            </a:r>
            <a:endParaRPr lang="en-US" sz="1000" dirty="0">
              <a:latin typeface="Tahoma" panose="020B0604030504040204" pitchFamily="34" charset="0"/>
              <a:cs typeface="Tahoma" panose="020B0604030504040204" pitchFamily="34" charset="0"/>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rPr>
              <a:t>适用于</a:t>
            </a:r>
            <a:r>
              <a:rPr lang="en-US" altLang="zh-CN" sz="1000" dirty="0">
                <a:latin typeface="Tahoma" panose="020B0604030504040204" pitchFamily="34" charset="0"/>
                <a:cs typeface="Tahoma" panose="020B0604030504040204" pitchFamily="34" charset="0"/>
              </a:rPr>
              <a:t>A-/B</a:t>
            </a:r>
            <a:r>
              <a:rPr lang="zh-CN" altLang="en-US" sz="1000" dirty="0">
                <a:latin typeface="Tahoma" panose="020B0604030504040204" pitchFamily="34" charset="0"/>
                <a:cs typeface="Tahoma" panose="020B0604030504040204" pitchFamily="34" charset="0"/>
              </a:rPr>
              <a:t>汽车细分市场</a:t>
            </a:r>
            <a:r>
              <a:rPr lang="en-US" altLang="zh-CN" sz="1000" dirty="0">
                <a:latin typeface="Tahoma" panose="020B0604030504040204" pitchFamily="34" charset="0"/>
                <a:cs typeface="Tahoma" panose="020B0604030504040204" pitchFamily="34" charset="0"/>
              </a:rPr>
              <a:t>/</a:t>
            </a:r>
            <a:r>
              <a:rPr lang="zh-CN" altLang="en-US" sz="1000" dirty="0">
                <a:latin typeface="Tahoma" panose="020B0604030504040204" pitchFamily="34" charset="0"/>
                <a:cs typeface="Tahoma" panose="020B0604030504040204" pitchFamily="34" charset="0"/>
              </a:rPr>
              <a:t>新兴市场的经济高效产品</a:t>
            </a:r>
            <a:endParaRPr lang="en-US" sz="1000" dirty="0">
              <a:latin typeface="Tahoma" panose="020B0604030504040204" pitchFamily="34" charset="0"/>
              <a:cs typeface="Tahoma" panose="020B0604030504040204" pitchFamily="34" charset="0"/>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sym typeface="Wingdings" panose="05000000000000000000" pitchFamily="2" charset="2"/>
              </a:rPr>
              <a:t>使</a:t>
            </a:r>
            <a:r>
              <a:rPr lang="en-US" altLang="zh-CN" sz="1000" dirty="0">
                <a:latin typeface="Tahoma" panose="020B0604030504040204" pitchFamily="34" charset="0"/>
                <a:cs typeface="Tahoma" panose="020B0604030504040204" pitchFamily="34" charset="0"/>
                <a:sym typeface="Wingdings" panose="05000000000000000000" pitchFamily="2" charset="2"/>
              </a:rPr>
              <a:t>CD EPS</a:t>
            </a:r>
            <a:r>
              <a:rPr lang="zh-CN" altLang="en-US" sz="1000" dirty="0">
                <a:latin typeface="Tahoma" panose="020B0604030504040204" pitchFamily="34" charset="0"/>
                <a:cs typeface="Tahoma" panose="020B0604030504040204" pitchFamily="34" charset="0"/>
                <a:sym typeface="Wingdings" panose="05000000000000000000" pitchFamily="2" charset="2"/>
              </a:rPr>
              <a:t>适合</a:t>
            </a:r>
            <a:r>
              <a:rPr lang="en-US" altLang="zh-CN" sz="1000" dirty="0">
                <a:latin typeface="Tahoma" panose="020B0604030504040204" pitchFamily="34" charset="0"/>
                <a:cs typeface="Tahoma" panose="020B0604030504040204" pitchFamily="34" charset="0"/>
                <a:sym typeface="Wingdings" panose="05000000000000000000" pitchFamily="2" charset="2"/>
              </a:rPr>
              <a:t>AD</a:t>
            </a:r>
            <a:r>
              <a:rPr lang="zh-CN" altLang="en-US" sz="1000" dirty="0">
                <a:latin typeface="Tahoma" panose="020B0604030504040204" pitchFamily="34" charset="0"/>
                <a:cs typeface="Tahoma" panose="020B0604030504040204" pitchFamily="34" charset="0"/>
                <a:sym typeface="Wingdings" panose="05000000000000000000" pitchFamily="2" charset="2"/>
              </a:rPr>
              <a:t>级别</a:t>
            </a:r>
            <a:r>
              <a:rPr lang="en-US" altLang="zh-CN" sz="1000" dirty="0">
                <a:latin typeface="Tahoma" panose="020B0604030504040204" pitchFamily="34" charset="0"/>
                <a:cs typeface="Tahoma" panose="020B0604030504040204" pitchFamily="34" charset="0"/>
                <a:sym typeface="Wingdings" panose="05000000000000000000" pitchFamily="2" charset="2"/>
              </a:rPr>
              <a:t>2-3 FIT</a:t>
            </a:r>
            <a:r>
              <a:rPr lang="zh-CN" altLang="en-US" sz="1000" dirty="0">
                <a:latin typeface="Tahoma" panose="020B0604030504040204" pitchFamily="34" charset="0"/>
                <a:cs typeface="Tahoma" panose="020B0604030504040204" pitchFamily="34" charset="0"/>
                <a:sym typeface="Wingdings" panose="05000000000000000000" pitchFamily="2" charset="2"/>
              </a:rPr>
              <a:t>率</a:t>
            </a:r>
            <a:r>
              <a:rPr lang="en-US" altLang="zh-CN" sz="1000" dirty="0">
                <a:latin typeface="Tahoma" panose="020B0604030504040204" pitchFamily="34" charset="0"/>
                <a:cs typeface="Tahoma" panose="020B0604030504040204" pitchFamily="34" charset="0"/>
                <a:sym typeface="Wingdings" panose="05000000000000000000" pitchFamily="2" charset="2"/>
              </a:rPr>
              <a:t>100</a:t>
            </a:r>
            <a:r>
              <a:rPr lang="zh-CN" altLang="en-US" sz="1000" dirty="0">
                <a:latin typeface="Tahoma" panose="020B0604030504040204" pitchFamily="34" charset="0"/>
                <a:cs typeface="Tahoma" panose="020B0604030504040204" pitchFamily="34" charset="0"/>
                <a:sym typeface="Wingdings" panose="05000000000000000000" pitchFamily="2" charset="2"/>
              </a:rPr>
              <a:t>，车轮间刚度增加</a:t>
            </a:r>
            <a:endParaRPr lang="en-US" sz="1000" dirty="0">
              <a:latin typeface="Tahoma" panose="020B0604030504040204" pitchFamily="34" charset="0"/>
              <a:cs typeface="Tahoma" panose="020B0604030504040204" pitchFamily="34" charset="0"/>
              <a:sym typeface="Wingdings" panose="05000000000000000000" pitchFamily="2" charset="2"/>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sym typeface="Wingdings" panose="05000000000000000000" pitchFamily="2" charset="2"/>
              </a:rPr>
              <a:t>确保核心电子设备和软件的可扩展性和重用性，以缩短协同开发周期</a:t>
            </a:r>
            <a:endParaRPr lang="en-US" sz="1000" dirty="0">
              <a:latin typeface="Tahoma" panose="020B0604030504040204" pitchFamily="34" charset="0"/>
              <a:cs typeface="Tahoma" panose="020B0604030504040204" pitchFamily="34" charset="0"/>
              <a:sym typeface="Wingdings" panose="05000000000000000000" pitchFamily="2" charset="2"/>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rPr>
              <a:t>以一定的灵活性优化包装，以适应各种客户和平台</a:t>
            </a:r>
            <a:endParaRPr lang="en-US" sz="1000" dirty="0">
              <a:latin typeface="Tahoma" panose="020B0604030504040204" pitchFamily="34" charset="0"/>
              <a:cs typeface="Tahoma" panose="020B0604030504040204" pitchFamily="34" charset="0"/>
              <a:sym typeface="Wingdings" panose="05000000000000000000" pitchFamily="2" charset="2"/>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sym typeface="Wingdings" panose="05000000000000000000" pitchFamily="2" charset="2"/>
              </a:rPr>
              <a:t>考虑新材料和集成概念，以改善成本和重量平衡</a:t>
            </a:r>
            <a:endParaRPr lang="en-US" sz="1000" dirty="0">
              <a:latin typeface="Tahoma" panose="020B0604030504040204" pitchFamily="34" charset="0"/>
              <a:cs typeface="Tahoma" panose="020B0604030504040204" pitchFamily="34" charset="0"/>
              <a:sym typeface="Wingdings" panose="05000000000000000000" pitchFamily="2" charset="2"/>
            </a:endParaRPr>
          </a:p>
        </p:txBody>
      </p:sp>
      <p:pic>
        <p:nvPicPr>
          <p:cNvPr id="5" name="Content Placeholder 15">
            <a:extLst>
              <a:ext uri="{FF2B5EF4-FFF2-40B4-BE49-F238E27FC236}">
                <a16:creationId xmlns:a16="http://schemas.microsoft.com/office/drawing/2014/main" id="{047476EF-13CA-45AE-A58D-0521152F09A2}"/>
              </a:ext>
            </a:extLst>
          </p:cNvPr>
          <p:cNvPicPr>
            <a:picLocks noGrp="1" noChangeAspect="1"/>
          </p:cNvPicPr>
          <p:nvPr>
            <p:ph idx="1"/>
          </p:nvPr>
        </p:nvPicPr>
        <p:blipFill>
          <a:blip r:embed="rId2"/>
          <a:stretch>
            <a:fillRect/>
          </a:stretch>
        </p:blipFill>
        <p:spPr>
          <a:xfrm>
            <a:off x="360363" y="884464"/>
            <a:ext cx="2700337" cy="1758497"/>
          </a:xfrm>
          <a:prstGeom prst="rect">
            <a:avLst/>
          </a:prstGeom>
        </p:spPr>
      </p:pic>
      <p:pic>
        <p:nvPicPr>
          <p:cNvPr id="7" name="Content Placeholder 16">
            <a:extLst>
              <a:ext uri="{FF2B5EF4-FFF2-40B4-BE49-F238E27FC236}">
                <a16:creationId xmlns:a16="http://schemas.microsoft.com/office/drawing/2014/main" id="{67167587-2592-4B81-9AE2-1E2FD24A09DA}"/>
              </a:ext>
            </a:extLst>
          </p:cNvPr>
          <p:cNvPicPr>
            <a:picLocks noChangeAspect="1"/>
          </p:cNvPicPr>
          <p:nvPr/>
        </p:nvPicPr>
        <p:blipFill>
          <a:blip r:embed="rId3"/>
          <a:stretch>
            <a:fillRect/>
          </a:stretch>
        </p:blipFill>
        <p:spPr>
          <a:xfrm>
            <a:off x="3222625" y="884980"/>
            <a:ext cx="2698750" cy="1757464"/>
          </a:xfrm>
          <a:prstGeom prst="rect">
            <a:avLst/>
          </a:prstGeom>
        </p:spPr>
      </p:pic>
      <p:pic>
        <p:nvPicPr>
          <p:cNvPr id="8" name="Content Placeholder 17">
            <a:extLst>
              <a:ext uri="{FF2B5EF4-FFF2-40B4-BE49-F238E27FC236}">
                <a16:creationId xmlns:a16="http://schemas.microsoft.com/office/drawing/2014/main" id="{12C0B2D8-9735-4186-8CD0-B9958A5833A1}"/>
              </a:ext>
            </a:extLst>
          </p:cNvPr>
          <p:cNvPicPr>
            <a:picLocks noChangeAspect="1"/>
          </p:cNvPicPr>
          <p:nvPr/>
        </p:nvPicPr>
        <p:blipFill>
          <a:blip r:embed="rId4"/>
          <a:stretch>
            <a:fillRect/>
          </a:stretch>
        </p:blipFill>
        <p:spPr>
          <a:xfrm>
            <a:off x="6083300" y="892159"/>
            <a:ext cx="2700338" cy="1743107"/>
          </a:xfrm>
          <a:prstGeom prst="rect">
            <a:avLst/>
          </a:prstGeom>
        </p:spPr>
      </p:pic>
    </p:spTree>
    <p:extLst>
      <p:ext uri="{BB962C8B-B14F-4D97-AF65-F5344CB8AC3E}">
        <p14:creationId xmlns:p14="http://schemas.microsoft.com/office/powerpoint/2010/main" val="67129071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转向柱驱动</a:t>
            </a:r>
            <a:r>
              <a:rPr lang="en-US" altLang="zh-CN" dirty="0"/>
              <a:t>EPS–</a:t>
            </a:r>
            <a:r>
              <a:rPr lang="zh-CN" altLang="en-US" dirty="0"/>
              <a:t>车轮对车轮系统概述</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4" name="Group 3">
            <a:extLst>
              <a:ext uri="{FF2B5EF4-FFF2-40B4-BE49-F238E27FC236}">
                <a16:creationId xmlns:a16="http://schemas.microsoft.com/office/drawing/2014/main" id="{ED3A2428-565C-4A0F-96E6-025AC5A549AD}"/>
              </a:ext>
            </a:extLst>
          </p:cNvPr>
          <p:cNvGrpSpPr/>
          <p:nvPr/>
        </p:nvGrpSpPr>
        <p:grpSpPr>
          <a:xfrm>
            <a:off x="365235" y="681750"/>
            <a:ext cx="7366809" cy="3780000"/>
            <a:chOff x="360000" y="976496"/>
            <a:chExt cx="7366809" cy="3780000"/>
          </a:xfrm>
        </p:grpSpPr>
        <p:grpSp>
          <p:nvGrpSpPr>
            <p:cNvPr id="5" name="Group 70">
              <a:extLst>
                <a:ext uri="{FF2B5EF4-FFF2-40B4-BE49-F238E27FC236}">
                  <a16:creationId xmlns:a16="http://schemas.microsoft.com/office/drawing/2014/main" id="{A4398D92-14A8-45E3-8DF9-58595AF19A0D}"/>
                </a:ext>
              </a:extLst>
            </p:cNvPr>
            <p:cNvGrpSpPr/>
            <p:nvPr/>
          </p:nvGrpSpPr>
          <p:grpSpPr>
            <a:xfrm>
              <a:off x="360000" y="976496"/>
              <a:ext cx="7366809" cy="3780000"/>
              <a:chOff x="1504281" y="1110225"/>
              <a:chExt cx="7366809" cy="3753005"/>
            </a:xfrm>
          </p:grpSpPr>
          <p:pic>
            <p:nvPicPr>
              <p:cNvPr id="12" name="Picture 63" descr="GEM.bmp">
                <a:extLst>
                  <a:ext uri="{FF2B5EF4-FFF2-40B4-BE49-F238E27FC236}">
                    <a16:creationId xmlns:a16="http://schemas.microsoft.com/office/drawing/2014/main" id="{480F04ED-5C28-472E-BC8A-719B06D6A073}"/>
                  </a:ext>
                </a:extLst>
              </p:cNvPr>
              <p:cNvPicPr>
                <a:picLocks noChangeAspect="1"/>
              </p:cNvPicPr>
              <p:nvPr/>
            </p:nvPicPr>
            <p:blipFill rotWithShape="1">
              <a:blip r:embed="rId2" cstate="print"/>
              <a:srcRect l="7919"/>
              <a:stretch/>
            </p:blipFill>
            <p:spPr>
              <a:xfrm>
                <a:off x="1504281" y="1110225"/>
                <a:ext cx="5818623" cy="3753005"/>
              </a:xfrm>
              <a:prstGeom prst="rect">
                <a:avLst/>
              </a:prstGeom>
            </p:spPr>
          </p:pic>
          <p:sp>
            <p:nvSpPr>
              <p:cNvPr id="13" name="TextBox 38">
                <a:extLst>
                  <a:ext uri="{FF2B5EF4-FFF2-40B4-BE49-F238E27FC236}">
                    <a16:creationId xmlns:a16="http://schemas.microsoft.com/office/drawing/2014/main" id="{10BA2A22-1870-433B-8EFF-BD271ED83E0A}"/>
                  </a:ext>
                </a:extLst>
              </p:cNvPr>
              <p:cNvSpPr txBox="1"/>
              <p:nvPr/>
            </p:nvSpPr>
            <p:spPr>
              <a:xfrm>
                <a:off x="6954935" y="1576195"/>
                <a:ext cx="1916155" cy="94729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sng" strike="noStrike" kern="0" cap="none" spc="0" normalizeH="0" baseline="0" noProof="0" dirty="0">
                    <a:ln>
                      <a:noFill/>
                    </a:ln>
                    <a:solidFill>
                      <a:srgbClr val="7030A0"/>
                    </a:solidFill>
                    <a:effectLst/>
                    <a:uLnTx/>
                    <a:uFillTx/>
                  </a:rPr>
                  <a:t>转向柱驱动</a:t>
                </a:r>
                <a:r>
                  <a:rPr kumimoji="0" lang="en-US" sz="1400" b="1" i="0" u="sng" strike="noStrike" kern="0" cap="none" spc="0" normalizeH="0" baseline="0" noProof="0" dirty="0">
                    <a:ln>
                      <a:noFill/>
                    </a:ln>
                    <a:solidFill>
                      <a:srgbClr val="7030A0"/>
                    </a:solidFill>
                    <a:effectLst/>
                    <a:uLnTx/>
                    <a:uFillTx/>
                  </a:rPr>
                  <a:t>EPS</a:t>
                </a:r>
                <a:r>
                  <a:rPr kumimoji="0" lang="en-US" sz="1200" b="1" i="0" u="none" strike="noStrike" kern="0" cap="none" spc="0" normalizeH="0" baseline="0" noProof="0" dirty="0">
                    <a:ln>
                      <a:noFill/>
                    </a:ln>
                    <a:solidFill>
                      <a:srgbClr val="7030A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1200" b="1" kern="0" dirty="0">
                  <a:solidFill>
                    <a:srgbClr val="7030A0"/>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7030A0"/>
                    </a:solidFill>
                    <a:effectLst/>
                    <a:uLnTx/>
                    <a:uFillTx/>
                  </a:rPr>
                  <a:t>上部立柱（</a:t>
                </a:r>
                <a:r>
                  <a:rPr kumimoji="0" lang="en-US" sz="1200" b="1" i="0" u="none" strike="noStrike" kern="0" cap="none" spc="0" normalizeH="0" baseline="0" noProof="0" dirty="0">
                    <a:ln>
                      <a:noFill/>
                    </a:ln>
                    <a:solidFill>
                      <a:srgbClr val="7030A0"/>
                    </a:solidFill>
                    <a:effectLst/>
                    <a:uLnTx/>
                    <a:uFillTx/>
                  </a:rPr>
                  <a:t>STT）</a:t>
                </a:r>
              </a:p>
              <a:p>
                <a:pPr marL="0" marR="0" lvl="0" indent="0" defTabSz="914400" eaLnBrk="1" fontAlgn="auto" latinLnBrk="0" hangingPunct="1">
                  <a:lnSpc>
                    <a:spcPct val="100000"/>
                  </a:lnSpc>
                  <a:spcBef>
                    <a:spcPts val="0"/>
                  </a:spcBef>
                  <a:spcAft>
                    <a:spcPts val="0"/>
                  </a:spcAft>
                  <a:buClrTx/>
                  <a:buSzTx/>
                  <a:buFontTx/>
                  <a:buNone/>
                  <a:tabLst/>
                  <a:defRPr/>
                </a:pPr>
                <a:endParaRPr lang="en-US" sz="1200" b="1" kern="0" dirty="0">
                  <a:solidFill>
                    <a:srgbClr val="7030A0"/>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7030A0"/>
                    </a:solidFill>
                    <a:effectLst/>
                    <a:uLnTx/>
                    <a:uFillTx/>
                  </a:rPr>
                  <a:t>综合动力装置</a:t>
                </a:r>
                <a:endParaRPr kumimoji="0" lang="en-US" sz="1000" b="0" i="0" u="none" strike="noStrike" kern="0" cap="none" spc="0" normalizeH="0" baseline="0" noProof="0" dirty="0">
                  <a:ln>
                    <a:noFill/>
                  </a:ln>
                  <a:solidFill>
                    <a:srgbClr val="50A25A"/>
                  </a:solidFill>
                  <a:effectLst/>
                  <a:uLnTx/>
                  <a:uFillTx/>
                </a:endParaRPr>
              </a:p>
            </p:txBody>
          </p:sp>
          <p:sp>
            <p:nvSpPr>
              <p:cNvPr id="14" name="Rectangle 39">
                <a:extLst>
                  <a:ext uri="{FF2B5EF4-FFF2-40B4-BE49-F238E27FC236}">
                    <a16:creationId xmlns:a16="http://schemas.microsoft.com/office/drawing/2014/main" id="{AFF503E3-F8FA-405E-B46F-D85BAB64A9E9}"/>
                  </a:ext>
                </a:extLst>
              </p:cNvPr>
              <p:cNvSpPr/>
              <p:nvPr/>
            </p:nvSpPr>
            <p:spPr>
              <a:xfrm>
                <a:off x="6858000" y="1469396"/>
                <a:ext cx="1987749" cy="1216249"/>
              </a:xfrm>
              <a:prstGeom prst="rect">
                <a:avLst/>
              </a:prstGeom>
              <a:noFill/>
              <a:ln w="15875" cap="flat" cmpd="sng" algn="ctr">
                <a:solidFill>
                  <a:srgbClr val="7030A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ts val="1700"/>
                  </a:lnSpc>
                  <a:spcBef>
                    <a:spcPts val="840"/>
                  </a:spcBef>
                  <a:spcAft>
                    <a:spcPts val="0"/>
                  </a:spcAft>
                  <a:buClrTx/>
                  <a:buSzTx/>
                  <a:buFontTx/>
                  <a:buNone/>
                  <a:tabLst/>
                  <a:defRPr/>
                </a:pPr>
                <a:endParaRPr kumimoji="0" lang="en-US" sz="1400" b="0" i="0" u="none" strike="noStrike" kern="0" cap="none" spc="0" normalizeH="0" baseline="0" noProof="0" dirty="0" err="1">
                  <a:ln>
                    <a:noFill/>
                  </a:ln>
                  <a:solidFill>
                    <a:schemeClr val="tx1"/>
                  </a:solidFill>
                  <a:effectLst/>
                  <a:uLnTx/>
                  <a:uFillTx/>
                  <a:latin typeface="Arial" pitchFamily="34" charset="0"/>
                  <a:cs typeface="Arial" pitchFamily="34" charset="0"/>
                </a:endParaRPr>
              </a:p>
            </p:txBody>
          </p:sp>
          <p:sp>
            <p:nvSpPr>
              <p:cNvPr id="15" name="Rectangle 56">
                <a:extLst>
                  <a:ext uri="{FF2B5EF4-FFF2-40B4-BE49-F238E27FC236}">
                    <a16:creationId xmlns:a16="http://schemas.microsoft.com/office/drawing/2014/main" id="{DF2C542D-E603-4AE6-AC8C-5499D94ED1EF}"/>
                  </a:ext>
                </a:extLst>
              </p:cNvPr>
              <p:cNvSpPr/>
              <p:nvPr/>
            </p:nvSpPr>
            <p:spPr>
              <a:xfrm>
                <a:off x="2155167" y="1673329"/>
                <a:ext cx="1750907" cy="297068"/>
              </a:xfrm>
              <a:prstGeom prst="rect">
                <a:avLst/>
              </a:prstGeom>
              <a:noFill/>
              <a:ln w="15875" cap="flat" cmpd="sng" algn="ctr">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ts val="1700"/>
                  </a:lnSpc>
                  <a:spcBef>
                    <a:spcPts val="840"/>
                  </a:spcBef>
                  <a:spcAft>
                    <a:spcPts val="0"/>
                  </a:spcAft>
                  <a:buClrTx/>
                  <a:buSzTx/>
                  <a:buFontTx/>
                  <a:buNone/>
                  <a:tabLst/>
                  <a:defRPr/>
                </a:pPr>
                <a:r>
                  <a:rPr kumimoji="0" lang="zh-CN" altLang="en-US" sz="1400" b="1" i="0" u="sng" strike="noStrike" kern="0" cap="none" spc="0" normalizeH="0" baseline="0" noProof="0" dirty="0">
                    <a:ln>
                      <a:noFill/>
                    </a:ln>
                    <a:solidFill>
                      <a:schemeClr val="tx1"/>
                    </a:solidFill>
                    <a:effectLst/>
                    <a:uLnTx/>
                    <a:uFillTx/>
                    <a:latin typeface="Arial" pitchFamily="34" charset="0"/>
                    <a:cs typeface="Arial" pitchFamily="34" charset="0"/>
                  </a:rPr>
                  <a:t>中间轴</a:t>
                </a:r>
                <a:endParaRPr kumimoji="0" lang="en-US" sz="1400" b="1" i="0" u="sng"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16" name="Rectangle 66">
                <a:extLst>
                  <a:ext uri="{FF2B5EF4-FFF2-40B4-BE49-F238E27FC236}">
                    <a16:creationId xmlns:a16="http://schemas.microsoft.com/office/drawing/2014/main" id="{AE003B8B-E925-4FD3-B02F-CDB5307EC8D9}"/>
                  </a:ext>
                </a:extLst>
              </p:cNvPr>
              <p:cNvSpPr/>
              <p:nvPr/>
            </p:nvSpPr>
            <p:spPr>
              <a:xfrm>
                <a:off x="2217905" y="2307968"/>
                <a:ext cx="1235413" cy="260134"/>
              </a:xfrm>
              <a:prstGeom prst="rect">
                <a:avLst/>
              </a:prstGeom>
              <a:noFill/>
              <a:ln w="15875" cap="flat" cmpd="sng" algn="ctr">
                <a:solidFill>
                  <a:srgbClr val="00B0F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ts val="1700"/>
                  </a:lnSpc>
                  <a:spcBef>
                    <a:spcPts val="840"/>
                  </a:spcBef>
                  <a:spcAft>
                    <a:spcPts val="0"/>
                  </a:spcAft>
                  <a:buClrTx/>
                  <a:buSzTx/>
                  <a:buFontTx/>
                  <a:buNone/>
                  <a:tabLst/>
                  <a:defRPr/>
                </a:pPr>
                <a:r>
                  <a:rPr kumimoji="0" lang="zh-CN" altLang="en-US" sz="1400" b="1" i="0" u="sng" strike="noStrike" kern="0" cap="none" spc="0" normalizeH="0" baseline="0" noProof="0" dirty="0">
                    <a:ln>
                      <a:noFill/>
                    </a:ln>
                    <a:solidFill>
                      <a:srgbClr val="00B0F0"/>
                    </a:solidFill>
                    <a:effectLst/>
                    <a:uLnTx/>
                    <a:uFillTx/>
                    <a:latin typeface="Arial" pitchFamily="34" charset="0"/>
                    <a:cs typeface="Arial" pitchFamily="34" charset="0"/>
                  </a:rPr>
                  <a:t>隔热板</a:t>
                </a:r>
                <a:endParaRPr kumimoji="0" lang="en-US" sz="1400" b="1" i="0" u="sng" strike="noStrike" kern="0" cap="none" spc="0" normalizeH="0" baseline="0" noProof="0" dirty="0">
                  <a:ln>
                    <a:noFill/>
                  </a:ln>
                  <a:solidFill>
                    <a:srgbClr val="00B0F0"/>
                  </a:solidFill>
                  <a:effectLst/>
                  <a:uLnTx/>
                  <a:uFillTx/>
                  <a:latin typeface="Arial" pitchFamily="34" charset="0"/>
                  <a:cs typeface="Arial" pitchFamily="34" charset="0"/>
                </a:endParaRPr>
              </a:p>
            </p:txBody>
          </p:sp>
          <p:sp>
            <p:nvSpPr>
              <p:cNvPr id="17" name="Rectangle 68">
                <a:extLst>
                  <a:ext uri="{FF2B5EF4-FFF2-40B4-BE49-F238E27FC236}">
                    <a16:creationId xmlns:a16="http://schemas.microsoft.com/office/drawing/2014/main" id="{E509CF79-A4CB-4F74-B1E8-C3B6785B240B}"/>
                  </a:ext>
                </a:extLst>
              </p:cNvPr>
              <p:cNvSpPr/>
              <p:nvPr/>
            </p:nvSpPr>
            <p:spPr>
              <a:xfrm>
                <a:off x="1668699" y="4116449"/>
                <a:ext cx="749030" cy="265052"/>
              </a:xfrm>
              <a:prstGeom prst="rect">
                <a:avLst/>
              </a:prstGeom>
              <a:noFill/>
              <a:ln w="15875" cap="flat" cmpd="sng" algn="ctr">
                <a:solidFill>
                  <a:srgbClr val="C7006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ts val="1700"/>
                  </a:lnSpc>
                  <a:spcBef>
                    <a:spcPts val="840"/>
                  </a:spcBef>
                  <a:spcAft>
                    <a:spcPts val="0"/>
                  </a:spcAft>
                  <a:buClrTx/>
                  <a:buSzTx/>
                  <a:buFontTx/>
                  <a:buNone/>
                  <a:tabLst/>
                  <a:defRPr/>
                </a:pPr>
                <a:r>
                  <a:rPr kumimoji="0" lang="en-US" sz="1400" b="1" i="0" u="sng" strike="noStrike" kern="0" cap="none" spc="0" normalizeH="0" baseline="0" noProof="0" dirty="0">
                    <a:ln>
                      <a:noFill/>
                    </a:ln>
                    <a:solidFill>
                      <a:srgbClr val="C70063"/>
                    </a:solidFill>
                    <a:effectLst/>
                    <a:uLnTx/>
                    <a:uFillTx/>
                    <a:latin typeface="Arial" pitchFamily="34" charset="0"/>
                    <a:cs typeface="Arial" pitchFamily="34" charset="0"/>
                  </a:rPr>
                  <a:t>MSG</a:t>
                </a:r>
              </a:p>
            </p:txBody>
          </p:sp>
        </p:grpSp>
        <p:cxnSp>
          <p:nvCxnSpPr>
            <p:cNvPr id="7" name="Straight Connector 29">
              <a:extLst>
                <a:ext uri="{FF2B5EF4-FFF2-40B4-BE49-F238E27FC236}">
                  <a16:creationId xmlns:a16="http://schemas.microsoft.com/office/drawing/2014/main" id="{5BE45251-70E3-42AE-9E53-7B9109CEDF8D}"/>
                </a:ext>
              </a:extLst>
            </p:cNvPr>
            <p:cNvCxnSpPr/>
            <p:nvPr/>
          </p:nvCxnSpPr>
          <p:spPr>
            <a:xfrm flipH="1" flipV="1">
              <a:off x="4641164" y="1372149"/>
              <a:ext cx="783993" cy="4770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33">
              <a:extLst>
                <a:ext uri="{FF2B5EF4-FFF2-40B4-BE49-F238E27FC236}">
                  <a16:creationId xmlns:a16="http://schemas.microsoft.com/office/drawing/2014/main" id="{694D79B8-7546-46F7-93BB-37695DCDBACF}"/>
                </a:ext>
              </a:extLst>
            </p:cNvPr>
            <p:cNvCxnSpPr/>
            <p:nvPr/>
          </p:nvCxnSpPr>
          <p:spPr>
            <a:xfrm flipH="1" flipV="1">
              <a:off x="3769013" y="2277393"/>
              <a:ext cx="1661064" cy="538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37">
              <a:extLst>
                <a:ext uri="{FF2B5EF4-FFF2-40B4-BE49-F238E27FC236}">
                  <a16:creationId xmlns:a16="http://schemas.microsoft.com/office/drawing/2014/main" id="{EEFEEDEB-EBC0-4C71-8C25-9B2074218D8F}"/>
                </a:ext>
              </a:extLst>
            </p:cNvPr>
            <p:cNvCxnSpPr/>
            <p:nvPr/>
          </p:nvCxnSpPr>
          <p:spPr>
            <a:xfrm>
              <a:off x="2473232" y="1703981"/>
              <a:ext cx="185491" cy="753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46">
              <a:extLst>
                <a:ext uri="{FF2B5EF4-FFF2-40B4-BE49-F238E27FC236}">
                  <a16:creationId xmlns:a16="http://schemas.microsoft.com/office/drawing/2014/main" id="{6F8F0FA1-3CB8-467B-A621-994CC2BD6518}"/>
                </a:ext>
              </a:extLst>
            </p:cNvPr>
            <p:cNvCxnSpPr>
              <a:endCxn id="16" idx="2"/>
            </p:cNvCxnSpPr>
            <p:nvPr/>
          </p:nvCxnSpPr>
          <p:spPr>
            <a:xfrm flipH="1" flipV="1">
              <a:off x="1762769" y="2444859"/>
              <a:ext cx="6932" cy="7444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49">
              <a:extLst>
                <a:ext uri="{FF2B5EF4-FFF2-40B4-BE49-F238E27FC236}">
                  <a16:creationId xmlns:a16="http://schemas.microsoft.com/office/drawing/2014/main" id="{B51A8EF8-D9D1-4C3B-BD1C-FDF7A7E4E0FA}"/>
                </a:ext>
              </a:extLst>
            </p:cNvPr>
            <p:cNvCxnSpPr>
              <a:endCxn id="17" idx="3"/>
            </p:cNvCxnSpPr>
            <p:nvPr/>
          </p:nvCxnSpPr>
          <p:spPr>
            <a:xfrm flipH="1">
              <a:off x="1344886" y="3759200"/>
              <a:ext cx="774700" cy="3786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5A3DD158-8EC4-4941-8610-6BCC484FFA08}"/>
              </a:ext>
            </a:extLst>
          </p:cNvPr>
          <p:cNvPicPr>
            <a:picLocks noChangeAspect="1"/>
          </p:cNvPicPr>
          <p:nvPr/>
        </p:nvPicPr>
        <p:blipFill>
          <a:blip r:embed="rId3"/>
          <a:stretch>
            <a:fillRect/>
          </a:stretch>
        </p:blipFill>
        <p:spPr>
          <a:xfrm>
            <a:off x="3954665" y="2297952"/>
            <a:ext cx="4829700" cy="2160194"/>
          </a:xfrm>
          <a:prstGeom prst="rect">
            <a:avLst/>
          </a:prstGeom>
        </p:spPr>
      </p:pic>
    </p:spTree>
    <p:extLst>
      <p:ext uri="{BB962C8B-B14F-4D97-AF65-F5344CB8AC3E}">
        <p14:creationId xmlns:p14="http://schemas.microsoft.com/office/powerpoint/2010/main" val="10921006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概述</a:t>
            </a:r>
            <a:r>
              <a:rPr lang="en-US" altLang="zh-CN" dirty="0"/>
              <a:t>–</a:t>
            </a:r>
            <a:r>
              <a:rPr lang="zh-CN" altLang="en-US" dirty="0"/>
              <a:t>转向柱驱动</a:t>
            </a:r>
            <a:r>
              <a:rPr lang="en-US" altLang="zh-CN" dirty="0"/>
              <a:t>(CD)</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Grafik 4">
            <a:extLst>
              <a:ext uri="{FF2B5EF4-FFF2-40B4-BE49-F238E27FC236}">
                <a16:creationId xmlns:a16="http://schemas.microsoft.com/office/drawing/2014/main" id="{08983B2A-21DE-4B44-83E4-A16E162E51AA}"/>
              </a:ext>
            </a:extLst>
          </p:cNvPr>
          <p:cNvPicPr>
            <a:picLocks noChangeAspect="1"/>
          </p:cNvPicPr>
          <p:nvPr/>
        </p:nvPicPr>
        <p:blipFill>
          <a:blip r:embed="rId2"/>
          <a:stretch>
            <a:fillRect/>
          </a:stretch>
        </p:blipFill>
        <p:spPr>
          <a:xfrm>
            <a:off x="360364" y="1034818"/>
            <a:ext cx="6914734" cy="3396133"/>
          </a:xfrm>
          <a:prstGeom prst="rect">
            <a:avLst/>
          </a:prstGeom>
        </p:spPr>
      </p:pic>
      <p:pic>
        <p:nvPicPr>
          <p:cNvPr id="5" name="Grafik 5">
            <a:extLst>
              <a:ext uri="{FF2B5EF4-FFF2-40B4-BE49-F238E27FC236}">
                <a16:creationId xmlns:a16="http://schemas.microsoft.com/office/drawing/2014/main" id="{D709520C-AA95-401C-890F-6F1589299054}"/>
              </a:ext>
            </a:extLst>
          </p:cNvPr>
          <p:cNvPicPr>
            <a:picLocks noChangeAspect="1"/>
          </p:cNvPicPr>
          <p:nvPr/>
        </p:nvPicPr>
        <p:blipFill>
          <a:blip r:embed="rId3"/>
          <a:stretch>
            <a:fillRect/>
          </a:stretch>
        </p:blipFill>
        <p:spPr>
          <a:xfrm>
            <a:off x="7002469" y="1332349"/>
            <a:ext cx="2038327" cy="1783142"/>
          </a:xfrm>
          <a:prstGeom prst="rect">
            <a:avLst/>
          </a:prstGeom>
        </p:spPr>
      </p:pic>
    </p:spTree>
    <p:extLst>
      <p:ext uri="{BB962C8B-B14F-4D97-AF65-F5344CB8AC3E}">
        <p14:creationId xmlns:p14="http://schemas.microsoft.com/office/powerpoint/2010/main" val="28683311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采埃孚产品组合</a:t>
            </a:r>
            <a:r>
              <a:rPr lang="en-US" altLang="zh-CN" dirty="0"/>
              <a:t>–</a:t>
            </a:r>
            <a:r>
              <a:rPr lang="zh-CN" altLang="en-US" dirty="0"/>
              <a:t>立柱驱动</a:t>
            </a:r>
            <a:r>
              <a:rPr lang="en-US" altLang="zh-CN" dirty="0"/>
              <a:t>EPS(Column Drive EPS)</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4" name="Group 3">
            <a:extLst>
              <a:ext uri="{FF2B5EF4-FFF2-40B4-BE49-F238E27FC236}">
                <a16:creationId xmlns:a16="http://schemas.microsoft.com/office/drawing/2014/main" id="{43AA19AD-43D2-48E7-AE21-CAFB9CCBFAC7}"/>
              </a:ext>
            </a:extLst>
          </p:cNvPr>
          <p:cNvGrpSpPr>
            <a:grpSpLocks noChangeAspect="1"/>
          </p:cNvGrpSpPr>
          <p:nvPr/>
        </p:nvGrpSpPr>
        <p:grpSpPr>
          <a:xfrm>
            <a:off x="416107" y="935514"/>
            <a:ext cx="8455822" cy="3655619"/>
            <a:chOff x="263319" y="822111"/>
            <a:chExt cx="8707861" cy="3764581"/>
          </a:xfrm>
        </p:grpSpPr>
        <p:pic>
          <p:nvPicPr>
            <p:cNvPr id="5" name="Picture 1">
              <a:extLst>
                <a:ext uri="{FF2B5EF4-FFF2-40B4-BE49-F238E27FC236}">
                  <a16:creationId xmlns:a16="http://schemas.microsoft.com/office/drawing/2014/main" id="{54275983-9384-4B36-929F-B94DF9F7A917}"/>
                </a:ext>
              </a:extLst>
            </p:cNvPr>
            <p:cNvPicPr>
              <a:picLocks noChangeAspect="1" noChangeArrowheads="1"/>
            </p:cNvPicPr>
            <p:nvPr/>
          </p:nvPicPr>
          <p:blipFill>
            <a:blip r:embed="rId2" cstate="screen">
              <a:lum bright="17000" contrast="-4000"/>
              <a:grayscl/>
            </a:blip>
            <a:srcRect/>
            <a:stretch>
              <a:fillRect/>
            </a:stretch>
          </p:blipFill>
          <p:spPr bwMode="auto">
            <a:xfrm>
              <a:off x="2126946" y="3742737"/>
              <a:ext cx="1484220" cy="766381"/>
            </a:xfrm>
            <a:prstGeom prst="rect">
              <a:avLst/>
            </a:prstGeom>
            <a:noFill/>
            <a:ln>
              <a:noFill/>
            </a:ln>
          </p:spPr>
        </p:pic>
        <p:sp>
          <p:nvSpPr>
            <p:cNvPr id="7" name="Rectangle 4">
              <a:extLst>
                <a:ext uri="{FF2B5EF4-FFF2-40B4-BE49-F238E27FC236}">
                  <a16:creationId xmlns:a16="http://schemas.microsoft.com/office/drawing/2014/main" id="{D6F4C44D-7E6B-4732-B8DC-599DDE238CC7}"/>
                </a:ext>
              </a:extLst>
            </p:cNvPr>
            <p:cNvSpPr>
              <a:spLocks noChangeArrowheads="1"/>
            </p:cNvSpPr>
            <p:nvPr/>
          </p:nvSpPr>
          <p:spPr bwMode="auto">
            <a:xfrm>
              <a:off x="263319" y="3759201"/>
              <a:ext cx="8617361" cy="774700"/>
            </a:xfrm>
            <a:prstGeom prst="rect">
              <a:avLst/>
            </a:prstGeom>
            <a:noFill/>
            <a:ln w="12700">
              <a:solidFill>
                <a:schemeClr val="accent1"/>
              </a:solidFill>
              <a:miter lim="800000"/>
              <a:headEnd/>
              <a:tailEnd/>
            </a:ln>
            <a:effectLst/>
          </p:spPr>
          <p:txBody>
            <a:bodyPr wrap="none"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dirty="0">
                  <a:ln>
                    <a:noFill/>
                  </a:ln>
                  <a:solidFill>
                    <a:srgbClr val="D5B076"/>
                  </a:solidFill>
                  <a:effectLst>
                    <a:outerShdw blurRad="38100" dist="38100" dir="2700000" algn="tl">
                      <a:srgbClr val="000000">
                        <a:alpha val="43137"/>
                      </a:srgbClr>
                    </a:outerShdw>
                  </a:effectLst>
                  <a:uLnTx/>
                  <a:uFillTx/>
                </a:rPr>
                <a:t>GenC</a:t>
              </a:r>
            </a:p>
          </p:txBody>
        </p:sp>
        <p:grpSp>
          <p:nvGrpSpPr>
            <p:cNvPr id="8" name="Gruppieren 38">
              <a:extLst>
                <a:ext uri="{FF2B5EF4-FFF2-40B4-BE49-F238E27FC236}">
                  <a16:creationId xmlns:a16="http://schemas.microsoft.com/office/drawing/2014/main" id="{21E1B694-04E0-4524-9CA8-823539B2D5F0}"/>
                </a:ext>
              </a:extLst>
            </p:cNvPr>
            <p:cNvGrpSpPr/>
            <p:nvPr/>
          </p:nvGrpSpPr>
          <p:grpSpPr>
            <a:xfrm>
              <a:off x="3263694" y="853806"/>
              <a:ext cx="5621376" cy="227707"/>
              <a:chOff x="3263694" y="704531"/>
              <a:chExt cx="5621376" cy="227707"/>
            </a:xfrm>
          </p:grpSpPr>
          <p:grpSp>
            <p:nvGrpSpPr>
              <p:cNvPr id="64" name="Gruppieren 36">
                <a:extLst>
                  <a:ext uri="{FF2B5EF4-FFF2-40B4-BE49-F238E27FC236}">
                    <a16:creationId xmlns:a16="http://schemas.microsoft.com/office/drawing/2014/main" id="{0E0D58ED-97C9-4572-B488-C0E648E7120C}"/>
                  </a:ext>
                </a:extLst>
              </p:cNvPr>
              <p:cNvGrpSpPr/>
              <p:nvPr/>
            </p:nvGrpSpPr>
            <p:grpSpPr>
              <a:xfrm>
                <a:off x="3263695" y="704531"/>
                <a:ext cx="5621375" cy="225396"/>
                <a:chOff x="3469435" y="712151"/>
                <a:chExt cx="5621375" cy="225396"/>
              </a:xfrm>
            </p:grpSpPr>
            <p:sp>
              <p:nvSpPr>
                <p:cNvPr id="66" name="Rectangle 36">
                  <a:extLst>
                    <a:ext uri="{FF2B5EF4-FFF2-40B4-BE49-F238E27FC236}">
                      <a16:creationId xmlns:a16="http://schemas.microsoft.com/office/drawing/2014/main" id="{BB1E1236-4731-4CC8-87AD-C369BB1E5894}"/>
                    </a:ext>
                  </a:extLst>
                </p:cNvPr>
                <p:cNvSpPr>
                  <a:spLocks noChangeArrowheads="1"/>
                </p:cNvSpPr>
                <p:nvPr/>
              </p:nvSpPr>
              <p:spPr bwMode="auto">
                <a:xfrm>
                  <a:off x="4078079" y="712152"/>
                  <a:ext cx="608499" cy="225395"/>
                </a:xfrm>
                <a:prstGeom prst="rect">
                  <a:avLst/>
                </a:prstGeom>
                <a:solidFill>
                  <a:schemeClr val="tx1"/>
                </a:solidFill>
                <a:ln w="9525">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FFFFFF"/>
                      </a:solidFill>
                      <a:effectLst/>
                      <a:uLnTx/>
                      <a:uFillTx/>
                    </a:rPr>
                    <a:t>2009</a:t>
                  </a:r>
                  <a:endParaRPr kumimoji="0" lang="en-US" sz="1200" b="1" i="0" u="none" strike="noStrike" kern="0" cap="none" spc="0" normalizeH="0" baseline="0" dirty="0">
                    <a:ln>
                      <a:noFill/>
                    </a:ln>
                    <a:solidFill>
                      <a:srgbClr val="FFFFFF"/>
                    </a:solidFill>
                    <a:effectLst/>
                    <a:uLnTx/>
                    <a:uFillTx/>
                  </a:endParaRPr>
                </a:p>
              </p:txBody>
            </p:sp>
            <p:sp>
              <p:nvSpPr>
                <p:cNvPr id="67" name="Rectangle 37">
                  <a:extLst>
                    <a:ext uri="{FF2B5EF4-FFF2-40B4-BE49-F238E27FC236}">
                      <a16:creationId xmlns:a16="http://schemas.microsoft.com/office/drawing/2014/main" id="{1C8715D1-1EEB-41BF-853E-FB257D59DE3D}"/>
                    </a:ext>
                  </a:extLst>
                </p:cNvPr>
                <p:cNvSpPr>
                  <a:spLocks noChangeArrowheads="1"/>
                </p:cNvSpPr>
                <p:nvPr/>
              </p:nvSpPr>
              <p:spPr bwMode="auto">
                <a:xfrm>
                  <a:off x="4679685" y="712152"/>
                  <a:ext cx="656885" cy="225395"/>
                </a:xfrm>
                <a:prstGeom prst="rect">
                  <a:avLst/>
                </a:prstGeom>
                <a:noFill/>
                <a:ln w="9525">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000000"/>
                      </a:solidFill>
                      <a:effectLst/>
                      <a:uLnTx/>
                      <a:uFillTx/>
                    </a:rPr>
                    <a:t>2010</a:t>
                  </a:r>
                  <a:endParaRPr kumimoji="0" lang="en-US" sz="1200" b="1" i="0" u="none" strike="noStrike" kern="0" cap="none" spc="0" normalizeH="0" baseline="0" dirty="0">
                    <a:ln>
                      <a:noFill/>
                    </a:ln>
                    <a:solidFill>
                      <a:srgbClr val="000000"/>
                    </a:solidFill>
                    <a:effectLst/>
                    <a:uLnTx/>
                    <a:uFillTx/>
                  </a:endParaRPr>
                </a:p>
              </p:txBody>
            </p:sp>
            <p:sp>
              <p:nvSpPr>
                <p:cNvPr id="68" name="Rectangle 38">
                  <a:extLst>
                    <a:ext uri="{FF2B5EF4-FFF2-40B4-BE49-F238E27FC236}">
                      <a16:creationId xmlns:a16="http://schemas.microsoft.com/office/drawing/2014/main" id="{A6E6130D-70FE-4A78-82A9-4FFA9BEB529A}"/>
                    </a:ext>
                  </a:extLst>
                </p:cNvPr>
                <p:cNvSpPr>
                  <a:spLocks noChangeArrowheads="1"/>
                </p:cNvSpPr>
                <p:nvPr/>
              </p:nvSpPr>
              <p:spPr bwMode="auto">
                <a:xfrm>
                  <a:off x="5342304" y="712152"/>
                  <a:ext cx="608499" cy="225395"/>
                </a:xfrm>
                <a:prstGeom prst="rect">
                  <a:avLst/>
                </a:prstGeom>
                <a:solidFill>
                  <a:schemeClr val="tx1"/>
                </a:solidFill>
                <a:ln w="9525">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FFFFFF"/>
                      </a:solidFill>
                      <a:effectLst/>
                      <a:uLnTx/>
                      <a:uFillTx/>
                    </a:rPr>
                    <a:t>2011</a:t>
                  </a:r>
                  <a:endParaRPr kumimoji="0" lang="en-US" sz="1200" b="1" i="0" u="none" strike="noStrike" kern="0" cap="none" spc="0" normalizeH="0" baseline="0" dirty="0">
                    <a:ln>
                      <a:noFill/>
                    </a:ln>
                    <a:solidFill>
                      <a:srgbClr val="FFFFFF"/>
                    </a:solidFill>
                    <a:effectLst/>
                    <a:uLnTx/>
                    <a:uFillTx/>
                  </a:endParaRPr>
                </a:p>
              </p:txBody>
            </p:sp>
            <p:sp>
              <p:nvSpPr>
                <p:cNvPr id="69" name="Rectangle 39">
                  <a:extLst>
                    <a:ext uri="{FF2B5EF4-FFF2-40B4-BE49-F238E27FC236}">
                      <a16:creationId xmlns:a16="http://schemas.microsoft.com/office/drawing/2014/main" id="{984645F7-EBD7-4A1D-B612-4F8844D1ED8F}"/>
                    </a:ext>
                  </a:extLst>
                </p:cNvPr>
                <p:cNvSpPr>
                  <a:spLocks noChangeArrowheads="1"/>
                </p:cNvSpPr>
                <p:nvPr/>
              </p:nvSpPr>
              <p:spPr bwMode="auto">
                <a:xfrm>
                  <a:off x="5943909" y="712152"/>
                  <a:ext cx="656885" cy="225395"/>
                </a:xfrm>
                <a:prstGeom prst="rect">
                  <a:avLst/>
                </a:prstGeom>
                <a:noFill/>
                <a:ln w="9525">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000000"/>
                      </a:solidFill>
                      <a:effectLst/>
                      <a:uLnTx/>
                      <a:uFillTx/>
                    </a:rPr>
                    <a:t>2012</a:t>
                  </a:r>
                  <a:endParaRPr kumimoji="0" lang="en-US" sz="1200" b="1" i="0" u="none" strike="noStrike" kern="0" cap="none" spc="0" normalizeH="0" baseline="0" dirty="0">
                    <a:ln>
                      <a:noFill/>
                    </a:ln>
                    <a:solidFill>
                      <a:srgbClr val="000000"/>
                    </a:solidFill>
                    <a:effectLst/>
                    <a:uLnTx/>
                    <a:uFillTx/>
                  </a:endParaRPr>
                </a:p>
              </p:txBody>
            </p:sp>
            <p:sp>
              <p:nvSpPr>
                <p:cNvPr id="70" name="Rectangle 40">
                  <a:extLst>
                    <a:ext uri="{FF2B5EF4-FFF2-40B4-BE49-F238E27FC236}">
                      <a16:creationId xmlns:a16="http://schemas.microsoft.com/office/drawing/2014/main" id="{61E96166-8758-494A-B218-CAED1CA43AEA}"/>
                    </a:ext>
                  </a:extLst>
                </p:cNvPr>
                <p:cNvSpPr>
                  <a:spLocks noChangeArrowheads="1"/>
                </p:cNvSpPr>
                <p:nvPr/>
              </p:nvSpPr>
              <p:spPr bwMode="auto">
                <a:xfrm>
                  <a:off x="6601766" y="712152"/>
                  <a:ext cx="608499" cy="225395"/>
                </a:xfrm>
                <a:prstGeom prst="rect">
                  <a:avLst/>
                </a:prstGeom>
                <a:solidFill>
                  <a:schemeClr val="tx1"/>
                </a:solidFill>
                <a:ln w="9525">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FFFFFF"/>
                      </a:solidFill>
                      <a:effectLst/>
                      <a:uLnTx/>
                      <a:uFillTx/>
                    </a:rPr>
                    <a:t>2013</a:t>
                  </a:r>
                  <a:endParaRPr kumimoji="0" lang="en-US" sz="1200" b="1" i="0" u="none" strike="noStrike" kern="0" cap="none" spc="0" normalizeH="0" baseline="0" dirty="0">
                    <a:ln>
                      <a:noFill/>
                    </a:ln>
                    <a:solidFill>
                      <a:srgbClr val="FFFFFF"/>
                    </a:solidFill>
                    <a:effectLst/>
                    <a:uLnTx/>
                    <a:uFillTx/>
                  </a:endParaRPr>
                </a:p>
              </p:txBody>
            </p:sp>
            <p:sp>
              <p:nvSpPr>
                <p:cNvPr id="71" name="Rectangle 41">
                  <a:extLst>
                    <a:ext uri="{FF2B5EF4-FFF2-40B4-BE49-F238E27FC236}">
                      <a16:creationId xmlns:a16="http://schemas.microsoft.com/office/drawing/2014/main" id="{D9BB7B95-2A98-4821-B5D4-19F2EC52966D}"/>
                    </a:ext>
                  </a:extLst>
                </p:cNvPr>
                <p:cNvSpPr>
                  <a:spLocks noChangeArrowheads="1"/>
                </p:cNvSpPr>
                <p:nvPr/>
              </p:nvSpPr>
              <p:spPr bwMode="auto">
                <a:xfrm>
                  <a:off x="7211997" y="712152"/>
                  <a:ext cx="656885" cy="225395"/>
                </a:xfrm>
                <a:prstGeom prst="rect">
                  <a:avLst/>
                </a:prstGeom>
                <a:noFill/>
                <a:ln w="9525">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000000"/>
                      </a:solidFill>
                      <a:effectLst/>
                      <a:uLnTx/>
                      <a:uFillTx/>
                    </a:rPr>
                    <a:t>2014</a:t>
                  </a:r>
                  <a:endParaRPr kumimoji="0" lang="en-US" sz="1200" b="1" i="0" u="none" strike="noStrike" kern="0" cap="none" spc="0" normalizeH="0" baseline="0" dirty="0">
                    <a:ln>
                      <a:noFill/>
                    </a:ln>
                    <a:solidFill>
                      <a:srgbClr val="000000"/>
                    </a:solidFill>
                    <a:effectLst/>
                    <a:uLnTx/>
                    <a:uFillTx/>
                  </a:endParaRPr>
                </a:p>
              </p:txBody>
            </p:sp>
            <p:sp>
              <p:nvSpPr>
                <p:cNvPr id="72" name="Rectangle 42">
                  <a:extLst>
                    <a:ext uri="{FF2B5EF4-FFF2-40B4-BE49-F238E27FC236}">
                      <a16:creationId xmlns:a16="http://schemas.microsoft.com/office/drawing/2014/main" id="{11D9BD5B-BE2B-4DF0-A4CE-91A4420A0FAA}"/>
                    </a:ext>
                  </a:extLst>
                </p:cNvPr>
                <p:cNvSpPr>
                  <a:spLocks noChangeArrowheads="1"/>
                </p:cNvSpPr>
                <p:nvPr/>
              </p:nvSpPr>
              <p:spPr bwMode="auto">
                <a:xfrm>
                  <a:off x="7843976" y="712152"/>
                  <a:ext cx="608499" cy="225395"/>
                </a:xfrm>
                <a:prstGeom prst="rect">
                  <a:avLst/>
                </a:prstGeom>
                <a:solidFill>
                  <a:schemeClr val="tx1"/>
                </a:solidFill>
                <a:ln w="9525">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FFFFFF"/>
                      </a:solidFill>
                      <a:effectLst/>
                      <a:uLnTx/>
                      <a:uFillTx/>
                    </a:rPr>
                    <a:t>2015</a:t>
                  </a:r>
                  <a:endParaRPr kumimoji="0" lang="en-US" sz="1200" b="1" i="0" u="none" strike="noStrike" kern="0" cap="none" spc="0" normalizeH="0" baseline="0" dirty="0">
                    <a:ln>
                      <a:noFill/>
                    </a:ln>
                    <a:solidFill>
                      <a:srgbClr val="FFFFFF"/>
                    </a:solidFill>
                    <a:effectLst/>
                    <a:uLnTx/>
                    <a:uFillTx/>
                  </a:endParaRPr>
                </a:p>
              </p:txBody>
            </p:sp>
            <p:sp>
              <p:nvSpPr>
                <p:cNvPr id="73" name="Rectangle 48">
                  <a:extLst>
                    <a:ext uri="{FF2B5EF4-FFF2-40B4-BE49-F238E27FC236}">
                      <a16:creationId xmlns:a16="http://schemas.microsoft.com/office/drawing/2014/main" id="{52E81E38-E7DA-4C48-92EA-A20EF9456FB1}"/>
                    </a:ext>
                  </a:extLst>
                </p:cNvPr>
                <p:cNvSpPr>
                  <a:spLocks noChangeArrowheads="1"/>
                </p:cNvSpPr>
                <p:nvPr/>
              </p:nvSpPr>
              <p:spPr bwMode="auto">
                <a:xfrm>
                  <a:off x="3469435" y="712152"/>
                  <a:ext cx="608499" cy="225395"/>
                </a:xfrm>
                <a:prstGeom prst="rect">
                  <a:avLst/>
                </a:prstGeom>
                <a:noFill/>
                <a:ln w="9525" algn="ctr">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000000"/>
                      </a:solidFill>
                      <a:effectLst/>
                      <a:uLnTx/>
                      <a:uFillTx/>
                    </a:rPr>
                    <a:t>2008</a:t>
                  </a:r>
                  <a:endParaRPr kumimoji="0" lang="en-US" sz="1200" b="1" i="0" u="none" strike="noStrike" kern="0" cap="none" spc="0" normalizeH="0" baseline="0" dirty="0">
                    <a:ln>
                      <a:noFill/>
                    </a:ln>
                    <a:solidFill>
                      <a:srgbClr val="000000"/>
                    </a:solidFill>
                    <a:effectLst/>
                    <a:uLnTx/>
                    <a:uFillTx/>
                  </a:endParaRPr>
                </a:p>
              </p:txBody>
            </p:sp>
            <p:sp>
              <p:nvSpPr>
                <p:cNvPr id="74" name="Rectangle 41">
                  <a:extLst>
                    <a:ext uri="{FF2B5EF4-FFF2-40B4-BE49-F238E27FC236}">
                      <a16:creationId xmlns:a16="http://schemas.microsoft.com/office/drawing/2014/main" id="{D89312F9-6A66-4539-B145-28B87007736D}"/>
                    </a:ext>
                  </a:extLst>
                </p:cNvPr>
                <p:cNvSpPr>
                  <a:spLocks noChangeArrowheads="1"/>
                </p:cNvSpPr>
                <p:nvPr/>
              </p:nvSpPr>
              <p:spPr bwMode="auto">
                <a:xfrm>
                  <a:off x="8433925" y="712151"/>
                  <a:ext cx="656885" cy="225395"/>
                </a:xfrm>
                <a:prstGeom prst="rect">
                  <a:avLst/>
                </a:prstGeom>
                <a:noFill/>
                <a:ln w="9525">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000000"/>
                      </a:solidFill>
                      <a:effectLst/>
                      <a:uLnTx/>
                      <a:uFillTx/>
                    </a:rPr>
                    <a:t>2016</a:t>
                  </a:r>
                  <a:endParaRPr kumimoji="0" lang="en-US" sz="1200" b="1" i="0" u="none" strike="noStrike" kern="0" cap="none" spc="0" normalizeH="0" baseline="0" dirty="0">
                    <a:ln>
                      <a:noFill/>
                    </a:ln>
                    <a:solidFill>
                      <a:srgbClr val="000000"/>
                    </a:solidFill>
                    <a:effectLst/>
                    <a:uLnTx/>
                    <a:uFillTx/>
                  </a:endParaRPr>
                </a:p>
              </p:txBody>
            </p:sp>
          </p:grpSp>
          <p:sp>
            <p:nvSpPr>
              <p:cNvPr id="65" name="Rectangle 5">
                <a:extLst>
                  <a:ext uri="{FF2B5EF4-FFF2-40B4-BE49-F238E27FC236}">
                    <a16:creationId xmlns:a16="http://schemas.microsoft.com/office/drawing/2014/main" id="{BCF91D5B-2F21-4E82-898E-2E4E378324B1}"/>
                  </a:ext>
                </a:extLst>
              </p:cNvPr>
              <p:cNvSpPr>
                <a:spLocks noChangeArrowheads="1"/>
              </p:cNvSpPr>
              <p:nvPr/>
            </p:nvSpPr>
            <p:spPr bwMode="auto">
              <a:xfrm>
                <a:off x="3263694" y="704815"/>
                <a:ext cx="5621376" cy="227423"/>
              </a:xfrm>
              <a:prstGeom prst="rect">
                <a:avLst/>
              </a:prstGeom>
              <a:noFill/>
              <a:ln w="12700">
                <a:solidFill>
                  <a:schemeClr val="accent2">
                    <a:lumMod val="75000"/>
                  </a:schemeClr>
                </a:solidFill>
                <a:miter lim="800000"/>
                <a:headEnd/>
                <a:tailEnd/>
              </a:ln>
              <a:effectLst/>
            </p:spPr>
            <p:txBody>
              <a:bodyPr wrap="none"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dirty="0">
                  <a:ln>
                    <a:noFill/>
                  </a:ln>
                  <a:solidFill>
                    <a:srgbClr val="D5B076">
                      <a:lumMod val="75000"/>
                    </a:srgbClr>
                  </a:solidFill>
                  <a:effectLst>
                    <a:outerShdw blurRad="38100" dist="38100" dir="2700000" algn="tl">
                      <a:srgbClr val="C0C0C0"/>
                    </a:outerShdw>
                  </a:effectLst>
                  <a:uLnTx/>
                  <a:uFillTx/>
                </a:endParaRPr>
              </a:p>
            </p:txBody>
          </p:sp>
        </p:grpSp>
        <p:grpSp>
          <p:nvGrpSpPr>
            <p:cNvPr id="9" name="Gruppieren 122">
              <a:extLst>
                <a:ext uri="{FF2B5EF4-FFF2-40B4-BE49-F238E27FC236}">
                  <a16:creationId xmlns:a16="http://schemas.microsoft.com/office/drawing/2014/main" id="{46239F87-4C65-4EE4-8251-F45D518C9291}"/>
                </a:ext>
              </a:extLst>
            </p:cNvPr>
            <p:cNvGrpSpPr/>
            <p:nvPr/>
          </p:nvGrpSpPr>
          <p:grpSpPr>
            <a:xfrm>
              <a:off x="265448" y="851778"/>
              <a:ext cx="608499" cy="227423"/>
              <a:chOff x="50325" y="790019"/>
              <a:chExt cx="608499" cy="227423"/>
            </a:xfrm>
          </p:grpSpPr>
          <p:sp>
            <p:nvSpPr>
              <p:cNvPr id="62" name="Rectangle 48">
                <a:extLst>
                  <a:ext uri="{FF2B5EF4-FFF2-40B4-BE49-F238E27FC236}">
                    <a16:creationId xmlns:a16="http://schemas.microsoft.com/office/drawing/2014/main" id="{7DCC8AD8-8C40-41FC-8816-37601BA21260}"/>
                  </a:ext>
                </a:extLst>
              </p:cNvPr>
              <p:cNvSpPr>
                <a:spLocks noChangeArrowheads="1"/>
              </p:cNvSpPr>
              <p:nvPr/>
            </p:nvSpPr>
            <p:spPr bwMode="auto">
              <a:xfrm>
                <a:off x="50325" y="791033"/>
                <a:ext cx="608499" cy="225395"/>
              </a:xfrm>
              <a:prstGeom prst="rect">
                <a:avLst/>
              </a:prstGeom>
              <a:no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a:ln>
                      <a:noFill/>
                    </a:ln>
                    <a:solidFill>
                      <a:srgbClr val="000000"/>
                    </a:solidFill>
                    <a:effectLst/>
                    <a:uLnTx/>
                    <a:uFillTx/>
                  </a:rPr>
                  <a:t>2001</a:t>
                </a:r>
                <a:endParaRPr kumimoji="0" lang="en-US" sz="1200" b="1" i="0" u="none" strike="noStrike" kern="0" cap="none" spc="0" normalizeH="0" baseline="0" dirty="0">
                  <a:ln>
                    <a:noFill/>
                  </a:ln>
                  <a:solidFill>
                    <a:srgbClr val="000000"/>
                  </a:solidFill>
                  <a:effectLst/>
                  <a:uLnTx/>
                  <a:uFillTx/>
                </a:endParaRPr>
              </a:p>
            </p:txBody>
          </p:sp>
          <p:sp>
            <p:nvSpPr>
              <p:cNvPr id="63" name="Rectangle 5">
                <a:extLst>
                  <a:ext uri="{FF2B5EF4-FFF2-40B4-BE49-F238E27FC236}">
                    <a16:creationId xmlns:a16="http://schemas.microsoft.com/office/drawing/2014/main" id="{ECC104AB-37B8-45A6-97C4-5A1B68D5B467}"/>
                  </a:ext>
                </a:extLst>
              </p:cNvPr>
              <p:cNvSpPr>
                <a:spLocks noChangeArrowheads="1"/>
              </p:cNvSpPr>
              <p:nvPr/>
            </p:nvSpPr>
            <p:spPr bwMode="auto">
              <a:xfrm>
                <a:off x="50325" y="790019"/>
                <a:ext cx="608499" cy="227423"/>
              </a:xfrm>
              <a:prstGeom prst="rect">
                <a:avLst/>
              </a:prstGeom>
              <a:noFill/>
              <a:ln w="12700">
                <a:solidFill>
                  <a:schemeClr val="accent2">
                    <a:lumMod val="75000"/>
                  </a:schemeClr>
                </a:solidFill>
                <a:miter lim="800000"/>
                <a:headEnd/>
                <a:tailEnd/>
              </a:ln>
              <a:effectLst/>
            </p:spPr>
            <p:txBody>
              <a:bodyPr wrap="none"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dirty="0">
                  <a:ln>
                    <a:noFill/>
                  </a:ln>
                  <a:solidFill>
                    <a:srgbClr val="D5B076">
                      <a:lumMod val="75000"/>
                    </a:srgbClr>
                  </a:solidFill>
                  <a:effectLst>
                    <a:outerShdw blurRad="38100" dist="38100" dir="2700000" algn="tl">
                      <a:srgbClr val="C0C0C0"/>
                    </a:outerShdw>
                  </a:effectLst>
                  <a:uLnTx/>
                  <a:uFillTx/>
                </a:endParaRPr>
              </a:p>
            </p:txBody>
          </p:sp>
        </p:grpSp>
        <p:grpSp>
          <p:nvGrpSpPr>
            <p:cNvPr id="10" name="Gruppieren 109">
              <a:extLst>
                <a:ext uri="{FF2B5EF4-FFF2-40B4-BE49-F238E27FC236}">
                  <a16:creationId xmlns:a16="http://schemas.microsoft.com/office/drawing/2014/main" id="{8BEF7CEF-ABDA-41C9-8A79-4A48C1258951}"/>
                </a:ext>
              </a:extLst>
            </p:cNvPr>
            <p:cNvGrpSpPr/>
            <p:nvPr/>
          </p:nvGrpSpPr>
          <p:grpSpPr>
            <a:xfrm>
              <a:off x="263319" y="1085410"/>
              <a:ext cx="8617361" cy="998227"/>
              <a:chOff x="263319" y="961085"/>
              <a:chExt cx="8617361" cy="998227"/>
            </a:xfrm>
          </p:grpSpPr>
          <p:sp>
            <p:nvSpPr>
              <p:cNvPr id="32" name="Rectangle 5">
                <a:extLst>
                  <a:ext uri="{FF2B5EF4-FFF2-40B4-BE49-F238E27FC236}">
                    <a16:creationId xmlns:a16="http://schemas.microsoft.com/office/drawing/2014/main" id="{01357574-7AAA-4A25-991C-84FBAFC4E65C}"/>
                  </a:ext>
                </a:extLst>
              </p:cNvPr>
              <p:cNvSpPr>
                <a:spLocks noChangeArrowheads="1"/>
              </p:cNvSpPr>
              <p:nvPr/>
            </p:nvSpPr>
            <p:spPr bwMode="auto">
              <a:xfrm>
                <a:off x="263319" y="980467"/>
                <a:ext cx="8617361" cy="940655"/>
              </a:xfrm>
              <a:prstGeom prst="rect">
                <a:avLst/>
              </a:prstGeom>
              <a:noFill/>
              <a:ln w="12700">
                <a:solidFill>
                  <a:schemeClr val="accent1"/>
                </a:solidFill>
                <a:miter lim="800000"/>
                <a:headEnd/>
                <a:tailEnd/>
              </a:ln>
              <a:effectLst/>
            </p:spPr>
            <p:txBody>
              <a:bodyPr wrap="none"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a:ln>
                      <a:noFill/>
                    </a:ln>
                    <a:solidFill>
                      <a:srgbClr val="D5B076"/>
                    </a:solidFill>
                    <a:effectLst>
                      <a:outerShdw blurRad="38100" dist="38100" dir="2700000" algn="tl">
                        <a:srgbClr val="000000">
                          <a:alpha val="43137"/>
                        </a:srgbClr>
                      </a:outerShdw>
                    </a:effectLst>
                    <a:uLnTx/>
                    <a:uFillTx/>
                  </a:rPr>
                  <a:t>Gen 2</a:t>
                </a:r>
                <a:endParaRPr kumimoji="0" lang="en-US" sz="1400" b="1" i="0" u="none" strike="noStrike" kern="0" cap="none" spc="0" normalizeH="0" baseline="0" dirty="0">
                  <a:ln>
                    <a:noFill/>
                  </a:ln>
                  <a:solidFill>
                    <a:srgbClr val="D5B076"/>
                  </a:solidFill>
                  <a:effectLst>
                    <a:outerShdw blurRad="38100" dist="38100" dir="2700000" algn="tl">
                      <a:srgbClr val="000000">
                        <a:alpha val="43137"/>
                      </a:srgbClr>
                    </a:outerShdw>
                  </a:effectLst>
                  <a:uLnTx/>
                  <a:uFillTx/>
                </a:endParaRPr>
              </a:p>
            </p:txBody>
          </p:sp>
          <p:grpSp>
            <p:nvGrpSpPr>
              <p:cNvPr id="33" name="Gruppieren 86">
                <a:extLst>
                  <a:ext uri="{FF2B5EF4-FFF2-40B4-BE49-F238E27FC236}">
                    <a16:creationId xmlns:a16="http://schemas.microsoft.com/office/drawing/2014/main" id="{7F386FB6-16E6-4CB7-A011-4E4A2B291137}"/>
                  </a:ext>
                </a:extLst>
              </p:cNvPr>
              <p:cNvGrpSpPr/>
              <p:nvPr/>
            </p:nvGrpSpPr>
            <p:grpSpPr>
              <a:xfrm>
                <a:off x="2916222" y="1019901"/>
                <a:ext cx="1675099" cy="494624"/>
                <a:chOff x="2916222" y="1019901"/>
                <a:chExt cx="1675099" cy="494624"/>
              </a:xfrm>
            </p:grpSpPr>
            <p:pic>
              <p:nvPicPr>
                <p:cNvPr id="58" name="Picture 89" descr="Mazda 2">
                  <a:extLst>
                    <a:ext uri="{FF2B5EF4-FFF2-40B4-BE49-F238E27FC236}">
                      <a16:creationId xmlns:a16="http://schemas.microsoft.com/office/drawing/2014/main" id="{5D8DC1BA-4945-46EE-A040-9B5393ADFB2D}"/>
                    </a:ext>
                  </a:extLst>
                </p:cNvPr>
                <p:cNvPicPr>
                  <a:picLocks noChangeAspect="1" noChangeArrowheads="1"/>
                </p:cNvPicPr>
                <p:nvPr/>
              </p:nvPicPr>
              <p:blipFill>
                <a:blip r:embed="rId3" cstate="screen"/>
                <a:srcRect/>
                <a:stretch>
                  <a:fillRect/>
                </a:stretch>
              </p:blipFill>
              <p:spPr bwMode="auto">
                <a:xfrm>
                  <a:off x="2916222" y="1019901"/>
                  <a:ext cx="694944" cy="409651"/>
                </a:xfrm>
                <a:prstGeom prst="rect">
                  <a:avLst/>
                </a:prstGeom>
                <a:noFill/>
                <a:ln w="12700" algn="ctr">
                  <a:solidFill>
                    <a:schemeClr val="accent3">
                      <a:lumMod val="25000"/>
                    </a:schemeClr>
                  </a:solidFill>
                  <a:miter lim="800000"/>
                  <a:headEnd/>
                  <a:tailEnd/>
                </a:ln>
                <a:effectLst/>
              </p:spPr>
            </p:pic>
            <p:grpSp>
              <p:nvGrpSpPr>
                <p:cNvPr id="59" name="Gruppieren 43">
                  <a:extLst>
                    <a:ext uri="{FF2B5EF4-FFF2-40B4-BE49-F238E27FC236}">
                      <a16:creationId xmlns:a16="http://schemas.microsoft.com/office/drawing/2014/main" id="{B81BB471-AB87-4FB9-9163-EF1F360F4D22}"/>
                    </a:ext>
                  </a:extLst>
                </p:cNvPr>
                <p:cNvGrpSpPr/>
                <p:nvPr/>
              </p:nvGrpSpPr>
              <p:grpSpPr>
                <a:xfrm>
                  <a:off x="3683905" y="1102489"/>
                  <a:ext cx="907416" cy="412036"/>
                  <a:chOff x="5046800" y="2628449"/>
                  <a:chExt cx="907416" cy="412036"/>
                </a:xfrm>
              </p:grpSpPr>
              <p:pic>
                <p:nvPicPr>
                  <p:cNvPr id="60" name="Picture 90" descr="mazda_logo_1[1]">
                    <a:extLst>
                      <a:ext uri="{FF2B5EF4-FFF2-40B4-BE49-F238E27FC236}">
                        <a16:creationId xmlns:a16="http://schemas.microsoft.com/office/drawing/2014/main" id="{4A75BC1C-E446-46AD-AD34-3A53C494C6C8}"/>
                      </a:ext>
                    </a:extLst>
                  </p:cNvPr>
                  <p:cNvPicPr>
                    <a:picLocks noChangeAspect="1" noChangeArrowheads="1"/>
                  </p:cNvPicPr>
                  <p:nvPr/>
                </p:nvPicPr>
                <p:blipFill>
                  <a:blip r:embed="rId4" cstate="screen"/>
                  <a:srcRect/>
                  <a:stretch>
                    <a:fillRect/>
                  </a:stretch>
                </p:blipFill>
                <p:spPr bwMode="auto">
                  <a:xfrm>
                    <a:off x="5046800" y="2647499"/>
                    <a:ext cx="252413" cy="206375"/>
                  </a:xfrm>
                  <a:prstGeom prst="rect">
                    <a:avLst/>
                  </a:prstGeom>
                  <a:noFill/>
                  <a:ln w="9525">
                    <a:noFill/>
                    <a:miter lim="800000"/>
                    <a:headEnd/>
                    <a:tailEnd/>
                  </a:ln>
                </p:spPr>
              </p:pic>
              <p:sp>
                <p:nvSpPr>
                  <p:cNvPr id="61" name="Text Box 91">
                    <a:extLst>
                      <a:ext uri="{FF2B5EF4-FFF2-40B4-BE49-F238E27FC236}">
                        <a16:creationId xmlns:a16="http://schemas.microsoft.com/office/drawing/2014/main" id="{D5721C2B-E1BD-4F3A-B4D9-8A295E18412D}"/>
                      </a:ext>
                    </a:extLst>
                  </p:cNvPr>
                  <p:cNvSpPr txBox="1">
                    <a:spLocks noChangeArrowheads="1"/>
                  </p:cNvSpPr>
                  <p:nvPr/>
                </p:nvSpPr>
                <p:spPr bwMode="auto">
                  <a:xfrm>
                    <a:off x="5238253" y="2628449"/>
                    <a:ext cx="715963" cy="412036"/>
                  </a:xfrm>
                  <a:prstGeom prst="rect">
                    <a:avLst/>
                  </a:prstGeom>
                  <a:noFill/>
                  <a:ln w="2857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a:ln>
                          <a:noFill/>
                        </a:ln>
                        <a:solidFill>
                          <a:srgbClr val="000000"/>
                        </a:solidFill>
                        <a:effectLst/>
                        <a:uLnTx/>
                        <a:uFillTx/>
                      </a:rPr>
                      <a:t>Mazda 2</a:t>
                    </a:r>
                    <a:endParaRPr kumimoji="0" lang="en-US" sz="900" b="0" i="0" u="none" strike="noStrike" kern="0" cap="none" spc="0" normalizeH="0" baseline="0" dirty="0">
                      <a:ln>
                        <a:noFill/>
                      </a:ln>
                      <a:solidFill>
                        <a:srgbClr val="000000"/>
                      </a:solidFill>
                      <a:effectLst/>
                      <a:uLnTx/>
                      <a:uFillTx/>
                    </a:endParaRPr>
                  </a:p>
                </p:txBody>
              </p:sp>
            </p:grpSp>
          </p:grpSp>
          <p:grpSp>
            <p:nvGrpSpPr>
              <p:cNvPr id="34" name="Gruppieren 70">
                <a:extLst>
                  <a:ext uri="{FF2B5EF4-FFF2-40B4-BE49-F238E27FC236}">
                    <a16:creationId xmlns:a16="http://schemas.microsoft.com/office/drawing/2014/main" id="{6B35F9A2-50E8-475F-9E59-DFE02AFBBA43}"/>
                  </a:ext>
                </a:extLst>
              </p:cNvPr>
              <p:cNvGrpSpPr/>
              <p:nvPr/>
            </p:nvGrpSpPr>
            <p:grpSpPr>
              <a:xfrm>
                <a:off x="3251904" y="1478099"/>
                <a:ext cx="1884660" cy="413309"/>
                <a:chOff x="3251904" y="1490512"/>
                <a:chExt cx="1884660" cy="413309"/>
              </a:xfrm>
            </p:grpSpPr>
            <p:pic>
              <p:nvPicPr>
                <p:cNvPr id="54" name="Picture 92" descr="Ford Fiesta 5-door">
                  <a:extLst>
                    <a:ext uri="{FF2B5EF4-FFF2-40B4-BE49-F238E27FC236}">
                      <a16:creationId xmlns:a16="http://schemas.microsoft.com/office/drawing/2014/main" id="{281262E0-BDF5-4DC2-88C1-FD12EAB8E33B}"/>
                    </a:ext>
                  </a:extLst>
                </p:cNvPr>
                <p:cNvPicPr>
                  <a:picLocks noChangeAspect="1" noChangeArrowheads="1"/>
                </p:cNvPicPr>
                <p:nvPr/>
              </p:nvPicPr>
              <p:blipFill>
                <a:blip r:embed="rId5" cstate="screen"/>
                <a:srcRect/>
                <a:stretch>
                  <a:fillRect/>
                </a:stretch>
              </p:blipFill>
              <p:spPr bwMode="auto">
                <a:xfrm>
                  <a:off x="3251904" y="1490512"/>
                  <a:ext cx="669341" cy="413309"/>
                </a:xfrm>
                <a:prstGeom prst="rect">
                  <a:avLst/>
                </a:prstGeom>
                <a:noFill/>
                <a:ln w="12700" algn="ctr">
                  <a:solidFill>
                    <a:schemeClr val="accent3">
                      <a:lumMod val="25000"/>
                    </a:schemeClr>
                  </a:solidFill>
                  <a:miter lim="800000"/>
                  <a:headEnd/>
                  <a:tailEnd/>
                </a:ln>
                <a:effectLst/>
              </p:spPr>
            </p:pic>
            <p:grpSp>
              <p:nvGrpSpPr>
                <p:cNvPr id="55" name="Gruppieren 52">
                  <a:extLst>
                    <a:ext uri="{FF2B5EF4-FFF2-40B4-BE49-F238E27FC236}">
                      <a16:creationId xmlns:a16="http://schemas.microsoft.com/office/drawing/2014/main" id="{B15FD571-4F96-4F18-B974-F9186FF8766E}"/>
                    </a:ext>
                  </a:extLst>
                </p:cNvPr>
                <p:cNvGrpSpPr/>
                <p:nvPr/>
              </p:nvGrpSpPr>
              <p:grpSpPr>
                <a:xfrm>
                  <a:off x="3935089" y="1547147"/>
                  <a:ext cx="1201475" cy="300038"/>
                  <a:chOff x="5471225" y="3116104"/>
                  <a:chExt cx="1201475" cy="300038"/>
                </a:xfrm>
              </p:grpSpPr>
              <p:sp>
                <p:nvSpPr>
                  <p:cNvPr id="56" name="Text Box 93">
                    <a:extLst>
                      <a:ext uri="{FF2B5EF4-FFF2-40B4-BE49-F238E27FC236}">
                        <a16:creationId xmlns:a16="http://schemas.microsoft.com/office/drawing/2014/main" id="{B0163809-7DBC-4549-A8C9-ABE59D867FB9}"/>
                      </a:ext>
                    </a:extLst>
                  </p:cNvPr>
                  <p:cNvSpPr txBox="1">
                    <a:spLocks noChangeArrowheads="1"/>
                  </p:cNvSpPr>
                  <p:nvPr/>
                </p:nvSpPr>
                <p:spPr bwMode="auto">
                  <a:xfrm>
                    <a:off x="5956737" y="3143886"/>
                    <a:ext cx="715963" cy="253560"/>
                  </a:xfrm>
                  <a:prstGeom prst="rect">
                    <a:avLst/>
                  </a:prstGeom>
                  <a:noFill/>
                  <a:ln w="2857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a:ln>
                          <a:noFill/>
                        </a:ln>
                        <a:solidFill>
                          <a:srgbClr val="000000"/>
                        </a:solidFill>
                        <a:effectLst/>
                        <a:uLnTx/>
                        <a:uFillTx/>
                      </a:rPr>
                      <a:t>Fiesta</a:t>
                    </a:r>
                    <a:endParaRPr kumimoji="0" lang="en-US" sz="900" b="0" i="0" u="none" strike="noStrike" kern="0" cap="none" spc="0" normalizeH="0" baseline="0" dirty="0">
                      <a:ln>
                        <a:noFill/>
                      </a:ln>
                      <a:solidFill>
                        <a:srgbClr val="000000"/>
                      </a:solidFill>
                      <a:effectLst/>
                      <a:uLnTx/>
                      <a:uFillTx/>
                    </a:endParaRPr>
                  </a:p>
                </p:txBody>
              </p:sp>
              <p:pic>
                <p:nvPicPr>
                  <p:cNvPr id="57" name="Picture 94" descr="ford_logo_transp">
                    <a:extLst>
                      <a:ext uri="{FF2B5EF4-FFF2-40B4-BE49-F238E27FC236}">
                        <a16:creationId xmlns:a16="http://schemas.microsoft.com/office/drawing/2014/main" id="{6532CA18-ED6A-4F81-93D6-F4AB1F7BE871}"/>
                      </a:ext>
                    </a:extLst>
                  </p:cNvPr>
                  <p:cNvPicPr>
                    <a:picLocks noChangeAspect="1" noChangeArrowheads="1"/>
                  </p:cNvPicPr>
                  <p:nvPr/>
                </p:nvPicPr>
                <p:blipFill>
                  <a:blip r:embed="rId6" cstate="screen"/>
                  <a:srcRect/>
                  <a:stretch>
                    <a:fillRect/>
                  </a:stretch>
                </p:blipFill>
                <p:spPr bwMode="auto">
                  <a:xfrm>
                    <a:off x="5471225" y="3116104"/>
                    <a:ext cx="593725" cy="300038"/>
                  </a:xfrm>
                  <a:prstGeom prst="rect">
                    <a:avLst/>
                  </a:prstGeom>
                  <a:noFill/>
                  <a:ln w="9525">
                    <a:noFill/>
                    <a:miter lim="800000"/>
                    <a:headEnd/>
                    <a:tailEnd/>
                  </a:ln>
                </p:spPr>
              </p:pic>
            </p:grpSp>
          </p:grpSp>
          <p:sp>
            <p:nvSpPr>
              <p:cNvPr id="35" name="Oval 109">
                <a:extLst>
                  <a:ext uri="{FF2B5EF4-FFF2-40B4-BE49-F238E27FC236}">
                    <a16:creationId xmlns:a16="http://schemas.microsoft.com/office/drawing/2014/main" id="{C70EA059-5656-4B92-865B-6A35528D2302}"/>
                  </a:ext>
                </a:extLst>
              </p:cNvPr>
              <p:cNvSpPr>
                <a:spLocks noChangeArrowheads="1"/>
              </p:cNvSpPr>
              <p:nvPr/>
            </p:nvSpPr>
            <p:spPr bwMode="auto">
              <a:xfrm>
                <a:off x="4782046" y="961085"/>
                <a:ext cx="785235" cy="601684"/>
              </a:xfrm>
              <a:prstGeom prst="ellipse">
                <a:avLst/>
              </a:prstGeom>
              <a:solidFill>
                <a:schemeClr val="accent1"/>
              </a:solidFill>
              <a:ln w="12700">
                <a:solidFill>
                  <a:schemeClr val="accent1">
                    <a:lumMod val="75000"/>
                  </a:schemeClr>
                </a:solidFill>
                <a:miter lim="800000"/>
                <a:headEnd/>
                <a:tailEnd/>
              </a:ln>
              <a:effectLst/>
            </p:spPr>
            <p:txBody>
              <a:bodyPr wrap="square" lIns="36000" rIns="360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a:ln>
                      <a:noFill/>
                    </a:ln>
                    <a:solidFill>
                      <a:srgbClr val="FFFFFF"/>
                    </a:solidFill>
                    <a:effectLst/>
                    <a:uLnTx/>
                    <a:uFillTx/>
                  </a:rPr>
                  <a:t>Gen 2.6</a:t>
                </a:r>
                <a:endParaRPr kumimoji="0" lang="en-US" sz="1050" b="1" i="0" u="none" strike="noStrike" kern="0" cap="none" spc="0" normalizeH="0" baseline="0" dirty="0">
                  <a:ln>
                    <a:noFill/>
                  </a:ln>
                  <a:solidFill>
                    <a:srgbClr val="FFFFFF"/>
                  </a:solidFill>
                  <a:effectLst/>
                  <a:uLnTx/>
                  <a:uFillTx/>
                </a:endParaRPr>
              </a:p>
            </p:txBody>
          </p:sp>
          <p:sp>
            <p:nvSpPr>
              <p:cNvPr id="36" name="Oval 109">
                <a:extLst>
                  <a:ext uri="{FF2B5EF4-FFF2-40B4-BE49-F238E27FC236}">
                    <a16:creationId xmlns:a16="http://schemas.microsoft.com/office/drawing/2014/main" id="{2C0A3C48-1E24-45F2-BC46-8E1C7C4729E4}"/>
                  </a:ext>
                </a:extLst>
              </p:cNvPr>
              <p:cNvSpPr>
                <a:spLocks noChangeArrowheads="1"/>
              </p:cNvSpPr>
              <p:nvPr/>
            </p:nvSpPr>
            <p:spPr bwMode="auto">
              <a:xfrm>
                <a:off x="5897865" y="961085"/>
                <a:ext cx="785235" cy="601684"/>
              </a:xfrm>
              <a:prstGeom prst="ellipse">
                <a:avLst/>
              </a:prstGeom>
              <a:solidFill>
                <a:schemeClr val="accent1"/>
              </a:solidFill>
              <a:ln w="12700">
                <a:solidFill>
                  <a:schemeClr val="accent1">
                    <a:lumMod val="75000"/>
                  </a:schemeClr>
                </a:solidFill>
                <a:miter lim="800000"/>
                <a:headEnd/>
                <a:tailEnd/>
              </a:ln>
              <a:effectLst/>
            </p:spPr>
            <p:txBody>
              <a:bodyPr wrap="square" lIns="36000" rIns="360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a:ln>
                      <a:noFill/>
                    </a:ln>
                    <a:solidFill>
                      <a:srgbClr val="FFFFFF"/>
                    </a:solidFill>
                    <a:effectLst/>
                    <a:uLnTx/>
                    <a:uFillTx/>
                  </a:rPr>
                  <a:t>Gen 2.8</a:t>
                </a:r>
                <a:endParaRPr kumimoji="0" lang="en-US" sz="1050" b="1" i="0" u="none" strike="noStrike" kern="0" cap="none" spc="0" normalizeH="0" baseline="0" dirty="0">
                  <a:ln>
                    <a:noFill/>
                  </a:ln>
                  <a:solidFill>
                    <a:srgbClr val="FFFFFF"/>
                  </a:solidFill>
                  <a:effectLst/>
                  <a:uLnTx/>
                  <a:uFillTx/>
                </a:endParaRPr>
              </a:p>
            </p:txBody>
          </p:sp>
          <p:sp>
            <p:nvSpPr>
              <p:cNvPr id="37" name="Pfeil nach rechts 31">
                <a:extLst>
                  <a:ext uri="{FF2B5EF4-FFF2-40B4-BE49-F238E27FC236}">
                    <a16:creationId xmlns:a16="http://schemas.microsoft.com/office/drawing/2014/main" id="{C117890E-14EA-4345-B64E-25D145584D86}"/>
                  </a:ext>
                </a:extLst>
              </p:cNvPr>
              <p:cNvSpPr>
                <a:spLocks noChangeAspect="1"/>
              </p:cNvSpPr>
              <p:nvPr/>
            </p:nvSpPr>
            <p:spPr bwMode="white">
              <a:xfrm>
                <a:off x="7638235" y="1087196"/>
                <a:ext cx="1230223" cy="741553"/>
              </a:xfrm>
              <a:prstGeom prst="rightArrow">
                <a:avLst>
                  <a:gd name="adj1" fmla="val 76563"/>
                  <a:gd name="adj2" fmla="val 50000"/>
                </a:avLst>
              </a:prstGeom>
              <a:solidFill>
                <a:schemeClr val="accent1"/>
              </a:solidFill>
              <a:ln w="12700">
                <a:solidFill>
                  <a:schemeClr val="accent1">
                    <a:lumMod val="75000"/>
                  </a:schemeClr>
                </a:solidFill>
                <a:miter lim="800000"/>
                <a:headEnd/>
                <a:tailEnd/>
              </a:ln>
              <a:effectLst/>
            </p:spPr>
            <p:txBody>
              <a:bodyPr wrap="square" lIns="36000" rIns="360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a:ln>
                      <a:noFill/>
                    </a:ln>
                    <a:solidFill>
                      <a:srgbClr val="FFFFFF"/>
                    </a:solidFill>
                    <a:effectLst/>
                    <a:uLnTx/>
                    <a:uFillTx/>
                  </a:rPr>
                  <a:t>Further Gen 2.x SOPs in AP 2015+</a:t>
                </a:r>
                <a:endParaRPr kumimoji="0" lang="en-US" sz="1000" b="1" i="0" u="none" strike="noStrike" kern="0" cap="none" spc="0" normalizeH="0" baseline="0" dirty="0">
                  <a:ln>
                    <a:noFill/>
                  </a:ln>
                  <a:solidFill>
                    <a:srgbClr val="FFFFFF"/>
                  </a:solidFill>
                  <a:effectLst/>
                  <a:uLnTx/>
                  <a:uFillTx/>
                </a:endParaRPr>
              </a:p>
            </p:txBody>
          </p:sp>
          <p:grpSp>
            <p:nvGrpSpPr>
              <p:cNvPr id="38" name="Gruppieren 83">
                <a:extLst>
                  <a:ext uri="{FF2B5EF4-FFF2-40B4-BE49-F238E27FC236}">
                    <a16:creationId xmlns:a16="http://schemas.microsoft.com/office/drawing/2014/main" id="{F8B9523E-6166-42F8-9457-B71741D52A91}"/>
                  </a:ext>
                </a:extLst>
              </p:cNvPr>
              <p:cNvGrpSpPr/>
              <p:nvPr/>
            </p:nvGrpSpPr>
            <p:grpSpPr>
              <a:xfrm>
                <a:off x="5940069" y="1448384"/>
                <a:ext cx="1555217" cy="510928"/>
                <a:chOff x="5940069" y="1476803"/>
                <a:chExt cx="1555217" cy="510928"/>
              </a:xfrm>
            </p:grpSpPr>
            <p:pic>
              <p:nvPicPr>
                <p:cNvPr id="50" name="Picture 1">
                  <a:extLst>
                    <a:ext uri="{FF2B5EF4-FFF2-40B4-BE49-F238E27FC236}">
                      <a16:creationId xmlns:a16="http://schemas.microsoft.com/office/drawing/2014/main" id="{013323AE-B759-43D5-B83F-88C1E76D7B61}"/>
                    </a:ext>
                  </a:extLst>
                </p:cNvPr>
                <p:cNvPicPr>
                  <a:picLocks noChangeAspect="1" noChangeArrowheads="1"/>
                </p:cNvPicPr>
                <p:nvPr/>
              </p:nvPicPr>
              <p:blipFill>
                <a:blip r:embed="rId7" cstate="screen"/>
                <a:srcRect/>
                <a:stretch>
                  <a:fillRect/>
                </a:stretch>
              </p:blipFill>
              <p:spPr bwMode="auto">
                <a:xfrm>
                  <a:off x="6820260" y="1476803"/>
                  <a:ext cx="675026" cy="442258"/>
                </a:xfrm>
                <a:prstGeom prst="rect">
                  <a:avLst/>
                </a:prstGeom>
                <a:noFill/>
                <a:ln w="12700" algn="ctr">
                  <a:solidFill>
                    <a:schemeClr val="accent3">
                      <a:lumMod val="25000"/>
                    </a:schemeClr>
                  </a:solidFill>
                  <a:miter lim="800000"/>
                  <a:headEnd/>
                  <a:tailEnd/>
                </a:ln>
                <a:effectLst/>
              </p:spPr>
            </p:pic>
            <p:grpSp>
              <p:nvGrpSpPr>
                <p:cNvPr id="51" name="Gruppieren 72">
                  <a:extLst>
                    <a:ext uri="{FF2B5EF4-FFF2-40B4-BE49-F238E27FC236}">
                      <a16:creationId xmlns:a16="http://schemas.microsoft.com/office/drawing/2014/main" id="{A7CCB3E6-0FE2-4AA1-A0CB-6327F0F97C48}"/>
                    </a:ext>
                  </a:extLst>
                </p:cNvPr>
                <p:cNvGrpSpPr/>
                <p:nvPr/>
              </p:nvGrpSpPr>
              <p:grpSpPr>
                <a:xfrm>
                  <a:off x="5940069" y="1575695"/>
                  <a:ext cx="912990" cy="412036"/>
                  <a:chOff x="7547889" y="1575695"/>
                  <a:chExt cx="912990" cy="412036"/>
                </a:xfrm>
              </p:grpSpPr>
              <p:sp>
                <p:nvSpPr>
                  <p:cNvPr id="52" name="Text Box 91">
                    <a:extLst>
                      <a:ext uri="{FF2B5EF4-FFF2-40B4-BE49-F238E27FC236}">
                        <a16:creationId xmlns:a16="http://schemas.microsoft.com/office/drawing/2014/main" id="{79F14860-804C-4514-BFC1-EAB410030215}"/>
                      </a:ext>
                    </a:extLst>
                  </p:cNvPr>
                  <p:cNvSpPr txBox="1">
                    <a:spLocks noChangeArrowheads="1"/>
                  </p:cNvSpPr>
                  <p:nvPr/>
                </p:nvSpPr>
                <p:spPr bwMode="auto">
                  <a:xfrm>
                    <a:off x="7744916" y="1575695"/>
                    <a:ext cx="715963" cy="412036"/>
                  </a:xfrm>
                  <a:prstGeom prst="rect">
                    <a:avLst/>
                  </a:prstGeom>
                  <a:noFill/>
                  <a:ln w="2857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a:ln>
                          <a:noFill/>
                        </a:ln>
                        <a:solidFill>
                          <a:srgbClr val="000000"/>
                        </a:solidFill>
                        <a:effectLst/>
                        <a:uLnTx/>
                        <a:uFillTx/>
                      </a:rPr>
                      <a:t>Mazda 2</a:t>
                    </a:r>
                    <a:endParaRPr kumimoji="0" lang="en-US" sz="900" b="0" i="0" u="none" strike="noStrike" kern="0" cap="none" spc="0" normalizeH="0" baseline="0" dirty="0">
                      <a:ln>
                        <a:noFill/>
                      </a:ln>
                      <a:solidFill>
                        <a:srgbClr val="000000"/>
                      </a:solidFill>
                      <a:effectLst/>
                      <a:uLnTx/>
                      <a:uFillTx/>
                    </a:endParaRPr>
                  </a:p>
                </p:txBody>
              </p:sp>
              <p:pic>
                <p:nvPicPr>
                  <p:cNvPr id="53" name="Picture 90" descr="mazda_logo_1[1]">
                    <a:extLst>
                      <a:ext uri="{FF2B5EF4-FFF2-40B4-BE49-F238E27FC236}">
                        <a16:creationId xmlns:a16="http://schemas.microsoft.com/office/drawing/2014/main" id="{706901A2-3F57-4BBF-A39F-89789DA43690}"/>
                      </a:ext>
                    </a:extLst>
                  </p:cNvPr>
                  <p:cNvPicPr>
                    <a:picLocks noChangeAspect="1" noChangeArrowheads="1"/>
                  </p:cNvPicPr>
                  <p:nvPr/>
                </p:nvPicPr>
                <p:blipFill>
                  <a:blip r:embed="rId4" cstate="screen"/>
                  <a:srcRect/>
                  <a:stretch>
                    <a:fillRect/>
                  </a:stretch>
                </p:blipFill>
                <p:spPr bwMode="auto">
                  <a:xfrm>
                    <a:off x="7547889" y="1594745"/>
                    <a:ext cx="252413" cy="206375"/>
                  </a:xfrm>
                  <a:prstGeom prst="rect">
                    <a:avLst/>
                  </a:prstGeom>
                  <a:noFill/>
                  <a:ln w="9525">
                    <a:noFill/>
                    <a:miter lim="800000"/>
                    <a:headEnd/>
                    <a:tailEnd/>
                  </a:ln>
                </p:spPr>
              </p:pic>
            </p:grpSp>
          </p:grpSp>
          <p:grpSp>
            <p:nvGrpSpPr>
              <p:cNvPr id="39" name="Gruppieren 85">
                <a:extLst>
                  <a:ext uri="{FF2B5EF4-FFF2-40B4-BE49-F238E27FC236}">
                    <a16:creationId xmlns:a16="http://schemas.microsoft.com/office/drawing/2014/main" id="{4D89888C-F5E0-46F3-BADC-BE1C940BF182}"/>
                  </a:ext>
                </a:extLst>
              </p:cNvPr>
              <p:cNvGrpSpPr/>
              <p:nvPr/>
            </p:nvGrpSpPr>
            <p:grpSpPr>
              <a:xfrm>
                <a:off x="1372852" y="1030873"/>
                <a:ext cx="1619250" cy="387706"/>
                <a:chOff x="961372" y="1040995"/>
                <a:chExt cx="1619250" cy="387706"/>
              </a:xfrm>
            </p:grpSpPr>
            <p:pic>
              <p:nvPicPr>
                <p:cNvPr id="46" name="Picture 82" descr="Renault Modus - Front Angle, 2004">
                  <a:extLst>
                    <a:ext uri="{FF2B5EF4-FFF2-40B4-BE49-F238E27FC236}">
                      <a16:creationId xmlns:a16="http://schemas.microsoft.com/office/drawing/2014/main" id="{5CCC5C65-5986-4E4C-903F-BB78F89E4FC4}"/>
                    </a:ext>
                  </a:extLst>
                </p:cNvPr>
                <p:cNvPicPr>
                  <a:picLocks noChangeAspect="1" noChangeArrowheads="1"/>
                </p:cNvPicPr>
                <p:nvPr/>
              </p:nvPicPr>
              <p:blipFill>
                <a:blip r:embed="rId8" cstate="screen"/>
                <a:srcRect/>
                <a:stretch>
                  <a:fillRect/>
                </a:stretch>
              </p:blipFill>
              <p:spPr bwMode="auto">
                <a:xfrm>
                  <a:off x="961372" y="1040995"/>
                  <a:ext cx="651053" cy="387706"/>
                </a:xfrm>
                <a:prstGeom prst="rect">
                  <a:avLst/>
                </a:prstGeom>
                <a:noFill/>
                <a:ln w="12700" algn="ctr">
                  <a:solidFill>
                    <a:schemeClr val="accent3">
                      <a:lumMod val="25000"/>
                    </a:schemeClr>
                  </a:solidFill>
                  <a:miter lim="800000"/>
                  <a:headEnd/>
                  <a:tailEnd/>
                </a:ln>
                <a:effectLst/>
              </p:spPr>
            </p:pic>
            <p:grpSp>
              <p:nvGrpSpPr>
                <p:cNvPr id="47" name="Gruppieren 77">
                  <a:extLst>
                    <a:ext uri="{FF2B5EF4-FFF2-40B4-BE49-F238E27FC236}">
                      <a16:creationId xmlns:a16="http://schemas.microsoft.com/office/drawing/2014/main" id="{198B5231-53BD-47E8-A6F0-BAC0AAEE9FB3}"/>
                    </a:ext>
                  </a:extLst>
                </p:cNvPr>
                <p:cNvGrpSpPr/>
                <p:nvPr/>
              </p:nvGrpSpPr>
              <p:grpSpPr>
                <a:xfrm>
                  <a:off x="1704416" y="1086417"/>
                  <a:ext cx="876206" cy="296863"/>
                  <a:chOff x="3111470" y="2626322"/>
                  <a:chExt cx="876206" cy="296863"/>
                </a:xfrm>
              </p:grpSpPr>
              <p:sp>
                <p:nvSpPr>
                  <p:cNvPr id="48" name="Text Box 83">
                    <a:extLst>
                      <a:ext uri="{FF2B5EF4-FFF2-40B4-BE49-F238E27FC236}">
                        <a16:creationId xmlns:a16="http://schemas.microsoft.com/office/drawing/2014/main" id="{5F0D902D-E913-4E4B-B15B-8F6CA451F92D}"/>
                      </a:ext>
                    </a:extLst>
                  </p:cNvPr>
                  <p:cNvSpPr txBox="1">
                    <a:spLocks noChangeArrowheads="1"/>
                  </p:cNvSpPr>
                  <p:nvPr/>
                </p:nvSpPr>
                <p:spPr bwMode="auto">
                  <a:xfrm>
                    <a:off x="3271713" y="2652516"/>
                    <a:ext cx="715963" cy="253561"/>
                  </a:xfrm>
                  <a:prstGeom prst="rect">
                    <a:avLst/>
                  </a:prstGeom>
                  <a:noFill/>
                  <a:ln w="2857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a:ln>
                          <a:noFill/>
                        </a:ln>
                        <a:solidFill>
                          <a:srgbClr val="000000"/>
                        </a:solidFill>
                        <a:effectLst/>
                        <a:uLnTx/>
                        <a:uFillTx/>
                      </a:rPr>
                      <a:t>Modus</a:t>
                    </a:r>
                    <a:endParaRPr kumimoji="0" lang="en-US" sz="900" b="0" i="0" u="none" strike="noStrike" kern="0" cap="none" spc="0" normalizeH="0" baseline="0" dirty="0">
                      <a:ln>
                        <a:noFill/>
                      </a:ln>
                      <a:solidFill>
                        <a:srgbClr val="000000"/>
                      </a:solidFill>
                      <a:effectLst/>
                      <a:uLnTx/>
                      <a:uFillTx/>
                    </a:endParaRPr>
                  </a:p>
                </p:txBody>
              </p:sp>
              <p:pic>
                <p:nvPicPr>
                  <p:cNvPr id="49" name="Picture 87" descr="logo_Renault_3">
                    <a:extLst>
                      <a:ext uri="{FF2B5EF4-FFF2-40B4-BE49-F238E27FC236}">
                        <a16:creationId xmlns:a16="http://schemas.microsoft.com/office/drawing/2014/main" id="{6FA1E20B-9D8C-416F-A41E-AD5E06D272E7}"/>
                      </a:ext>
                    </a:extLst>
                  </p:cNvPr>
                  <p:cNvPicPr>
                    <a:picLocks noChangeAspect="1" noChangeArrowheads="1"/>
                  </p:cNvPicPr>
                  <p:nvPr/>
                </p:nvPicPr>
                <p:blipFill>
                  <a:blip r:embed="rId9" cstate="screen"/>
                  <a:srcRect/>
                  <a:stretch>
                    <a:fillRect/>
                  </a:stretch>
                </p:blipFill>
                <p:spPr bwMode="auto">
                  <a:xfrm>
                    <a:off x="3111470" y="2626322"/>
                    <a:ext cx="236538" cy="296863"/>
                  </a:xfrm>
                  <a:prstGeom prst="rect">
                    <a:avLst/>
                  </a:prstGeom>
                  <a:noFill/>
                  <a:ln w="9525">
                    <a:noFill/>
                    <a:miter lim="800000"/>
                    <a:headEnd/>
                    <a:tailEnd/>
                  </a:ln>
                </p:spPr>
              </p:pic>
            </p:grpSp>
          </p:grpSp>
          <p:grpSp>
            <p:nvGrpSpPr>
              <p:cNvPr id="40" name="Gruppieren 84">
                <a:extLst>
                  <a:ext uri="{FF2B5EF4-FFF2-40B4-BE49-F238E27FC236}">
                    <a16:creationId xmlns:a16="http://schemas.microsoft.com/office/drawing/2014/main" id="{FE0569F4-8E3E-4793-A98E-BD962984666A}"/>
                  </a:ext>
                </a:extLst>
              </p:cNvPr>
              <p:cNvGrpSpPr/>
              <p:nvPr/>
            </p:nvGrpSpPr>
            <p:grpSpPr>
              <a:xfrm>
                <a:off x="1822114" y="1478099"/>
                <a:ext cx="1619888" cy="413309"/>
                <a:chOff x="1410634" y="1525115"/>
                <a:chExt cx="1619888" cy="413309"/>
              </a:xfrm>
            </p:grpSpPr>
            <p:pic>
              <p:nvPicPr>
                <p:cNvPr id="42" name="Picture 78" descr="Renault Clio III 3door - Front Angle, 2005">
                  <a:extLst>
                    <a:ext uri="{FF2B5EF4-FFF2-40B4-BE49-F238E27FC236}">
                      <a16:creationId xmlns:a16="http://schemas.microsoft.com/office/drawing/2014/main" id="{0F1E9FCE-CADF-4ED5-AC30-796589CBC712}"/>
                    </a:ext>
                  </a:extLst>
                </p:cNvPr>
                <p:cNvPicPr>
                  <a:picLocks noChangeAspect="1" noChangeArrowheads="1"/>
                </p:cNvPicPr>
                <p:nvPr/>
              </p:nvPicPr>
              <p:blipFill>
                <a:blip r:embed="rId10" cstate="screen"/>
                <a:srcRect/>
                <a:stretch>
                  <a:fillRect/>
                </a:stretch>
              </p:blipFill>
              <p:spPr bwMode="auto">
                <a:xfrm>
                  <a:off x="1410634" y="1525115"/>
                  <a:ext cx="618134" cy="413309"/>
                </a:xfrm>
                <a:prstGeom prst="rect">
                  <a:avLst/>
                </a:prstGeom>
                <a:noFill/>
                <a:ln w="12700" algn="ctr">
                  <a:solidFill>
                    <a:schemeClr val="accent3">
                      <a:lumMod val="25000"/>
                    </a:schemeClr>
                  </a:solidFill>
                  <a:miter lim="800000"/>
                  <a:headEnd/>
                  <a:tailEnd/>
                </a:ln>
                <a:effectLst/>
              </p:spPr>
            </p:pic>
            <p:grpSp>
              <p:nvGrpSpPr>
                <p:cNvPr id="43" name="Gruppieren 80">
                  <a:extLst>
                    <a:ext uri="{FF2B5EF4-FFF2-40B4-BE49-F238E27FC236}">
                      <a16:creationId xmlns:a16="http://schemas.microsoft.com/office/drawing/2014/main" id="{06277315-C321-4625-9BC3-1B029133AA99}"/>
                    </a:ext>
                  </a:extLst>
                </p:cNvPr>
                <p:cNvGrpSpPr/>
                <p:nvPr/>
              </p:nvGrpSpPr>
              <p:grpSpPr>
                <a:xfrm>
                  <a:off x="2135233" y="1583338"/>
                  <a:ext cx="895289" cy="296863"/>
                  <a:chOff x="3542287" y="3162034"/>
                  <a:chExt cx="895289" cy="296863"/>
                </a:xfrm>
              </p:grpSpPr>
              <p:sp>
                <p:nvSpPr>
                  <p:cNvPr id="44" name="Text Box 79">
                    <a:extLst>
                      <a:ext uri="{FF2B5EF4-FFF2-40B4-BE49-F238E27FC236}">
                        <a16:creationId xmlns:a16="http://schemas.microsoft.com/office/drawing/2014/main" id="{6CC190A4-4C62-4FCA-9D1D-8D89ACC1DC2C}"/>
                      </a:ext>
                    </a:extLst>
                  </p:cNvPr>
                  <p:cNvSpPr txBox="1">
                    <a:spLocks noChangeArrowheads="1"/>
                  </p:cNvSpPr>
                  <p:nvPr/>
                </p:nvSpPr>
                <p:spPr bwMode="auto">
                  <a:xfrm>
                    <a:off x="3721613" y="3188228"/>
                    <a:ext cx="715963" cy="253561"/>
                  </a:xfrm>
                  <a:prstGeom prst="rect">
                    <a:avLst/>
                  </a:prstGeom>
                  <a:noFill/>
                  <a:ln w="2857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a:ln>
                          <a:noFill/>
                        </a:ln>
                        <a:solidFill>
                          <a:srgbClr val="000000"/>
                        </a:solidFill>
                        <a:effectLst/>
                        <a:uLnTx/>
                        <a:uFillTx/>
                      </a:rPr>
                      <a:t>Clio</a:t>
                    </a:r>
                    <a:endParaRPr kumimoji="0" lang="en-US" sz="900" b="0" i="0" u="none" strike="noStrike" kern="0" cap="none" spc="0" normalizeH="0" baseline="0" dirty="0">
                      <a:ln>
                        <a:noFill/>
                      </a:ln>
                      <a:solidFill>
                        <a:srgbClr val="000000"/>
                      </a:solidFill>
                      <a:effectLst/>
                      <a:uLnTx/>
                      <a:uFillTx/>
                    </a:endParaRPr>
                  </a:p>
                </p:txBody>
              </p:sp>
              <p:pic>
                <p:nvPicPr>
                  <p:cNvPr id="45" name="Picture 88" descr="logo_Renault_3">
                    <a:extLst>
                      <a:ext uri="{FF2B5EF4-FFF2-40B4-BE49-F238E27FC236}">
                        <a16:creationId xmlns:a16="http://schemas.microsoft.com/office/drawing/2014/main" id="{131E3638-F79C-40B7-B73A-189F92C165BB}"/>
                      </a:ext>
                    </a:extLst>
                  </p:cNvPr>
                  <p:cNvPicPr>
                    <a:picLocks noChangeAspect="1" noChangeArrowheads="1"/>
                  </p:cNvPicPr>
                  <p:nvPr/>
                </p:nvPicPr>
                <p:blipFill>
                  <a:blip r:embed="rId9" cstate="screen"/>
                  <a:srcRect/>
                  <a:stretch>
                    <a:fillRect/>
                  </a:stretch>
                </p:blipFill>
                <p:spPr bwMode="auto">
                  <a:xfrm>
                    <a:off x="3542287" y="3162034"/>
                    <a:ext cx="236538" cy="296863"/>
                  </a:xfrm>
                  <a:prstGeom prst="rect">
                    <a:avLst/>
                  </a:prstGeom>
                  <a:noFill/>
                  <a:ln w="9525">
                    <a:noFill/>
                    <a:miter lim="800000"/>
                    <a:headEnd/>
                    <a:tailEnd/>
                  </a:ln>
                </p:spPr>
              </p:pic>
            </p:grpSp>
          </p:grpSp>
          <p:pic>
            <p:nvPicPr>
              <p:cNvPr id="41" name="Picture 2">
                <a:extLst>
                  <a:ext uri="{FF2B5EF4-FFF2-40B4-BE49-F238E27FC236}">
                    <a16:creationId xmlns:a16="http://schemas.microsoft.com/office/drawing/2014/main" id="{AA5924E9-F3B5-4318-83CA-41BC291E6508}"/>
                  </a:ext>
                </a:extLst>
              </p:cNvPr>
              <p:cNvPicPr>
                <a:picLocks noChangeAspect="1" noChangeArrowheads="1"/>
              </p:cNvPicPr>
              <p:nvPr/>
            </p:nvPicPr>
            <p:blipFill>
              <a:blip r:embed="rId11" cstate="screen">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0"/>
                        </a14:imgEffect>
                      </a14:imgLayer>
                    </a14:imgProps>
                  </a:ext>
                </a:extLst>
              </a:blip>
              <a:srcRect/>
              <a:stretch>
                <a:fillRect/>
              </a:stretch>
            </p:blipFill>
            <p:spPr bwMode="auto">
              <a:xfrm>
                <a:off x="321098" y="1095706"/>
                <a:ext cx="860913" cy="548867"/>
              </a:xfrm>
              <a:prstGeom prst="rect">
                <a:avLst/>
              </a:prstGeom>
              <a:noFill/>
              <a:ln w="9525">
                <a:noFill/>
                <a:miter lim="800000"/>
                <a:headEnd/>
                <a:tailEnd/>
              </a:ln>
            </p:spPr>
          </p:pic>
        </p:grpSp>
        <p:grpSp>
          <p:nvGrpSpPr>
            <p:cNvPr id="11" name="Gruppieren 118">
              <a:extLst>
                <a:ext uri="{FF2B5EF4-FFF2-40B4-BE49-F238E27FC236}">
                  <a16:creationId xmlns:a16="http://schemas.microsoft.com/office/drawing/2014/main" id="{B49E8966-C5FA-4B7B-82BC-C79E34D9706C}"/>
                </a:ext>
              </a:extLst>
            </p:cNvPr>
            <p:cNvGrpSpPr/>
            <p:nvPr/>
          </p:nvGrpSpPr>
          <p:grpSpPr>
            <a:xfrm>
              <a:off x="788953" y="822111"/>
              <a:ext cx="2141715" cy="236131"/>
              <a:chOff x="2845232" y="3956637"/>
              <a:chExt cx="2141715" cy="236131"/>
            </a:xfrm>
          </p:grpSpPr>
          <p:sp>
            <p:nvSpPr>
              <p:cNvPr id="29" name="Rectangle 48">
                <a:extLst>
                  <a:ext uri="{FF2B5EF4-FFF2-40B4-BE49-F238E27FC236}">
                    <a16:creationId xmlns:a16="http://schemas.microsoft.com/office/drawing/2014/main" id="{036C406C-5FA6-4767-9710-B88126E52A78}"/>
                  </a:ext>
                </a:extLst>
              </p:cNvPr>
              <p:cNvSpPr>
                <a:spLocks noChangeArrowheads="1"/>
              </p:cNvSpPr>
              <p:nvPr/>
            </p:nvSpPr>
            <p:spPr bwMode="auto">
              <a:xfrm>
                <a:off x="2845232" y="3957668"/>
                <a:ext cx="608499" cy="225395"/>
              </a:xfrm>
              <a:prstGeom prst="rect">
                <a:avLst/>
              </a:prstGeom>
              <a:noFill/>
              <a:ln w="9525" algn="ctr">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a:ln>
                      <a:noFill/>
                    </a:ln>
                    <a:solidFill>
                      <a:srgbClr val="000000"/>
                    </a:solidFill>
                    <a:effectLst/>
                    <a:uLnTx/>
                    <a:uFillTx/>
                  </a:rPr>
                  <a:t>_ 1</a:t>
                </a:r>
                <a:r>
                  <a:rPr kumimoji="0" lang="en-US" sz="1000" b="1" i="0" u="none" strike="noStrike" kern="0" cap="none" spc="0" normalizeH="0" baseline="30000">
                    <a:ln>
                      <a:noFill/>
                    </a:ln>
                    <a:solidFill>
                      <a:srgbClr val="000000"/>
                    </a:solidFill>
                    <a:effectLst/>
                    <a:uLnTx/>
                    <a:uFillTx/>
                  </a:rPr>
                  <a:t>st</a:t>
                </a:r>
                <a:r>
                  <a:rPr kumimoji="0" lang="en-US" sz="1000" b="1" i="0" u="none" strike="noStrike" kern="0" cap="none" spc="0" normalizeH="0" baseline="0">
                    <a:ln>
                      <a:noFill/>
                    </a:ln>
                    <a:solidFill>
                      <a:srgbClr val="000000"/>
                    </a:solidFill>
                    <a:effectLst/>
                    <a:uLnTx/>
                    <a:uFillTx/>
                  </a:rPr>
                  <a:t> Gen1 CD Launch ................ ...........</a:t>
                </a:r>
                <a:endParaRPr kumimoji="0" lang="en-US" sz="1000" b="1" i="0" u="none" strike="noStrike" kern="0" cap="none" spc="0" normalizeH="0" baseline="0" dirty="0">
                  <a:ln>
                    <a:noFill/>
                  </a:ln>
                  <a:solidFill>
                    <a:srgbClr val="000000"/>
                  </a:solidFill>
                  <a:effectLst/>
                  <a:uLnTx/>
                  <a:uFillTx/>
                </a:endParaRPr>
              </a:p>
            </p:txBody>
          </p:sp>
          <p:sp>
            <p:nvSpPr>
              <p:cNvPr id="30" name="Freihandform 58">
                <a:extLst>
                  <a:ext uri="{FF2B5EF4-FFF2-40B4-BE49-F238E27FC236}">
                    <a16:creationId xmlns:a16="http://schemas.microsoft.com/office/drawing/2014/main" id="{D87DFD84-188C-45CE-A544-8D363168EFBD}"/>
                  </a:ext>
                </a:extLst>
              </p:cNvPr>
              <p:cNvSpPr>
                <a:spLocks noChangeAspect="1"/>
              </p:cNvSpPr>
              <p:nvPr/>
            </p:nvSpPr>
            <p:spPr>
              <a:xfrm>
                <a:off x="4694981" y="3958612"/>
                <a:ext cx="158661" cy="234156"/>
              </a:xfrm>
              <a:custGeom>
                <a:avLst/>
                <a:gdLst>
                  <a:gd name="connsiteX0" fmla="*/ 271153 w 271153"/>
                  <a:gd name="connsiteY0" fmla="*/ 0 h 522514"/>
                  <a:gd name="connsiteX1" fmla="*/ 9896 w 271153"/>
                  <a:gd name="connsiteY1" fmla="*/ 166255 h 522514"/>
                  <a:gd name="connsiteX2" fmla="*/ 211777 w 271153"/>
                  <a:gd name="connsiteY2" fmla="*/ 344385 h 522514"/>
                  <a:gd name="connsiteX3" fmla="*/ 57397 w 271153"/>
                  <a:gd name="connsiteY3" fmla="*/ 498764 h 522514"/>
                  <a:gd name="connsiteX4" fmla="*/ 45522 w 271153"/>
                  <a:gd name="connsiteY4" fmla="*/ 486888 h 522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53" h="522514">
                    <a:moveTo>
                      <a:pt x="271153" y="0"/>
                    </a:moveTo>
                    <a:cubicBezTo>
                      <a:pt x="145472" y="54429"/>
                      <a:pt x="19792" y="108858"/>
                      <a:pt x="9896" y="166255"/>
                    </a:cubicBezTo>
                    <a:cubicBezTo>
                      <a:pt x="0" y="223652"/>
                      <a:pt x="203860" y="288967"/>
                      <a:pt x="211777" y="344385"/>
                    </a:cubicBezTo>
                    <a:cubicBezTo>
                      <a:pt x="219694" y="399803"/>
                      <a:pt x="85106" y="475014"/>
                      <a:pt x="57397" y="498764"/>
                    </a:cubicBezTo>
                    <a:cubicBezTo>
                      <a:pt x="29688" y="522514"/>
                      <a:pt x="37605" y="504701"/>
                      <a:pt x="45522" y="486888"/>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rgbClr val="000000"/>
                  </a:solidFill>
                  <a:effectLst/>
                  <a:uLnTx/>
                  <a:uFillTx/>
                </a:endParaRPr>
              </a:p>
            </p:txBody>
          </p:sp>
          <p:sp>
            <p:nvSpPr>
              <p:cNvPr id="31" name="Freihandform 59">
                <a:extLst>
                  <a:ext uri="{FF2B5EF4-FFF2-40B4-BE49-F238E27FC236}">
                    <a16:creationId xmlns:a16="http://schemas.microsoft.com/office/drawing/2014/main" id="{47400141-A9C1-4E73-B9BC-DA9991896A3E}"/>
                  </a:ext>
                </a:extLst>
              </p:cNvPr>
              <p:cNvSpPr>
                <a:spLocks noChangeAspect="1"/>
              </p:cNvSpPr>
              <p:nvPr/>
            </p:nvSpPr>
            <p:spPr>
              <a:xfrm>
                <a:off x="4836377" y="3956637"/>
                <a:ext cx="150570" cy="222216"/>
              </a:xfrm>
              <a:custGeom>
                <a:avLst/>
                <a:gdLst>
                  <a:gd name="connsiteX0" fmla="*/ 271153 w 271153"/>
                  <a:gd name="connsiteY0" fmla="*/ 0 h 522514"/>
                  <a:gd name="connsiteX1" fmla="*/ 9896 w 271153"/>
                  <a:gd name="connsiteY1" fmla="*/ 166255 h 522514"/>
                  <a:gd name="connsiteX2" fmla="*/ 211777 w 271153"/>
                  <a:gd name="connsiteY2" fmla="*/ 344385 h 522514"/>
                  <a:gd name="connsiteX3" fmla="*/ 57397 w 271153"/>
                  <a:gd name="connsiteY3" fmla="*/ 498764 h 522514"/>
                  <a:gd name="connsiteX4" fmla="*/ 45522 w 271153"/>
                  <a:gd name="connsiteY4" fmla="*/ 486888 h 522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53" h="522514">
                    <a:moveTo>
                      <a:pt x="271153" y="0"/>
                    </a:moveTo>
                    <a:cubicBezTo>
                      <a:pt x="145472" y="54429"/>
                      <a:pt x="19792" y="108858"/>
                      <a:pt x="9896" y="166255"/>
                    </a:cubicBezTo>
                    <a:cubicBezTo>
                      <a:pt x="0" y="223652"/>
                      <a:pt x="203860" y="288967"/>
                      <a:pt x="211777" y="344385"/>
                    </a:cubicBezTo>
                    <a:cubicBezTo>
                      <a:pt x="219694" y="399803"/>
                      <a:pt x="85106" y="475014"/>
                      <a:pt x="57397" y="498764"/>
                    </a:cubicBezTo>
                    <a:cubicBezTo>
                      <a:pt x="29688" y="522514"/>
                      <a:pt x="37605" y="504701"/>
                      <a:pt x="45522" y="486888"/>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a:ln>
                    <a:noFill/>
                  </a:ln>
                  <a:solidFill>
                    <a:srgbClr val="000000"/>
                  </a:solidFill>
                  <a:effectLst/>
                  <a:uLnTx/>
                  <a:uFillTx/>
                </a:endParaRPr>
              </a:p>
            </p:txBody>
          </p:sp>
        </p:grpSp>
        <p:sp>
          <p:nvSpPr>
            <p:cNvPr id="12" name="Oval 110">
              <a:extLst>
                <a:ext uri="{FF2B5EF4-FFF2-40B4-BE49-F238E27FC236}">
                  <a16:creationId xmlns:a16="http://schemas.microsoft.com/office/drawing/2014/main" id="{86A635AF-403B-4FEC-9EBA-CCA951FA7FFA}"/>
                </a:ext>
              </a:extLst>
            </p:cNvPr>
            <p:cNvSpPr>
              <a:spLocks noChangeArrowheads="1"/>
            </p:cNvSpPr>
            <p:nvPr/>
          </p:nvSpPr>
          <p:spPr bwMode="auto">
            <a:xfrm>
              <a:off x="7671006" y="3751019"/>
              <a:ext cx="1300174" cy="835673"/>
            </a:xfrm>
            <a:prstGeom prst="ellipse">
              <a:avLst/>
            </a:prstGeom>
            <a:solidFill>
              <a:schemeClr val="accent1"/>
            </a:solidFill>
            <a:ln w="12700">
              <a:solidFill>
                <a:schemeClr val="accent1">
                  <a:lumMod val="75000"/>
                </a:schemeClr>
              </a:solidFill>
              <a:miter lim="800000"/>
              <a:headEnd/>
              <a:tailEnd/>
            </a:ln>
            <a:effectLst/>
          </p:spPr>
          <p:txBody>
            <a:bodyPr wrap="square" lIns="36000" rIns="36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dirty="0">
                  <a:ln>
                    <a:noFill/>
                  </a:ln>
                  <a:solidFill>
                    <a:srgbClr val="FFFFFF"/>
                  </a:solidFill>
                  <a:effectLst/>
                  <a:uLnTx/>
                  <a:uFillTx/>
                </a:rPr>
                <a:t>Gen </a:t>
              </a:r>
              <a:r>
                <a:rPr kumimoji="0" lang="en-US" altLang="zh-CN" sz="1050" b="1" i="0" u="none" strike="noStrike" kern="0" cap="none" spc="0" normalizeH="0" baseline="0" dirty="0">
                  <a:ln>
                    <a:noFill/>
                  </a:ln>
                  <a:solidFill>
                    <a:srgbClr val="FFFFFF"/>
                  </a:solidFill>
                  <a:effectLst/>
                  <a:uLnTx/>
                  <a:uFillTx/>
                </a:rPr>
                <a:t>C</a:t>
              </a:r>
              <a:endParaRPr kumimoji="0" lang="en-US" sz="1050" b="1" i="0" u="none" strike="noStrike" kern="0" cap="none" spc="0" normalizeH="0" baseline="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dirty="0">
                  <a:ln>
                    <a:noFill/>
                  </a:ln>
                  <a:solidFill>
                    <a:srgbClr val="FFFFFF"/>
                  </a:solidFill>
                  <a:effectLst/>
                  <a:uLnTx/>
                  <a:uFillTx/>
                </a:rPr>
                <a:t>Launch 201</a:t>
              </a:r>
              <a:r>
                <a:rPr kumimoji="0" lang="en-US" altLang="zh-CN" sz="1050" b="1" i="0" u="none" strike="noStrike" kern="0" cap="none" spc="0" normalizeH="0" baseline="0" dirty="0">
                  <a:ln>
                    <a:noFill/>
                  </a:ln>
                  <a:solidFill>
                    <a:srgbClr val="FFFFFF"/>
                  </a:solidFill>
                  <a:effectLst/>
                  <a:uLnTx/>
                  <a:uFillTx/>
                </a:rPr>
                <a:t>8</a:t>
              </a:r>
              <a:endParaRPr kumimoji="0" lang="en-US" sz="1050" b="1" i="0" u="none" strike="noStrike" kern="0" cap="none" spc="0" normalizeH="0" baseline="0" dirty="0">
                <a:ln>
                  <a:noFill/>
                </a:ln>
                <a:solidFill>
                  <a:srgbClr val="FFFFFF"/>
                </a:solidFill>
                <a:effectLst/>
                <a:uLnTx/>
                <a:uFillTx/>
              </a:endParaRPr>
            </a:p>
          </p:txBody>
        </p:sp>
        <p:sp>
          <p:nvSpPr>
            <p:cNvPr id="13" name="Rectangle 3">
              <a:extLst>
                <a:ext uri="{FF2B5EF4-FFF2-40B4-BE49-F238E27FC236}">
                  <a16:creationId xmlns:a16="http://schemas.microsoft.com/office/drawing/2014/main" id="{99BDB912-0223-4682-9D4A-2C51E55F8A10}"/>
                </a:ext>
              </a:extLst>
            </p:cNvPr>
            <p:cNvSpPr>
              <a:spLocks noChangeArrowheads="1"/>
            </p:cNvSpPr>
            <p:nvPr/>
          </p:nvSpPr>
          <p:spPr bwMode="auto">
            <a:xfrm>
              <a:off x="263319" y="2104365"/>
              <a:ext cx="8617361" cy="1599591"/>
            </a:xfrm>
            <a:prstGeom prst="rect">
              <a:avLst/>
            </a:prstGeom>
            <a:noFill/>
            <a:ln w="12700">
              <a:solidFill>
                <a:schemeClr val="accent1"/>
              </a:solidFill>
              <a:miter lim="800000"/>
              <a:headEnd/>
              <a:tailEnd/>
            </a:ln>
            <a:effectLst/>
          </p:spPr>
          <p:txBody>
            <a:bodyPr wrap="none"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a:ln>
                    <a:noFill/>
                  </a:ln>
                  <a:solidFill>
                    <a:srgbClr val="D5B076"/>
                  </a:solidFill>
                  <a:effectLst>
                    <a:outerShdw blurRad="38100" dist="38100" dir="2700000" algn="tl">
                      <a:srgbClr val="000000">
                        <a:alpha val="43137"/>
                      </a:srgbClr>
                    </a:outerShdw>
                  </a:effectLst>
                  <a:uLnTx/>
                  <a:uFillTx/>
                </a:rPr>
                <a:t>Gen 3</a:t>
              </a:r>
              <a:endParaRPr kumimoji="0" lang="en-US" sz="1400" b="1" i="0" u="none" strike="noStrike" kern="0" cap="none" spc="0" normalizeH="0" baseline="0" dirty="0">
                <a:ln>
                  <a:noFill/>
                </a:ln>
                <a:solidFill>
                  <a:srgbClr val="D5B076"/>
                </a:solidFill>
                <a:effectLst>
                  <a:outerShdw blurRad="38100" dist="38100" dir="2700000" algn="tl">
                    <a:srgbClr val="000000">
                      <a:alpha val="43137"/>
                    </a:srgbClr>
                  </a:outerShdw>
                </a:effectLst>
                <a:uLnTx/>
                <a:uFillTx/>
              </a:endParaRPr>
            </a:p>
          </p:txBody>
        </p:sp>
        <p:pic>
          <p:nvPicPr>
            <p:cNvPr id="14" name="Picture 5">
              <a:extLst>
                <a:ext uri="{FF2B5EF4-FFF2-40B4-BE49-F238E27FC236}">
                  <a16:creationId xmlns:a16="http://schemas.microsoft.com/office/drawing/2014/main" id="{D919477D-F8BF-4875-974E-6D311B43E951}"/>
                </a:ext>
              </a:extLst>
            </p:cNvPr>
            <p:cNvPicPr>
              <a:picLocks noChangeAspect="1" noChangeArrowheads="1"/>
            </p:cNvPicPr>
            <p:nvPr/>
          </p:nvPicPr>
          <p:blipFill>
            <a:blip r:embed="rId13" cstate="screen"/>
            <a:srcRect/>
            <a:stretch>
              <a:fillRect/>
            </a:stretch>
          </p:blipFill>
          <p:spPr bwMode="auto">
            <a:xfrm>
              <a:off x="5287691" y="3138736"/>
              <a:ext cx="324000" cy="271300"/>
            </a:xfrm>
            <a:prstGeom prst="rect">
              <a:avLst/>
            </a:prstGeom>
            <a:noFill/>
            <a:ln w="12700" algn="ctr">
              <a:noFill/>
              <a:miter lim="800000"/>
              <a:headEnd/>
              <a:tailEnd/>
            </a:ln>
            <a:effectLst/>
          </p:spPr>
        </p:pic>
        <p:pic>
          <p:nvPicPr>
            <p:cNvPr id="15" name="Picture 2">
              <a:extLst>
                <a:ext uri="{FF2B5EF4-FFF2-40B4-BE49-F238E27FC236}">
                  <a16:creationId xmlns:a16="http://schemas.microsoft.com/office/drawing/2014/main" id="{68B45146-95EC-4394-87F4-01333E93944F}"/>
                </a:ext>
              </a:extLst>
            </p:cNvPr>
            <p:cNvPicPr>
              <a:picLocks noChangeAspect="1" noChangeArrowheads="1"/>
            </p:cNvPicPr>
            <p:nvPr/>
          </p:nvPicPr>
          <p:blipFill>
            <a:blip r:embed="rId14" cstate="screen"/>
            <a:srcRect/>
            <a:stretch>
              <a:fillRect/>
            </a:stretch>
          </p:blipFill>
          <p:spPr bwMode="auto">
            <a:xfrm>
              <a:off x="5541186" y="3469197"/>
              <a:ext cx="393966" cy="170247"/>
            </a:xfrm>
            <a:prstGeom prst="rect">
              <a:avLst/>
            </a:prstGeom>
            <a:noFill/>
            <a:ln w="12700" algn="ctr">
              <a:noFill/>
              <a:miter lim="800000"/>
              <a:headEnd/>
              <a:tailEnd/>
            </a:ln>
            <a:effectLst/>
          </p:spPr>
        </p:pic>
        <p:pic>
          <p:nvPicPr>
            <p:cNvPr id="16" name="Picture 3">
              <a:extLst>
                <a:ext uri="{FF2B5EF4-FFF2-40B4-BE49-F238E27FC236}">
                  <a16:creationId xmlns:a16="http://schemas.microsoft.com/office/drawing/2014/main" id="{DF7B576A-9EA8-4A5C-8F37-9A564F3E9CBC}"/>
                </a:ext>
              </a:extLst>
            </p:cNvPr>
            <p:cNvPicPr>
              <a:picLocks noChangeAspect="1" noChangeArrowheads="1"/>
            </p:cNvPicPr>
            <p:nvPr/>
          </p:nvPicPr>
          <p:blipFill>
            <a:blip r:embed="rId15" cstate="screen"/>
            <a:srcRect/>
            <a:stretch>
              <a:fillRect/>
            </a:stretch>
          </p:blipFill>
          <p:spPr bwMode="auto">
            <a:xfrm>
              <a:off x="6973180" y="3205879"/>
              <a:ext cx="792121" cy="446730"/>
            </a:xfrm>
            <a:prstGeom prst="rect">
              <a:avLst/>
            </a:prstGeom>
            <a:noFill/>
            <a:ln w="12700" algn="ctr">
              <a:solidFill>
                <a:schemeClr val="accent3">
                  <a:lumMod val="25000"/>
                </a:schemeClr>
              </a:solidFill>
              <a:miter lim="800000"/>
              <a:headEnd/>
              <a:tailEnd/>
            </a:ln>
            <a:effectLst/>
          </p:spPr>
        </p:pic>
        <p:pic>
          <p:nvPicPr>
            <p:cNvPr id="17" name="Picture 4">
              <a:extLst>
                <a:ext uri="{FF2B5EF4-FFF2-40B4-BE49-F238E27FC236}">
                  <a16:creationId xmlns:a16="http://schemas.microsoft.com/office/drawing/2014/main" id="{FA8511D6-A528-46F7-A647-D6E8B75FA035}"/>
                </a:ext>
              </a:extLst>
            </p:cNvPr>
            <p:cNvPicPr>
              <a:picLocks noChangeAspect="1" noChangeArrowheads="1"/>
            </p:cNvPicPr>
            <p:nvPr/>
          </p:nvPicPr>
          <p:blipFill>
            <a:blip r:embed="rId16" cstate="screen"/>
            <a:srcRect/>
            <a:stretch>
              <a:fillRect/>
            </a:stretch>
          </p:blipFill>
          <p:spPr bwMode="auto">
            <a:xfrm>
              <a:off x="5956270" y="3205878"/>
              <a:ext cx="987808" cy="442912"/>
            </a:xfrm>
            <a:prstGeom prst="rect">
              <a:avLst/>
            </a:prstGeom>
            <a:noFill/>
            <a:ln w="12700" algn="ctr">
              <a:solidFill>
                <a:schemeClr val="accent3">
                  <a:lumMod val="25000"/>
                </a:schemeClr>
              </a:solidFill>
              <a:miter lim="800000"/>
              <a:headEnd/>
              <a:tailEnd/>
            </a:ln>
            <a:effectLst/>
          </p:spPr>
        </p:pic>
        <p:sp>
          <p:nvSpPr>
            <p:cNvPr id="18" name="Oval 109">
              <a:extLst>
                <a:ext uri="{FF2B5EF4-FFF2-40B4-BE49-F238E27FC236}">
                  <a16:creationId xmlns:a16="http://schemas.microsoft.com/office/drawing/2014/main" id="{475DD8EF-EBF6-4987-872C-A2B65AE180C6}"/>
                </a:ext>
              </a:extLst>
            </p:cNvPr>
            <p:cNvSpPr>
              <a:spLocks noChangeArrowheads="1"/>
            </p:cNvSpPr>
            <p:nvPr/>
          </p:nvSpPr>
          <p:spPr bwMode="auto">
            <a:xfrm>
              <a:off x="4591321" y="2309630"/>
              <a:ext cx="1300495" cy="835673"/>
            </a:xfrm>
            <a:prstGeom prst="ellipse">
              <a:avLst/>
            </a:prstGeom>
            <a:solidFill>
              <a:schemeClr val="accent1"/>
            </a:solidFill>
            <a:ln w="12700">
              <a:solidFill>
                <a:schemeClr val="accent1">
                  <a:lumMod val="75000"/>
                </a:schemeClr>
              </a:solidFill>
              <a:miter lim="800000"/>
              <a:headEnd/>
              <a:tailEnd/>
            </a:ln>
            <a:effectLst/>
          </p:spPr>
          <p:txBody>
            <a:bodyPr wrap="square" lIns="36000" rIns="3600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dirty="0">
                  <a:ln>
                    <a:noFill/>
                  </a:ln>
                  <a:solidFill>
                    <a:srgbClr val="FFFFFF"/>
                  </a:solidFill>
                  <a:effectLst/>
                  <a:uLnTx/>
                  <a:uFillTx/>
                </a:rPr>
                <a:t>Gen 3 launch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dirty="0">
                  <a:ln>
                    <a:noFill/>
                  </a:ln>
                  <a:solidFill>
                    <a:srgbClr val="FFFFFF"/>
                  </a:solidFill>
                  <a:effectLst/>
                  <a:uLnTx/>
                  <a:uFillTx/>
                </a:rPr>
                <a:t>2012</a:t>
              </a:r>
            </a:p>
          </p:txBody>
        </p:sp>
        <p:pic>
          <p:nvPicPr>
            <p:cNvPr id="19" name="Picture 1">
              <a:extLst>
                <a:ext uri="{FF2B5EF4-FFF2-40B4-BE49-F238E27FC236}">
                  <a16:creationId xmlns:a16="http://schemas.microsoft.com/office/drawing/2014/main" id="{477307EB-B7A6-4E27-92E4-4863CB10C2AB}"/>
                </a:ext>
              </a:extLst>
            </p:cNvPr>
            <p:cNvPicPr>
              <a:picLocks noChangeAspect="1" noChangeArrowheads="1"/>
            </p:cNvPicPr>
            <p:nvPr/>
          </p:nvPicPr>
          <p:blipFill>
            <a:blip r:embed="rId17" cstate="screen"/>
            <a:srcRect/>
            <a:stretch>
              <a:fillRect/>
            </a:stretch>
          </p:blipFill>
          <p:spPr bwMode="auto">
            <a:xfrm>
              <a:off x="6128347" y="2284028"/>
              <a:ext cx="736875" cy="458020"/>
            </a:xfrm>
            <a:prstGeom prst="rect">
              <a:avLst/>
            </a:prstGeom>
            <a:noFill/>
            <a:ln w="12700" algn="ctr">
              <a:solidFill>
                <a:schemeClr val="accent3">
                  <a:lumMod val="25000"/>
                </a:schemeClr>
              </a:solidFill>
              <a:miter lim="800000"/>
              <a:headEnd/>
              <a:tailEnd/>
            </a:ln>
            <a:effectLst/>
          </p:spPr>
        </p:pic>
        <p:sp>
          <p:nvSpPr>
            <p:cNvPr id="20" name="Text Box 91">
              <a:extLst>
                <a:ext uri="{FF2B5EF4-FFF2-40B4-BE49-F238E27FC236}">
                  <a16:creationId xmlns:a16="http://schemas.microsoft.com/office/drawing/2014/main" id="{2110C859-7EAA-4972-BE64-C055E4451E87}"/>
                </a:ext>
              </a:extLst>
            </p:cNvPr>
            <p:cNvSpPr txBox="1">
              <a:spLocks noChangeArrowheads="1"/>
            </p:cNvSpPr>
            <p:nvPr/>
          </p:nvSpPr>
          <p:spPr bwMode="auto">
            <a:xfrm>
              <a:off x="5611691" y="2074928"/>
              <a:ext cx="1632733" cy="242750"/>
            </a:xfrm>
            <a:prstGeom prst="rect">
              <a:avLst/>
            </a:prstGeom>
            <a:noFill/>
            <a:ln w="28575">
              <a:noFill/>
              <a:miter lim="800000"/>
              <a:headEnd/>
              <a:tailEnd/>
            </a:ln>
          </p:spPr>
          <p:txBody>
            <a:bodyPr wrap="square">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a:ln>
                    <a:noFill/>
                  </a:ln>
                  <a:solidFill>
                    <a:srgbClr val="000000"/>
                  </a:solidFill>
                  <a:effectLst/>
                  <a:uLnTx/>
                  <a:uFillTx/>
                </a:rPr>
                <a:t>Global B Segment</a:t>
              </a:r>
              <a:endParaRPr kumimoji="0" lang="en-US" sz="900" b="0" i="0" u="none" strike="noStrike" kern="0" cap="none" spc="0" normalizeH="0" baseline="0" dirty="0">
                <a:ln>
                  <a:noFill/>
                </a:ln>
                <a:solidFill>
                  <a:srgbClr val="000000"/>
                </a:solidFill>
                <a:effectLst/>
                <a:uLnTx/>
                <a:uFillTx/>
              </a:endParaRPr>
            </a:p>
          </p:txBody>
        </p:sp>
        <p:sp>
          <p:nvSpPr>
            <p:cNvPr id="21" name="Text Box 91">
              <a:extLst>
                <a:ext uri="{FF2B5EF4-FFF2-40B4-BE49-F238E27FC236}">
                  <a16:creationId xmlns:a16="http://schemas.microsoft.com/office/drawing/2014/main" id="{476EAC4A-B571-4E3A-8A36-B3A2AB61A84C}"/>
                </a:ext>
              </a:extLst>
            </p:cNvPr>
            <p:cNvSpPr txBox="1">
              <a:spLocks noChangeArrowheads="1"/>
            </p:cNvSpPr>
            <p:nvPr/>
          </p:nvSpPr>
          <p:spPr bwMode="auto">
            <a:xfrm>
              <a:off x="5884417" y="2817503"/>
              <a:ext cx="2984042" cy="380341"/>
            </a:xfrm>
            <a:prstGeom prst="rect">
              <a:avLst/>
            </a:prstGeom>
            <a:solidFill>
              <a:schemeClr val="bg1"/>
            </a:solidFill>
            <a:ln w="12700" algn="ctr">
              <a:noFill/>
              <a:miter lim="800000"/>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dirty="0">
                  <a:ln>
                    <a:noFill/>
                  </a:ln>
                  <a:solidFill>
                    <a:srgbClr val="000000"/>
                  </a:solidFill>
                  <a:effectLst/>
                  <a:uLnTx/>
                  <a:uFillTx/>
                </a:rPr>
                <a:t>全球</a:t>
              </a:r>
              <a:r>
                <a:rPr kumimoji="0" lang="en-US" sz="900" b="1" i="0" u="none" strike="noStrike" kern="0" cap="none" spc="0" normalizeH="0" baseline="0" dirty="0">
                  <a:ln>
                    <a:noFill/>
                  </a:ln>
                  <a:solidFill>
                    <a:srgbClr val="000000"/>
                  </a:solidFill>
                  <a:effectLst/>
                  <a:uLnTx/>
                  <a:uFillTx/>
                </a:rPr>
                <a:t>A&amp;B</a:t>
              </a:r>
              <a:r>
                <a:rPr kumimoji="0" lang="zh-CN" altLang="en-US" sz="900" b="1" i="0" u="none" strike="noStrike" kern="0" cap="none" spc="0" normalizeH="0" baseline="0" dirty="0">
                  <a:ln>
                    <a:noFill/>
                  </a:ln>
                  <a:solidFill>
                    <a:srgbClr val="000000"/>
                  </a:solidFill>
                  <a:effectLst/>
                  <a:uLnTx/>
                  <a:uFillTx/>
                </a:rPr>
                <a:t>细分市场、大众（</a:t>
              </a:r>
              <a:r>
                <a:rPr kumimoji="0" lang="en-US" sz="900" b="1" i="0" u="none" strike="noStrike" kern="0" cap="none" spc="0" normalizeH="0" baseline="0" dirty="0">
                  <a:ln>
                    <a:noFill/>
                  </a:ln>
                  <a:solidFill>
                    <a:srgbClr val="000000"/>
                  </a:solidFill>
                  <a:effectLst/>
                  <a:uLnTx/>
                  <a:uFillTx/>
                </a:rPr>
                <a:t>UP、Polo）、</a:t>
              </a:r>
              <a:r>
                <a:rPr kumimoji="0" lang="zh-CN" altLang="en-US" sz="900" b="1" i="0" u="none" strike="noStrike" kern="0" cap="none" spc="0" normalizeH="0" baseline="0" dirty="0">
                  <a:ln>
                    <a:noFill/>
                  </a:ln>
                  <a:solidFill>
                    <a:srgbClr val="000000"/>
                  </a:solidFill>
                  <a:effectLst/>
                  <a:uLnTx/>
                  <a:uFillTx/>
                </a:rPr>
                <a:t>斯柯达（</a:t>
              </a:r>
              <a:r>
                <a:rPr kumimoji="0" lang="en-US" sz="900" b="1" i="0" u="none" strike="noStrike" kern="0" cap="none" spc="0" normalizeH="0" baseline="0" dirty="0">
                  <a:ln>
                    <a:noFill/>
                  </a:ln>
                  <a:solidFill>
                    <a:srgbClr val="000000"/>
                  </a:solidFill>
                  <a:effectLst/>
                  <a:uLnTx/>
                  <a:uFillTx/>
                </a:rPr>
                <a:t>Fabia、Roomster、Rapid）、</a:t>
              </a:r>
              <a:r>
                <a:rPr kumimoji="0" lang="zh-CN" altLang="en-US" sz="900" b="1" i="0" u="none" strike="noStrike" kern="0" cap="none" spc="0" normalizeH="0" baseline="0" dirty="0">
                  <a:ln>
                    <a:noFill/>
                  </a:ln>
                  <a:solidFill>
                    <a:srgbClr val="000000"/>
                  </a:solidFill>
                  <a:effectLst/>
                  <a:uLnTx/>
                  <a:uFillTx/>
                </a:rPr>
                <a:t>奥迪</a:t>
              </a:r>
              <a:r>
                <a:rPr kumimoji="0" lang="en-US" sz="900" b="1" i="0" u="none" strike="noStrike" kern="0" cap="none" spc="0" normalizeH="0" baseline="0" dirty="0">
                  <a:ln>
                    <a:noFill/>
                  </a:ln>
                  <a:solidFill>
                    <a:srgbClr val="000000"/>
                  </a:solidFill>
                  <a:effectLst/>
                  <a:uLnTx/>
                  <a:uFillTx/>
                </a:rPr>
                <a:t>A1/S1）</a:t>
              </a:r>
              <a:endParaRPr kumimoji="0" lang="en-US" sz="900" b="0" i="0" u="none" strike="noStrike" kern="0" cap="none" spc="0" normalizeH="0" baseline="0" dirty="0">
                <a:ln>
                  <a:noFill/>
                </a:ln>
                <a:solidFill>
                  <a:srgbClr val="000000"/>
                </a:solidFill>
                <a:effectLst/>
                <a:uLnTx/>
                <a:uFillTx/>
              </a:endParaRPr>
            </a:p>
          </p:txBody>
        </p:sp>
        <p:pic>
          <p:nvPicPr>
            <p:cNvPr id="22" name="Picture 2">
              <a:extLst>
                <a:ext uri="{FF2B5EF4-FFF2-40B4-BE49-F238E27FC236}">
                  <a16:creationId xmlns:a16="http://schemas.microsoft.com/office/drawing/2014/main" id="{7A8D29FA-33EB-43C8-BF9C-7454E12B663F}"/>
                </a:ext>
              </a:extLst>
            </p:cNvPr>
            <p:cNvPicPr>
              <a:picLocks noChangeAspect="1" noChangeArrowheads="1"/>
            </p:cNvPicPr>
            <p:nvPr/>
          </p:nvPicPr>
          <p:blipFill>
            <a:blip r:embed="rId18" cstate="screen"/>
            <a:srcRect/>
            <a:stretch>
              <a:fillRect/>
            </a:stretch>
          </p:blipFill>
          <p:spPr bwMode="auto">
            <a:xfrm>
              <a:off x="6984353" y="2284027"/>
              <a:ext cx="800162" cy="458019"/>
            </a:xfrm>
            <a:prstGeom prst="rect">
              <a:avLst/>
            </a:prstGeom>
            <a:noFill/>
            <a:ln w="12700" algn="ctr">
              <a:solidFill>
                <a:schemeClr val="accent3">
                  <a:lumMod val="25000"/>
                </a:schemeClr>
              </a:solidFill>
              <a:miter lim="800000"/>
              <a:headEnd/>
              <a:tailEnd/>
            </a:ln>
            <a:effectLst/>
          </p:spPr>
        </p:pic>
        <p:pic>
          <p:nvPicPr>
            <p:cNvPr id="23" name="Picture 3">
              <a:extLst>
                <a:ext uri="{FF2B5EF4-FFF2-40B4-BE49-F238E27FC236}">
                  <a16:creationId xmlns:a16="http://schemas.microsoft.com/office/drawing/2014/main" id="{3CB7DCA6-2EB8-4FEB-BE9E-FCDB3AE4BF94}"/>
                </a:ext>
              </a:extLst>
            </p:cNvPr>
            <p:cNvPicPr>
              <a:picLocks noChangeAspect="1" noChangeArrowheads="1"/>
            </p:cNvPicPr>
            <p:nvPr/>
          </p:nvPicPr>
          <p:blipFill>
            <a:blip r:embed="rId19" cstate="screen"/>
            <a:srcRect/>
            <a:stretch>
              <a:fillRect/>
            </a:stretch>
          </p:blipFill>
          <p:spPr bwMode="auto">
            <a:xfrm>
              <a:off x="7884473" y="2302432"/>
              <a:ext cx="397933" cy="180506"/>
            </a:xfrm>
            <a:prstGeom prst="rect">
              <a:avLst/>
            </a:prstGeom>
            <a:noFill/>
            <a:ln>
              <a:noFill/>
            </a:ln>
          </p:spPr>
        </p:pic>
        <p:pic>
          <p:nvPicPr>
            <p:cNvPr id="24" name="Picture 68" descr="fiat_logo_transp">
              <a:extLst>
                <a:ext uri="{FF2B5EF4-FFF2-40B4-BE49-F238E27FC236}">
                  <a16:creationId xmlns:a16="http://schemas.microsoft.com/office/drawing/2014/main" id="{776576A9-A519-40E8-ABDB-B785AF94FB0D}"/>
                </a:ext>
              </a:extLst>
            </p:cNvPr>
            <p:cNvPicPr>
              <a:picLocks noChangeAspect="1" noChangeArrowheads="1"/>
            </p:cNvPicPr>
            <p:nvPr/>
          </p:nvPicPr>
          <p:blipFill>
            <a:blip r:embed="rId20" cstate="screen"/>
            <a:srcRect/>
            <a:stretch>
              <a:fillRect/>
            </a:stretch>
          </p:blipFill>
          <p:spPr bwMode="auto">
            <a:xfrm>
              <a:off x="7948502" y="2472338"/>
              <a:ext cx="269875" cy="269875"/>
            </a:xfrm>
            <a:prstGeom prst="rect">
              <a:avLst/>
            </a:prstGeom>
            <a:noFill/>
            <a:ln>
              <a:noFill/>
            </a:ln>
          </p:spPr>
        </p:pic>
        <p:sp>
          <p:nvSpPr>
            <p:cNvPr id="25" name="Text Box 91">
              <a:extLst>
                <a:ext uri="{FF2B5EF4-FFF2-40B4-BE49-F238E27FC236}">
                  <a16:creationId xmlns:a16="http://schemas.microsoft.com/office/drawing/2014/main" id="{FD07A0F3-C65C-49CC-9BE9-F65F57588176}"/>
                </a:ext>
              </a:extLst>
            </p:cNvPr>
            <p:cNvSpPr txBox="1">
              <a:spLocks noChangeArrowheads="1"/>
            </p:cNvSpPr>
            <p:nvPr/>
          </p:nvSpPr>
          <p:spPr bwMode="auto">
            <a:xfrm>
              <a:off x="6688361" y="2073193"/>
              <a:ext cx="1632733" cy="253560"/>
            </a:xfrm>
            <a:prstGeom prst="rect">
              <a:avLst/>
            </a:prstGeom>
            <a:noFill/>
            <a:ln w="2857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a:ln>
                    <a:noFill/>
                  </a:ln>
                  <a:solidFill>
                    <a:srgbClr val="000000"/>
                  </a:solidFill>
                  <a:effectLst/>
                  <a:uLnTx/>
                  <a:uFillTx/>
                </a:rPr>
                <a:t>EU BSUV</a:t>
              </a:r>
              <a:endParaRPr kumimoji="0" lang="en-US" sz="900" b="0" i="0" u="none" strike="noStrike" kern="0" cap="none" spc="0" normalizeH="0" baseline="0" dirty="0">
                <a:ln>
                  <a:noFill/>
                </a:ln>
                <a:solidFill>
                  <a:srgbClr val="000000"/>
                </a:solidFill>
                <a:effectLst/>
                <a:uLnTx/>
                <a:uFillTx/>
              </a:endParaRPr>
            </a:p>
          </p:txBody>
        </p:sp>
        <p:pic>
          <p:nvPicPr>
            <p:cNvPr id="26" name="Picture 68" descr="fiat_logo_transp">
              <a:extLst>
                <a:ext uri="{FF2B5EF4-FFF2-40B4-BE49-F238E27FC236}">
                  <a16:creationId xmlns:a16="http://schemas.microsoft.com/office/drawing/2014/main" id="{7B89FF21-7179-4ADB-8BBD-3C4D9E4EA9BD}"/>
                </a:ext>
              </a:extLst>
            </p:cNvPr>
            <p:cNvPicPr>
              <a:picLocks noChangeAspect="1" noChangeArrowheads="1"/>
            </p:cNvPicPr>
            <p:nvPr/>
          </p:nvPicPr>
          <p:blipFill>
            <a:blip r:embed="rId20" cstate="screen"/>
            <a:srcRect/>
            <a:stretch>
              <a:fillRect/>
            </a:stretch>
          </p:blipFill>
          <p:spPr bwMode="auto">
            <a:xfrm>
              <a:off x="5848158" y="2348000"/>
              <a:ext cx="269875" cy="269875"/>
            </a:xfrm>
            <a:prstGeom prst="rect">
              <a:avLst/>
            </a:prstGeom>
            <a:noFill/>
            <a:ln>
              <a:noFill/>
            </a:ln>
          </p:spPr>
        </p:pic>
        <p:pic>
          <p:nvPicPr>
            <p:cNvPr id="27" name="Picture 6">
              <a:extLst>
                <a:ext uri="{FF2B5EF4-FFF2-40B4-BE49-F238E27FC236}">
                  <a16:creationId xmlns:a16="http://schemas.microsoft.com/office/drawing/2014/main" id="{D18E2115-CBDF-4819-99AC-86E72956A3CE}"/>
                </a:ext>
              </a:extLst>
            </p:cNvPr>
            <p:cNvPicPr>
              <a:picLocks noChangeAspect="1" noChangeArrowheads="1"/>
            </p:cNvPicPr>
            <p:nvPr/>
          </p:nvPicPr>
          <p:blipFill>
            <a:blip r:embed="rId21" cstate="screen"/>
            <a:srcRect/>
            <a:stretch>
              <a:fillRect/>
            </a:stretch>
          </p:blipFill>
          <p:spPr bwMode="auto">
            <a:xfrm>
              <a:off x="5616069" y="3121466"/>
              <a:ext cx="324000" cy="288570"/>
            </a:xfrm>
            <a:prstGeom prst="rect">
              <a:avLst/>
            </a:prstGeom>
            <a:noFill/>
            <a:ln w="12700" algn="ctr">
              <a:noFill/>
              <a:miter lim="800000"/>
              <a:headEnd/>
              <a:tailEnd/>
            </a:ln>
            <a:effectLst/>
          </p:spPr>
        </p:pic>
        <p:pic>
          <p:nvPicPr>
            <p:cNvPr id="28" name="Picture 27">
              <a:extLst>
                <a:ext uri="{FF2B5EF4-FFF2-40B4-BE49-F238E27FC236}">
                  <a16:creationId xmlns:a16="http://schemas.microsoft.com/office/drawing/2014/main" id="{E4020677-4583-449A-97AB-0BAD77EE422E}"/>
                </a:ext>
              </a:extLst>
            </p:cNvPr>
            <p:cNvPicPr>
              <a:picLocks noChangeAspect="1"/>
            </p:cNvPicPr>
            <p:nvPr/>
          </p:nvPicPr>
          <p:blipFill>
            <a:blip r:embed="rId22" cstate="print">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tretch>
              <a:fillRect/>
            </a:stretch>
          </p:blipFill>
          <p:spPr>
            <a:xfrm>
              <a:off x="1015253" y="2109473"/>
              <a:ext cx="2248441" cy="1554478"/>
            </a:xfrm>
            <a:prstGeom prst="rect">
              <a:avLst/>
            </a:prstGeom>
          </p:spPr>
        </p:pic>
      </p:grpSp>
    </p:spTree>
    <p:extLst>
      <p:ext uri="{BB962C8B-B14F-4D97-AF65-F5344CB8AC3E}">
        <p14:creationId xmlns:p14="http://schemas.microsoft.com/office/powerpoint/2010/main" val="38290117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uppieren 29"/>
          <p:cNvGrpSpPr/>
          <p:nvPr>
            <p:custDataLst>
              <p:tags r:id="rId2"/>
            </p:custDataLst>
          </p:nvPr>
        </p:nvGrpSpPr>
        <p:grpSpPr>
          <a:xfrm>
            <a:off x="0" y="0"/>
            <a:ext cx="9144000" cy="5143500"/>
            <a:chOff x="0" y="0"/>
            <a:chExt cx="9144000" cy="5143500"/>
          </a:xfrm>
        </p:grpSpPr>
        <p:pic>
          <p:nvPicPr>
            <p:cNvPr id="31"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uppieren 31"/>
            <p:cNvGrpSpPr/>
            <p:nvPr/>
          </p:nvGrpSpPr>
          <p:grpSpPr>
            <a:xfrm>
              <a:off x="360002" y="4722300"/>
              <a:ext cx="8424000" cy="366353"/>
              <a:chOff x="360001" y="4722299"/>
              <a:chExt cx="8424000" cy="366353"/>
            </a:xfrm>
          </p:grpSpPr>
          <p:sp>
            <p:nvSpPr>
              <p:cNvPr id="33" name="Text Box 10"/>
              <p:cNvSpPr txBox="1">
                <a:spLocks noChangeArrowheads="1"/>
              </p:cNvSpPr>
              <p:nvPr userDrawn="1"/>
            </p:nvSpPr>
            <p:spPr bwMode="black">
              <a:xfrm>
                <a:off x="7607032" y="4893356"/>
                <a:ext cx="900000" cy="10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ts val="800"/>
                  </a:lnSpc>
                </a:pPr>
                <a:r>
                  <a:rPr lang="en-US" sz="600" dirty="0">
                    <a:solidFill>
                      <a:srgbClr val="FFFFFF"/>
                    </a:solidFill>
                    <a:latin typeface="Tahoma" panose="020B0604030504040204" pitchFamily="34" charset="0"/>
                  </a:rPr>
                  <a:t>© ZF Friedrichshafen AG</a:t>
                </a:r>
              </a:p>
            </p:txBody>
          </p:sp>
          <p:cxnSp>
            <p:nvCxnSpPr>
              <p:cNvPr id="34" name="Gerade Verbindung 33"/>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35" name="Grafik 34"/>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grpSp>
      <p:sp useBgFill="1">
        <p:nvSpPr>
          <p:cNvPr id="14340" name="Rectangle 4"/>
          <p:cNvSpPr>
            <a:spLocks noChangeArrowheads="1"/>
          </p:cNvSpPr>
          <p:nvPr>
            <p:custDataLst>
              <p:tags r:id="rId3"/>
            </p:custDataLst>
          </p:nvPr>
        </p:nvSpPr>
        <p:spPr bwMode="auto">
          <a:xfrm>
            <a:off x="360001" y="1188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2.</a:t>
            </a:r>
          </a:p>
        </p:txBody>
      </p:sp>
      <p:sp useBgFill="1">
        <p:nvSpPr>
          <p:cNvPr id="14341" name="Rectangle 11">
            <a:hlinkClick r:id="rId27" action="ppaction://hlinksldjump"/>
          </p:cNvPr>
          <p:cNvSpPr>
            <a:spLocks noChangeArrowheads="1"/>
          </p:cNvSpPr>
          <p:nvPr>
            <p:custDataLst>
              <p:tags r:id="rId4"/>
            </p:custDataLst>
          </p:nvPr>
        </p:nvSpPr>
        <p:spPr bwMode="auto">
          <a:xfrm>
            <a:off x="914401" y="1188001"/>
            <a:ext cx="7869601" cy="216000"/>
          </a:xfrm>
          <a:prstGeom prst="rect">
            <a:avLst/>
          </a:prstGeom>
          <a:noFill/>
        </p:spPr>
        <p:txBody>
          <a:bodyPr wrap="square" lIns="0" tIns="0" rIns="0" bIns="0" rtlCol="0" anchor="ctr" anchorCtr="0">
            <a:noAutofit/>
          </a:bodyPr>
          <a:lstStyle/>
          <a:p>
            <a:r>
              <a:rPr lang="zh-CN" altLang="en-US" sz="1200" dirty="0">
                <a:solidFill>
                  <a:schemeClr val="bg1"/>
                </a:solidFill>
                <a:ea typeface="Tahoma" charset="0"/>
                <a:cs typeface="Tahoma" charset="0"/>
              </a:rPr>
              <a:t>动力转向系统概述</a:t>
            </a:r>
            <a:endParaRPr lang="en-US" altLang="de-DE" sz="1200" dirty="0">
              <a:solidFill>
                <a:schemeClr val="bg1"/>
              </a:solidFill>
              <a:ea typeface="Tahoma" charset="0"/>
              <a:cs typeface="Tahoma" charset="0"/>
            </a:endParaRPr>
          </a:p>
        </p:txBody>
      </p:sp>
      <p:sp useBgFill="1">
        <p:nvSpPr>
          <p:cNvPr id="14342" name="Rectangle 5"/>
          <p:cNvSpPr>
            <a:spLocks noChangeArrowheads="1"/>
          </p:cNvSpPr>
          <p:nvPr>
            <p:custDataLst>
              <p:tags r:id="rId5"/>
            </p:custDataLst>
          </p:nvPr>
        </p:nvSpPr>
        <p:spPr bwMode="auto">
          <a:xfrm>
            <a:off x="360001" y="1512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3.</a:t>
            </a:r>
          </a:p>
        </p:txBody>
      </p:sp>
      <p:sp useBgFill="1">
        <p:nvSpPr>
          <p:cNvPr id="14343" name="Rectangle 12">
            <a:hlinkClick r:id="rId28" action="ppaction://hlinksldjump"/>
          </p:cNvPr>
          <p:cNvSpPr>
            <a:spLocks noChangeArrowheads="1"/>
          </p:cNvSpPr>
          <p:nvPr>
            <p:custDataLst>
              <p:tags r:id="rId6"/>
            </p:custDataLst>
          </p:nvPr>
        </p:nvSpPr>
        <p:spPr bwMode="auto">
          <a:xfrm>
            <a:off x="914401" y="1512001"/>
            <a:ext cx="7869601" cy="216000"/>
          </a:xfrm>
          <a:prstGeom prst="rect">
            <a:avLst/>
          </a:prstGeom>
          <a:noFill/>
        </p:spPr>
        <p:txBody>
          <a:bodyPr wrap="square" lIns="0" tIns="0" rIns="0" bIns="0" rtlCol="0" anchor="ctr" anchorCtr="0">
            <a:noAutofit/>
          </a:bodyPr>
          <a:lstStyle/>
          <a:p>
            <a:r>
              <a:rPr lang="zh-CN" altLang="en-US" sz="1200" dirty="0">
                <a:solidFill>
                  <a:schemeClr val="bg1"/>
                </a:solidFill>
                <a:ea typeface="Tahoma" charset="0"/>
                <a:cs typeface="Tahoma" charset="0"/>
              </a:rPr>
              <a:t>动力转向系统简介</a:t>
            </a:r>
            <a:endParaRPr lang="en-US" altLang="de-DE" sz="1200" dirty="0">
              <a:solidFill>
                <a:schemeClr val="bg1"/>
              </a:solidFill>
              <a:ea typeface="Tahoma" charset="0"/>
              <a:cs typeface="Tahoma" charset="0"/>
            </a:endParaRPr>
          </a:p>
        </p:txBody>
      </p:sp>
      <p:sp useBgFill="1">
        <p:nvSpPr>
          <p:cNvPr id="14344" name="Rectangle 6"/>
          <p:cNvSpPr>
            <a:spLocks noChangeArrowheads="1"/>
          </p:cNvSpPr>
          <p:nvPr>
            <p:custDataLst>
              <p:tags r:id="rId7"/>
            </p:custDataLst>
          </p:nvPr>
        </p:nvSpPr>
        <p:spPr bwMode="auto">
          <a:xfrm>
            <a:off x="360001" y="1836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4.</a:t>
            </a:r>
          </a:p>
        </p:txBody>
      </p:sp>
      <p:sp useBgFill="1">
        <p:nvSpPr>
          <p:cNvPr id="14345" name="Rectangle 13">
            <a:hlinkClick r:id="rId29" action="ppaction://hlinksldjump"/>
          </p:cNvPr>
          <p:cNvSpPr>
            <a:spLocks noChangeArrowheads="1"/>
          </p:cNvSpPr>
          <p:nvPr>
            <p:custDataLst>
              <p:tags r:id="rId8"/>
            </p:custDataLst>
          </p:nvPr>
        </p:nvSpPr>
        <p:spPr bwMode="auto">
          <a:xfrm>
            <a:off x="914401" y="1836001"/>
            <a:ext cx="7869601" cy="216000"/>
          </a:xfrm>
          <a:prstGeom prst="rect">
            <a:avLst/>
          </a:prstGeom>
          <a:noFill/>
        </p:spPr>
        <p:txBody>
          <a:bodyPr wrap="square" lIns="0" tIns="0" rIns="0" bIns="0" rtlCol="0" anchor="ctr" anchorCtr="0">
            <a:noAutofit/>
          </a:bodyPr>
          <a:lstStyle/>
          <a:p>
            <a:r>
              <a:rPr lang="zh-CN" altLang="en-US" sz="1200" dirty="0">
                <a:solidFill>
                  <a:schemeClr val="bg1"/>
                </a:solidFill>
                <a:ea typeface="Tahoma" charset="0"/>
                <a:cs typeface="Tahoma" charset="0"/>
              </a:rPr>
              <a:t>采埃孚</a:t>
            </a:r>
            <a:r>
              <a:rPr lang="en-US" altLang="zh-CN" sz="1200" dirty="0">
                <a:solidFill>
                  <a:schemeClr val="bg1"/>
                </a:solidFill>
                <a:ea typeface="Tahoma" charset="0"/>
                <a:cs typeface="Tahoma" charset="0"/>
              </a:rPr>
              <a:t>EPS</a:t>
            </a:r>
            <a:r>
              <a:rPr lang="zh-CN" altLang="en-US" sz="1200" dirty="0">
                <a:solidFill>
                  <a:schemeClr val="bg1"/>
                </a:solidFill>
                <a:ea typeface="Tahoma" charset="0"/>
                <a:cs typeface="Tahoma" charset="0"/>
              </a:rPr>
              <a:t>产品</a:t>
            </a:r>
            <a:endParaRPr lang="en-US" altLang="zh-CN" sz="1200" dirty="0">
              <a:solidFill>
                <a:schemeClr val="bg1"/>
              </a:solidFill>
              <a:ea typeface="Tahoma" charset="0"/>
              <a:cs typeface="Tahoma" charset="0"/>
            </a:endParaRPr>
          </a:p>
        </p:txBody>
      </p:sp>
      <p:sp useBgFill="1">
        <p:nvSpPr>
          <p:cNvPr id="14350" name="Rectangle 3"/>
          <p:cNvSpPr>
            <a:spLocks noChangeArrowheads="1"/>
          </p:cNvSpPr>
          <p:nvPr>
            <p:custDataLst>
              <p:tags r:id="rId9"/>
            </p:custDataLst>
          </p:nvPr>
        </p:nvSpPr>
        <p:spPr bwMode="auto">
          <a:xfrm>
            <a:off x="360001" y="864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1.</a:t>
            </a:r>
          </a:p>
        </p:txBody>
      </p:sp>
      <p:sp useBgFill="1">
        <p:nvSpPr>
          <p:cNvPr id="14351" name="Rectangle 16">
            <a:hlinkClick r:id="rId30" action="ppaction://hlinksldjump"/>
          </p:cNvPr>
          <p:cNvSpPr>
            <a:spLocks noChangeArrowheads="1"/>
          </p:cNvSpPr>
          <p:nvPr>
            <p:custDataLst>
              <p:tags r:id="rId10"/>
            </p:custDataLst>
          </p:nvPr>
        </p:nvSpPr>
        <p:spPr bwMode="auto">
          <a:xfrm>
            <a:off x="914401" y="864001"/>
            <a:ext cx="7869601" cy="216000"/>
          </a:xfrm>
          <a:prstGeom prst="rect">
            <a:avLst/>
          </a:prstGeom>
          <a:noFill/>
        </p:spPr>
        <p:txBody>
          <a:bodyPr wrap="square" lIns="0" tIns="0" rIns="0" bIns="0" rtlCol="0" anchor="ctr" anchorCtr="0">
            <a:noAutofit/>
          </a:bodyPr>
          <a:lstStyle/>
          <a:p>
            <a:r>
              <a:rPr lang="zh-CN" altLang="en-US" sz="1200" dirty="0">
                <a:solidFill>
                  <a:schemeClr val="bg1"/>
                </a:solidFill>
                <a:ea typeface="Tahoma" charset="0"/>
                <a:cs typeface="Tahoma" charset="0"/>
              </a:rPr>
              <a:t>分部生产</a:t>
            </a:r>
            <a:endParaRPr lang="en-US" altLang="de-DE" sz="1200" dirty="0">
              <a:solidFill>
                <a:schemeClr val="bg1"/>
              </a:solidFill>
              <a:ea typeface="Tahoma" charset="0"/>
              <a:cs typeface="Tahoma" charset="0"/>
            </a:endParaRPr>
          </a:p>
        </p:txBody>
      </p:sp>
      <p:sp useBgFill="1">
        <p:nvSpPr>
          <p:cNvPr id="14356" name="Rectangle 3" hidden="1"/>
          <p:cNvSpPr>
            <a:spLocks noChangeArrowheads="1"/>
          </p:cNvSpPr>
          <p:nvPr>
            <p:custDataLst>
              <p:tags r:id="rId11"/>
            </p:custDataLst>
          </p:nvPr>
        </p:nvSpPr>
        <p:spPr bwMode="auto">
          <a:xfrm>
            <a:off x="360001" y="4428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12"/>
            </p:custDataLst>
          </p:nvPr>
        </p:nvSpPr>
        <p:spPr bwMode="auto">
          <a:xfrm>
            <a:off x="914401" y="4428001"/>
            <a:ext cx="7869601" cy="216000"/>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13"/>
            </p:custDataLst>
          </p:nvPr>
        </p:nvSpPr>
        <p:spPr bwMode="auto">
          <a:xfrm>
            <a:off x="360001" y="4104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14"/>
            </p:custDataLst>
          </p:nvPr>
        </p:nvSpPr>
        <p:spPr bwMode="auto">
          <a:xfrm>
            <a:off x="914401" y="4104001"/>
            <a:ext cx="7869601" cy="216000"/>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15"/>
            </p:custDataLst>
          </p:nvPr>
        </p:nvSpPr>
        <p:spPr bwMode="auto">
          <a:xfrm>
            <a:off x="360001" y="3780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16"/>
            </p:custDataLst>
          </p:nvPr>
        </p:nvSpPr>
        <p:spPr bwMode="auto">
          <a:xfrm>
            <a:off x="914401" y="3780001"/>
            <a:ext cx="7869601" cy="216000"/>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17"/>
            </p:custDataLst>
          </p:nvPr>
        </p:nvSpPr>
        <p:spPr bwMode="auto">
          <a:xfrm>
            <a:off x="360001" y="3456001"/>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18"/>
            </p:custDataLst>
          </p:nvPr>
        </p:nvSpPr>
        <p:spPr bwMode="auto">
          <a:xfrm>
            <a:off x="914401" y="3456001"/>
            <a:ext cx="7869601" cy="216000"/>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9" name="Titel 11"/>
          <p:cNvSpPr txBox="1">
            <a:spLocks/>
          </p:cNvSpPr>
          <p:nvPr/>
        </p:nvSpPr>
        <p:spPr>
          <a:xfrm>
            <a:off x="360363" y="144001"/>
            <a:ext cx="8424000" cy="594000"/>
          </a:xfrm>
          <a:prstGeom prst="rect">
            <a:avLst/>
          </a:prstGeom>
        </p:spPr>
        <p:txBody>
          <a:bodyPr lIns="0" tIns="0" rIns="0" bIns="0"/>
          <a:lstStyle>
            <a:lvl1pPr algn="l" rtl="0" eaLnBrk="1" fontAlgn="base" hangingPunct="1">
              <a:lnSpc>
                <a:spcPts val="2400"/>
              </a:lnSpc>
              <a:spcBef>
                <a:spcPct val="0"/>
              </a:spcBef>
              <a:spcAft>
                <a:spcPct val="0"/>
              </a:spcAft>
              <a:defRPr sz="2000" b="1" baseline="0">
                <a:solidFill>
                  <a:schemeClr val="tx2"/>
                </a:solidFill>
                <a:latin typeface="Tahoma" panose="020B0604030504040204" pitchFamily="34" charset="0"/>
                <a:ea typeface="+mj-ea"/>
                <a:cs typeface="Tahoma" panose="020B0604030504040204" pitchFamily="34" charset="0"/>
              </a:defRPr>
            </a:lvl1pPr>
            <a:lvl2pPr algn="l" rtl="0" eaLnBrk="1" fontAlgn="base" hangingPunct="1">
              <a:lnSpc>
                <a:spcPts val="2799"/>
              </a:lnSpc>
              <a:spcBef>
                <a:spcPct val="0"/>
              </a:spcBef>
              <a:spcAft>
                <a:spcPct val="0"/>
              </a:spcAft>
              <a:defRPr sz="2600">
                <a:solidFill>
                  <a:schemeClr val="tx1"/>
                </a:solidFill>
                <a:latin typeface="Tahoma" charset="0"/>
              </a:defRPr>
            </a:lvl2pPr>
            <a:lvl3pPr algn="l" rtl="0" eaLnBrk="1" fontAlgn="base" hangingPunct="1">
              <a:lnSpc>
                <a:spcPts val="2799"/>
              </a:lnSpc>
              <a:spcBef>
                <a:spcPct val="0"/>
              </a:spcBef>
              <a:spcAft>
                <a:spcPct val="0"/>
              </a:spcAft>
              <a:defRPr sz="2600">
                <a:solidFill>
                  <a:schemeClr val="tx1"/>
                </a:solidFill>
                <a:latin typeface="Tahoma" charset="0"/>
              </a:defRPr>
            </a:lvl3pPr>
            <a:lvl4pPr algn="l" rtl="0" eaLnBrk="1" fontAlgn="base" hangingPunct="1">
              <a:lnSpc>
                <a:spcPts val="2799"/>
              </a:lnSpc>
              <a:spcBef>
                <a:spcPct val="0"/>
              </a:spcBef>
              <a:spcAft>
                <a:spcPct val="0"/>
              </a:spcAft>
              <a:defRPr sz="2600">
                <a:solidFill>
                  <a:schemeClr val="tx1"/>
                </a:solidFill>
                <a:latin typeface="Tahoma" charset="0"/>
              </a:defRPr>
            </a:lvl4pPr>
            <a:lvl5pPr algn="l" rtl="0" eaLnBrk="1" fontAlgn="base" hangingPunct="1">
              <a:lnSpc>
                <a:spcPts val="2799"/>
              </a:lnSpc>
              <a:spcBef>
                <a:spcPct val="0"/>
              </a:spcBef>
              <a:spcAft>
                <a:spcPct val="0"/>
              </a:spcAft>
              <a:defRPr sz="2600">
                <a:solidFill>
                  <a:schemeClr val="tx1"/>
                </a:solidFill>
                <a:latin typeface="Tahoma" charset="0"/>
              </a:defRPr>
            </a:lvl5pPr>
            <a:lvl6pPr marL="457148" algn="l" rtl="0" eaLnBrk="1" fontAlgn="base" hangingPunct="1">
              <a:lnSpc>
                <a:spcPts val="2799"/>
              </a:lnSpc>
              <a:spcBef>
                <a:spcPct val="0"/>
              </a:spcBef>
              <a:spcAft>
                <a:spcPct val="0"/>
              </a:spcAft>
              <a:defRPr sz="2600">
                <a:solidFill>
                  <a:schemeClr val="tx1"/>
                </a:solidFill>
                <a:latin typeface="Tahoma" charset="0"/>
              </a:defRPr>
            </a:lvl6pPr>
            <a:lvl7pPr marL="914296" algn="l" rtl="0" eaLnBrk="1" fontAlgn="base" hangingPunct="1">
              <a:lnSpc>
                <a:spcPts val="2799"/>
              </a:lnSpc>
              <a:spcBef>
                <a:spcPct val="0"/>
              </a:spcBef>
              <a:spcAft>
                <a:spcPct val="0"/>
              </a:spcAft>
              <a:defRPr sz="2600">
                <a:solidFill>
                  <a:schemeClr val="tx1"/>
                </a:solidFill>
                <a:latin typeface="Tahoma" charset="0"/>
              </a:defRPr>
            </a:lvl7pPr>
            <a:lvl8pPr marL="1371444" algn="l" rtl="0" eaLnBrk="1" fontAlgn="base" hangingPunct="1">
              <a:lnSpc>
                <a:spcPts val="2799"/>
              </a:lnSpc>
              <a:spcBef>
                <a:spcPct val="0"/>
              </a:spcBef>
              <a:spcAft>
                <a:spcPct val="0"/>
              </a:spcAft>
              <a:defRPr sz="2600">
                <a:solidFill>
                  <a:schemeClr val="tx1"/>
                </a:solidFill>
                <a:latin typeface="Tahoma" charset="0"/>
              </a:defRPr>
            </a:lvl8pPr>
            <a:lvl9pPr marL="1828592" algn="l" rtl="0" eaLnBrk="1" fontAlgn="base" hangingPunct="1">
              <a:lnSpc>
                <a:spcPts val="2799"/>
              </a:lnSpc>
              <a:spcBef>
                <a:spcPct val="0"/>
              </a:spcBef>
              <a:spcAft>
                <a:spcPct val="0"/>
              </a:spcAft>
              <a:defRPr sz="2600">
                <a:solidFill>
                  <a:schemeClr val="tx1"/>
                </a:solidFill>
                <a:latin typeface="Tahoma" charset="0"/>
              </a:defRPr>
            </a:lvl9pPr>
          </a:lstStyle>
          <a:p>
            <a:r>
              <a:rPr lang="en-US" kern="0" dirty="0">
                <a:solidFill>
                  <a:schemeClr val="bg1"/>
                </a:solidFill>
              </a:rPr>
              <a:t>Agenda</a:t>
            </a:r>
          </a:p>
        </p:txBody>
      </p:sp>
      <p:sp>
        <p:nvSpPr>
          <p:cNvPr id="25" name="Fußzeilenplatzhalter 2">
            <a:extLst>
              <a:ext uri="{FF2B5EF4-FFF2-40B4-BE49-F238E27FC236}">
                <a16:creationId xmlns:a16="http://schemas.microsoft.com/office/drawing/2014/main" id="{E3075D8B-BAE4-449C-9DE0-9E0EBA13D197}"/>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dirty="0"/>
          </a:p>
        </p:txBody>
      </p:sp>
      <p:sp useBgFill="1">
        <p:nvSpPr>
          <p:cNvPr id="27" name="Rectangle 6">
            <a:extLst>
              <a:ext uri="{FF2B5EF4-FFF2-40B4-BE49-F238E27FC236}">
                <a16:creationId xmlns:a16="http://schemas.microsoft.com/office/drawing/2014/main" id="{F7C8A5C4-D47F-4FB6-AAAC-6BDBF49F16D7}"/>
              </a:ext>
            </a:extLst>
          </p:cNvPr>
          <p:cNvSpPr>
            <a:spLocks noChangeArrowheads="1"/>
          </p:cNvSpPr>
          <p:nvPr>
            <p:custDataLst>
              <p:tags r:id="rId19"/>
            </p:custDataLst>
          </p:nvPr>
        </p:nvSpPr>
        <p:spPr bwMode="auto">
          <a:xfrm>
            <a:off x="358721" y="2157449"/>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de-DE" sz="2000" b="1" kern="0" dirty="0">
                <a:solidFill>
                  <a:schemeClr val="tx2"/>
                </a:solidFill>
                <a:latin typeface="Tahoma" panose="020B0604030504040204" pitchFamily="34" charset="0"/>
                <a:cs typeface="Tahoma" panose="020B0604030504040204" pitchFamily="34" charset="0"/>
              </a:rPr>
              <a:t>5.</a:t>
            </a:r>
          </a:p>
        </p:txBody>
      </p:sp>
      <p:sp useBgFill="1">
        <p:nvSpPr>
          <p:cNvPr id="28" name="Rectangle 13">
            <a:hlinkClick r:id="rId29" action="ppaction://hlinksldjump"/>
            <a:extLst>
              <a:ext uri="{FF2B5EF4-FFF2-40B4-BE49-F238E27FC236}">
                <a16:creationId xmlns:a16="http://schemas.microsoft.com/office/drawing/2014/main" id="{2ADD1AA6-9E6B-4B74-842C-D4C33F6FCFBB}"/>
              </a:ext>
            </a:extLst>
          </p:cNvPr>
          <p:cNvSpPr>
            <a:spLocks noChangeArrowheads="1"/>
          </p:cNvSpPr>
          <p:nvPr>
            <p:custDataLst>
              <p:tags r:id="rId20"/>
            </p:custDataLst>
          </p:nvPr>
        </p:nvSpPr>
        <p:spPr bwMode="auto">
          <a:xfrm>
            <a:off x="913121" y="2157449"/>
            <a:ext cx="7869601" cy="216000"/>
          </a:xfrm>
          <a:prstGeom prst="rect">
            <a:avLst/>
          </a:prstGeom>
          <a:noFill/>
        </p:spPr>
        <p:txBody>
          <a:bodyPr wrap="square" lIns="0" tIns="0" rIns="0" bIns="0" rtlCol="0" anchor="ctr" anchorCtr="0">
            <a:noAutofit/>
          </a:bodyPr>
          <a:lstStyle/>
          <a:p>
            <a:r>
              <a:rPr lang="en-US" altLang="zh-CN" sz="1200" dirty="0">
                <a:solidFill>
                  <a:schemeClr val="bg1"/>
                </a:solidFill>
                <a:ea typeface="Tahoma" charset="0"/>
                <a:cs typeface="Tahoma" charset="0"/>
              </a:rPr>
              <a:t>SBW in ZF</a:t>
            </a:r>
          </a:p>
        </p:txBody>
      </p:sp>
      <p:sp useBgFill="1">
        <p:nvSpPr>
          <p:cNvPr id="36" name="Rectangle 6">
            <a:extLst>
              <a:ext uri="{FF2B5EF4-FFF2-40B4-BE49-F238E27FC236}">
                <a16:creationId xmlns:a16="http://schemas.microsoft.com/office/drawing/2014/main" id="{35E2415F-D641-443F-A63E-48276A169285}"/>
              </a:ext>
            </a:extLst>
          </p:cNvPr>
          <p:cNvSpPr>
            <a:spLocks noChangeArrowheads="1"/>
          </p:cNvSpPr>
          <p:nvPr>
            <p:custDataLst>
              <p:tags r:id="rId21"/>
            </p:custDataLst>
          </p:nvPr>
        </p:nvSpPr>
        <p:spPr bwMode="auto">
          <a:xfrm>
            <a:off x="356477" y="2477926"/>
            <a:ext cx="468000" cy="216000"/>
          </a:xfrm>
          <a:prstGeom prst="rect">
            <a:avLst/>
          </a:prstGeom>
          <a:noFill/>
        </p:spPr>
        <p:txBody>
          <a:bodyPr lIns="0" tIns="0" rIns="0" bIns="0" anchor="ctr" anchorCtr="0">
            <a:noAutofit/>
          </a:bodyPr>
          <a:lstStyle/>
          <a:p>
            <a:pPr>
              <a:spcBef>
                <a:spcPts val="0"/>
              </a:spcBef>
              <a:buClr>
                <a:srgbClr val="4367C5"/>
              </a:buClr>
              <a:buFont typeface="Wingdings" pitchFamily="2" charset="2"/>
            </a:pPr>
            <a:r>
              <a:rPr lang="en-US" altLang="zh-CN" sz="2000" b="1" kern="0" dirty="0">
                <a:solidFill>
                  <a:schemeClr val="tx2"/>
                </a:solidFill>
                <a:latin typeface="Tahoma" panose="020B0604030504040204" pitchFamily="34" charset="0"/>
                <a:cs typeface="Tahoma" panose="020B0604030504040204" pitchFamily="34" charset="0"/>
              </a:rPr>
              <a:t>6</a:t>
            </a:r>
            <a:r>
              <a:rPr lang="en-US" altLang="de-DE" sz="2000" b="1" kern="0" dirty="0">
                <a:solidFill>
                  <a:schemeClr val="tx2"/>
                </a:solidFill>
                <a:latin typeface="Tahoma" panose="020B0604030504040204" pitchFamily="34" charset="0"/>
                <a:cs typeface="Tahoma" panose="020B0604030504040204" pitchFamily="34" charset="0"/>
              </a:rPr>
              <a:t>.</a:t>
            </a:r>
          </a:p>
        </p:txBody>
      </p:sp>
      <p:sp useBgFill="1">
        <p:nvSpPr>
          <p:cNvPr id="37" name="Rectangle 13">
            <a:hlinkClick r:id="rId29" action="ppaction://hlinksldjump"/>
            <a:extLst>
              <a:ext uri="{FF2B5EF4-FFF2-40B4-BE49-F238E27FC236}">
                <a16:creationId xmlns:a16="http://schemas.microsoft.com/office/drawing/2014/main" id="{209D221B-780F-4004-B334-232CF79D129B}"/>
              </a:ext>
            </a:extLst>
          </p:cNvPr>
          <p:cNvSpPr>
            <a:spLocks noChangeArrowheads="1"/>
          </p:cNvSpPr>
          <p:nvPr>
            <p:custDataLst>
              <p:tags r:id="rId22"/>
            </p:custDataLst>
          </p:nvPr>
        </p:nvSpPr>
        <p:spPr bwMode="auto">
          <a:xfrm>
            <a:off x="910877" y="2477926"/>
            <a:ext cx="7869601" cy="216000"/>
          </a:xfrm>
          <a:prstGeom prst="rect">
            <a:avLst/>
          </a:prstGeom>
          <a:noFill/>
        </p:spPr>
        <p:txBody>
          <a:bodyPr wrap="square" lIns="0" tIns="0" rIns="0" bIns="0" rtlCol="0" anchor="ctr" anchorCtr="0">
            <a:noAutofit/>
          </a:bodyPr>
          <a:lstStyle/>
          <a:p>
            <a:r>
              <a:rPr lang="zh-CN" altLang="en-US" sz="1200" dirty="0">
                <a:solidFill>
                  <a:schemeClr val="bg1"/>
                </a:solidFill>
                <a:ea typeface="Tahoma" charset="0"/>
                <a:cs typeface="Tahoma" charset="0"/>
              </a:rPr>
              <a:t>采埃孚</a:t>
            </a:r>
            <a:r>
              <a:rPr lang="en-US" altLang="zh-CN" sz="1200" dirty="0">
                <a:solidFill>
                  <a:schemeClr val="bg1"/>
                </a:solidFill>
                <a:ea typeface="Tahoma" charset="0"/>
                <a:cs typeface="Tahoma" charset="0"/>
              </a:rPr>
              <a:t>EPS</a:t>
            </a:r>
            <a:r>
              <a:rPr lang="zh-CN" altLang="en-US" sz="1200" dirty="0">
                <a:solidFill>
                  <a:schemeClr val="bg1"/>
                </a:solidFill>
                <a:ea typeface="Tahoma" charset="0"/>
                <a:cs typeface="Tahoma" charset="0"/>
              </a:rPr>
              <a:t>的发展</a:t>
            </a:r>
            <a:endParaRPr lang="en-US" altLang="zh-CN" sz="1200" dirty="0">
              <a:solidFill>
                <a:schemeClr val="bg1"/>
              </a:solidFill>
              <a:ea typeface="Tahoma" charset="0"/>
              <a:cs typeface="Tahoma" charset="0"/>
            </a:endParaRPr>
          </a:p>
        </p:txBody>
      </p:sp>
    </p:spTree>
    <p:custDataLst>
      <p:tags r:id="rId1"/>
    </p:custDataLst>
    <p:extLst>
      <p:ext uri="{BB962C8B-B14F-4D97-AF65-F5344CB8AC3E}">
        <p14:creationId xmlns:p14="http://schemas.microsoft.com/office/powerpoint/2010/main" val="71739464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双小齿轮</a:t>
            </a:r>
            <a:r>
              <a:rPr lang="en-US" altLang="zh-CN" dirty="0"/>
              <a:t>EPS(DP EPS)</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sp>
        <p:nvSpPr>
          <p:cNvPr id="4" name="Inhaltsplatzhalter 2">
            <a:extLst>
              <a:ext uri="{FF2B5EF4-FFF2-40B4-BE49-F238E27FC236}">
                <a16:creationId xmlns:a16="http://schemas.microsoft.com/office/drawing/2014/main" id="{9D166AFD-AF47-4D62-828A-AF6C06903CB0}"/>
              </a:ext>
            </a:extLst>
          </p:cNvPr>
          <p:cNvSpPr txBox="1">
            <a:spLocks/>
          </p:cNvSpPr>
          <p:nvPr/>
        </p:nvSpPr>
        <p:spPr bwMode="gray">
          <a:xfrm>
            <a:off x="360000" y="2844000"/>
            <a:ext cx="8424000" cy="1800000"/>
          </a:xfrm>
          <a:prstGeom prst="rect">
            <a:avLst/>
          </a:prstGeom>
          <a:ln>
            <a:noFill/>
          </a:ln>
        </p:spPr>
        <p:txBody>
          <a:bodyPr vert="horz" lIns="72000" tIns="72000" rIns="72000" bIns="72000" rtlCol="0" anchor="t">
            <a:normAutofit fontScale="70000" lnSpcReduction="20000"/>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pPr>
              <a:lnSpc>
                <a:spcPct val="120000"/>
              </a:lnSpc>
              <a:spcBef>
                <a:spcPts val="0"/>
              </a:spcBef>
            </a:pPr>
            <a:r>
              <a:rPr lang="zh-CN" altLang="en-US" b="1" dirty="0">
                <a:latin typeface="Tahoma" panose="020B0604030504040204" pitchFamily="34" charset="0"/>
                <a:cs typeface="Tahoma" panose="020B0604030504040204" pitchFamily="34" charset="0"/>
              </a:rPr>
              <a:t>开发目标</a:t>
            </a:r>
            <a:r>
              <a:rPr lang="en-US" altLang="zh-CN" b="1" dirty="0">
                <a:latin typeface="Tahoma" panose="020B0604030504040204" pitchFamily="34" charset="0"/>
                <a:cs typeface="Tahoma" panose="020B0604030504040204" pitchFamily="34" charset="0"/>
              </a:rPr>
              <a:t>/</a:t>
            </a:r>
            <a:r>
              <a:rPr lang="zh-CN" altLang="en-US" b="1" dirty="0">
                <a:latin typeface="Tahoma" panose="020B0604030504040204" pitchFamily="34" charset="0"/>
                <a:cs typeface="Tahoma" panose="020B0604030504040204" pitchFamily="34" charset="0"/>
              </a:rPr>
              <a:t>设计特点：</a:t>
            </a:r>
            <a:endParaRPr lang="en-US" b="1" dirty="0">
              <a:latin typeface="Tahoma" panose="020B0604030504040204" pitchFamily="34" charset="0"/>
              <a:cs typeface="Tahoma" panose="020B0604030504040204" pitchFamily="34" charset="0"/>
            </a:endParaRPr>
          </a:p>
          <a:p>
            <a:pPr marL="215954" lvl="1" indent="-215954">
              <a:lnSpc>
                <a:spcPct val="120000"/>
              </a:lnSpc>
              <a:spcBef>
                <a:spcPts val="0"/>
              </a:spcBef>
              <a:spcAft>
                <a:spcPts val="300"/>
              </a:spcAft>
              <a:buSzPct val="100000"/>
              <a:buFont typeface="Tahoma" panose="020B0604030504040204" pitchFamily="34" charset="0"/>
              <a:buChar char="•"/>
              <a:defRPr/>
            </a:pPr>
            <a:r>
              <a:rPr lang="zh-CN" altLang="en-US" dirty="0">
                <a:latin typeface="Tahoma" panose="020B0604030504040204" pitchFamily="34" charset="0"/>
                <a:cs typeface="Tahoma" panose="020B0604030504040204" pitchFamily="34" charset="0"/>
                <a:sym typeface="Wingdings" panose="05000000000000000000" pitchFamily="2" charset="2"/>
              </a:rPr>
              <a:t>经济高效的齿条驱动解决方案，适用于高达</a:t>
            </a:r>
            <a:r>
              <a:rPr lang="en-US" altLang="zh-CN" dirty="0">
                <a:latin typeface="Tahoma" panose="020B0604030504040204" pitchFamily="34" charset="0"/>
                <a:cs typeface="Tahoma" panose="020B0604030504040204" pitchFamily="34" charset="0"/>
                <a:sym typeface="Wingdings" panose="05000000000000000000" pitchFamily="2" charset="2"/>
              </a:rPr>
              <a:t>13kN</a:t>
            </a:r>
            <a:r>
              <a:rPr lang="zh-CN" altLang="en-US" dirty="0">
                <a:latin typeface="Tahoma" panose="020B0604030504040204" pitchFamily="34" charset="0"/>
                <a:cs typeface="Tahoma" panose="020B0604030504040204" pitchFamily="34" charset="0"/>
                <a:sym typeface="Wingdings" panose="05000000000000000000" pitchFamily="2" charset="2"/>
              </a:rPr>
              <a:t>的中等齿条负载</a:t>
            </a:r>
            <a:endParaRPr lang="en-US" dirty="0">
              <a:latin typeface="Tahoma" panose="020B0604030504040204" pitchFamily="34" charset="0"/>
              <a:cs typeface="Tahoma" panose="020B0604030504040204" pitchFamily="34" charset="0"/>
            </a:endParaRPr>
          </a:p>
          <a:p>
            <a:pPr marL="215954" lvl="1" indent="-215954">
              <a:lnSpc>
                <a:spcPct val="120000"/>
              </a:lnSpc>
              <a:spcBef>
                <a:spcPts val="0"/>
              </a:spcBef>
              <a:spcAft>
                <a:spcPts val="300"/>
              </a:spcAft>
              <a:buSzPct val="100000"/>
              <a:buFont typeface="Tahoma" panose="020B0604030504040204" pitchFamily="34" charset="0"/>
              <a:buChar char="•"/>
              <a:defRPr/>
            </a:pPr>
            <a:r>
              <a:rPr lang="en-US" altLang="zh-CN" dirty="0">
                <a:latin typeface="Tahoma" panose="020B0604030504040204" pitchFamily="34" charset="0"/>
                <a:cs typeface="Tahoma" panose="020B0604030504040204" pitchFamily="34" charset="0"/>
              </a:rPr>
              <a:t>AD</a:t>
            </a:r>
            <a:r>
              <a:rPr lang="zh-CN" altLang="en-US" dirty="0">
                <a:latin typeface="Tahoma" panose="020B0604030504040204" pitchFamily="34" charset="0"/>
                <a:cs typeface="Tahoma" panose="020B0604030504040204" pitchFamily="34" charset="0"/>
              </a:rPr>
              <a:t>准备：</a:t>
            </a:r>
            <a:r>
              <a:rPr lang="en-US" altLang="zh-CN" dirty="0">
                <a:latin typeface="Tahoma" panose="020B0604030504040204" pitchFamily="34" charset="0"/>
                <a:cs typeface="Tahoma" panose="020B0604030504040204" pitchFamily="34" charset="0"/>
              </a:rPr>
              <a:t>2-3</a:t>
            </a:r>
            <a:r>
              <a:rPr lang="zh-CN" altLang="en-US" dirty="0">
                <a:latin typeface="Tahoma" panose="020B0604030504040204" pitchFamily="34" charset="0"/>
                <a:cs typeface="Tahoma" panose="020B0604030504040204" pitchFamily="34" charset="0"/>
              </a:rPr>
              <a:t>级（</a:t>
            </a:r>
            <a:r>
              <a:rPr lang="en-US" altLang="zh-CN" dirty="0">
                <a:latin typeface="Tahoma" panose="020B0604030504040204" pitchFamily="34" charset="0"/>
                <a:cs typeface="Tahoma" panose="020B0604030504040204" pitchFamily="34" charset="0"/>
              </a:rPr>
              <a:t>~100 FIT</a:t>
            </a:r>
            <a:r>
              <a:rPr lang="zh-CN" altLang="en-US" dirty="0">
                <a:latin typeface="Tahoma" panose="020B0604030504040204" pitchFamily="34" charset="0"/>
                <a:cs typeface="Tahoma" panose="020B0604030504040204" pitchFamily="34" charset="0"/>
              </a:rPr>
              <a:t>），</a:t>
            </a:r>
            <a:r>
              <a:rPr lang="en-US" altLang="zh-CN" dirty="0">
                <a:latin typeface="Tahoma" panose="020B0604030504040204" pitchFamily="34" charset="0"/>
                <a:cs typeface="Tahoma" panose="020B0604030504040204" pitchFamily="34" charset="0"/>
              </a:rPr>
              <a:t>3-4</a:t>
            </a:r>
            <a:r>
              <a:rPr lang="zh-CN" altLang="en-US" dirty="0">
                <a:latin typeface="Tahoma" panose="020B0604030504040204" pitchFamily="34" charset="0"/>
                <a:cs typeface="Tahoma" panose="020B0604030504040204" pitchFamily="34" charset="0"/>
              </a:rPr>
              <a:t>级（</a:t>
            </a:r>
            <a:r>
              <a:rPr lang="en-US" altLang="zh-CN" dirty="0">
                <a:latin typeface="Tahoma" panose="020B0604030504040204" pitchFamily="34" charset="0"/>
                <a:cs typeface="Tahoma" panose="020B0604030504040204" pitchFamily="34" charset="0"/>
              </a:rPr>
              <a:t>~1 FIT</a:t>
            </a:r>
            <a:r>
              <a:rPr lang="zh-CN" altLang="en-US" dirty="0">
                <a:latin typeface="Tahoma" panose="020B0604030504040204" pitchFamily="34" charset="0"/>
                <a:cs typeface="Tahoma" panose="020B0604030504040204" pitchFamily="34" charset="0"/>
              </a:rPr>
              <a:t>）</a:t>
            </a:r>
            <a:r>
              <a:rPr lang="en-US" altLang="zh-CN" dirty="0">
                <a:latin typeface="Tahoma" panose="020B0604030504040204" pitchFamily="34" charset="0"/>
                <a:cs typeface="Tahoma" panose="020B0604030504040204" pitchFamily="34" charset="0"/>
                <a:sym typeface="Wingdings" panose="05000000000000000000" pitchFamily="2" charset="2"/>
              </a:rPr>
              <a:t> </a:t>
            </a:r>
            <a:r>
              <a:rPr lang="zh-CN" altLang="en-US" dirty="0">
                <a:latin typeface="Tahoma" panose="020B0604030504040204" pitchFamily="34" charset="0"/>
                <a:cs typeface="Tahoma" panose="020B0604030504040204" pitchFamily="34" charset="0"/>
              </a:rPr>
              <a:t>准备好自动驾驶</a:t>
            </a:r>
            <a:endParaRPr lang="en-US" dirty="0">
              <a:latin typeface="Tahoma" panose="020B0604030504040204" pitchFamily="34" charset="0"/>
              <a:cs typeface="Tahoma" panose="020B0604030504040204" pitchFamily="34" charset="0"/>
            </a:endParaRPr>
          </a:p>
          <a:p>
            <a:pPr marL="215954" lvl="1" indent="-215954">
              <a:lnSpc>
                <a:spcPct val="120000"/>
              </a:lnSpc>
              <a:spcBef>
                <a:spcPts val="0"/>
              </a:spcBef>
              <a:spcAft>
                <a:spcPts val="300"/>
              </a:spcAft>
              <a:buSzPct val="100000"/>
              <a:buFont typeface="Tahoma" panose="020B0604030504040204" pitchFamily="34" charset="0"/>
              <a:buChar char="•"/>
              <a:defRPr/>
            </a:pPr>
            <a:r>
              <a:rPr lang="zh-CN" altLang="en-US" dirty="0">
                <a:latin typeface="Tahoma" panose="020B0604030504040204" pitchFamily="34" charset="0"/>
                <a:cs typeface="Tahoma" panose="020B0604030504040204" pitchFamily="34" charset="0"/>
              </a:rPr>
              <a:t>优化了包装，可在多个客户和平台上实现最大使用量</a:t>
            </a:r>
            <a:endParaRPr lang="en-US" dirty="0">
              <a:latin typeface="Tahoma" panose="020B0604030504040204" pitchFamily="34" charset="0"/>
              <a:cs typeface="Tahoma" panose="020B0604030504040204" pitchFamily="34" charset="0"/>
              <a:sym typeface="Wingdings" panose="05000000000000000000" pitchFamily="2" charset="2"/>
            </a:endParaRPr>
          </a:p>
          <a:p>
            <a:pPr marL="215954" lvl="1" indent="-215954">
              <a:lnSpc>
                <a:spcPct val="120000"/>
              </a:lnSpc>
              <a:spcBef>
                <a:spcPts val="0"/>
              </a:spcBef>
              <a:spcAft>
                <a:spcPts val="300"/>
              </a:spcAft>
              <a:buSzPct val="100000"/>
              <a:buFont typeface="Tahoma" panose="020B0604030504040204" pitchFamily="34" charset="0"/>
              <a:buChar char="•"/>
              <a:defRPr/>
            </a:pPr>
            <a:r>
              <a:rPr lang="zh-CN" altLang="en-US" dirty="0">
                <a:latin typeface="Tahoma" panose="020B0604030504040204" pitchFamily="34" charset="0"/>
                <a:cs typeface="Tahoma" panose="020B0604030504040204" pitchFamily="34" charset="0"/>
                <a:sym typeface="Wingdings" panose="05000000000000000000" pitchFamily="2" charset="2"/>
              </a:rPr>
              <a:t>改进成本和重量平衡的新材料和新概念</a:t>
            </a:r>
            <a:endParaRPr lang="en-US" dirty="0">
              <a:latin typeface="Tahoma" panose="020B0604030504040204" pitchFamily="34" charset="0"/>
              <a:cs typeface="Tahoma" panose="020B0604030504040204" pitchFamily="34" charset="0"/>
              <a:sym typeface="Wingdings" panose="05000000000000000000" pitchFamily="2" charset="2"/>
            </a:endParaRPr>
          </a:p>
          <a:p>
            <a:pPr marL="215954" lvl="1" indent="-215954">
              <a:lnSpc>
                <a:spcPct val="120000"/>
              </a:lnSpc>
              <a:spcBef>
                <a:spcPts val="0"/>
              </a:spcBef>
              <a:spcAft>
                <a:spcPts val="300"/>
              </a:spcAft>
              <a:buSzPct val="100000"/>
              <a:buFont typeface="Tahoma" panose="020B0604030504040204" pitchFamily="34" charset="0"/>
              <a:buChar char="•"/>
              <a:defRPr/>
            </a:pPr>
            <a:r>
              <a:rPr lang="zh-CN" altLang="en-US" dirty="0">
                <a:latin typeface="Tahoma" panose="020B0604030504040204" pitchFamily="34" charset="0"/>
                <a:cs typeface="Tahoma" panose="020B0604030504040204" pitchFamily="34" charset="0"/>
                <a:sym typeface="Wingdings" panose="05000000000000000000" pitchFamily="2" charset="2"/>
              </a:rPr>
              <a:t>基于</a:t>
            </a:r>
            <a:r>
              <a:rPr lang="en-US" altLang="zh-CN" dirty="0">
                <a:latin typeface="Tahoma" panose="020B0604030504040204" pitchFamily="34" charset="0"/>
                <a:cs typeface="Tahoma" panose="020B0604030504040204" pitchFamily="34" charset="0"/>
                <a:sym typeface="Wingdings" panose="05000000000000000000" pitchFamily="2" charset="2"/>
              </a:rPr>
              <a:t>CD EPS</a:t>
            </a:r>
            <a:r>
              <a:rPr lang="zh-CN" altLang="en-US" dirty="0">
                <a:latin typeface="Tahoma" panose="020B0604030504040204" pitchFamily="34" charset="0"/>
                <a:cs typeface="Tahoma" panose="020B0604030504040204" pitchFamily="34" charset="0"/>
                <a:sym typeface="Wingdings" panose="05000000000000000000" pitchFamily="2" charset="2"/>
              </a:rPr>
              <a:t>体验的优化齿轮箱</a:t>
            </a:r>
            <a:r>
              <a:rPr lang="en-US" altLang="zh-CN" dirty="0">
                <a:latin typeface="Tahoma" panose="020B0604030504040204" pitchFamily="34" charset="0"/>
                <a:cs typeface="Tahoma" panose="020B0604030504040204" pitchFamily="34" charset="0"/>
                <a:sym typeface="Wingdings" panose="05000000000000000000" pitchFamily="2" charset="2"/>
              </a:rPr>
              <a:t>NVH</a:t>
            </a:r>
            <a:r>
              <a:rPr lang="zh-CN" altLang="en-US" dirty="0">
                <a:latin typeface="Tahoma" panose="020B0604030504040204" pitchFamily="34" charset="0"/>
                <a:cs typeface="Tahoma" panose="020B0604030504040204" pitchFamily="34" charset="0"/>
                <a:sym typeface="Wingdings" panose="05000000000000000000" pitchFamily="2" charset="2"/>
              </a:rPr>
              <a:t>性能</a:t>
            </a:r>
            <a:endParaRPr lang="en-US" dirty="0">
              <a:latin typeface="Tahoma" panose="020B0604030504040204" pitchFamily="34" charset="0"/>
              <a:cs typeface="Tahoma" panose="020B0604030504040204" pitchFamily="34" charset="0"/>
              <a:sym typeface="Wingdings" panose="05000000000000000000" pitchFamily="2" charset="2"/>
            </a:endParaRPr>
          </a:p>
          <a:p>
            <a:pPr marL="215954" lvl="1" indent="-215954">
              <a:lnSpc>
                <a:spcPct val="120000"/>
              </a:lnSpc>
              <a:spcBef>
                <a:spcPts val="0"/>
              </a:spcBef>
              <a:spcAft>
                <a:spcPts val="300"/>
              </a:spcAft>
              <a:buSzPct val="100000"/>
              <a:buFont typeface="Tahoma" panose="020B0604030504040204" pitchFamily="34" charset="0"/>
              <a:buChar char="•"/>
              <a:defRPr/>
            </a:pPr>
            <a:r>
              <a:rPr lang="zh-CN" altLang="en-US" dirty="0">
                <a:latin typeface="Tahoma" panose="020B0604030504040204" pitchFamily="34" charset="0"/>
                <a:cs typeface="Tahoma" panose="020B0604030504040204" pitchFamily="34" charset="0"/>
              </a:rPr>
              <a:t>高重复利用现有皮带传动和立柱传动结构和知识</a:t>
            </a:r>
            <a:endParaRPr lang="en-US" dirty="0">
              <a:latin typeface="Tahoma" panose="020B0604030504040204" pitchFamily="34" charset="0"/>
              <a:cs typeface="Tahoma" panose="020B0604030504040204" pitchFamily="34" charset="0"/>
              <a:sym typeface="Wingdings" panose="05000000000000000000" pitchFamily="2" charset="2"/>
            </a:endParaRPr>
          </a:p>
          <a:p>
            <a:pPr marL="215954" lvl="1" indent="-215954">
              <a:lnSpc>
                <a:spcPct val="120000"/>
              </a:lnSpc>
              <a:spcBef>
                <a:spcPts val="0"/>
              </a:spcBef>
              <a:spcAft>
                <a:spcPts val="300"/>
              </a:spcAft>
              <a:buSzPct val="100000"/>
              <a:buFont typeface="Tahoma" panose="020B0604030504040204" pitchFamily="34" charset="0"/>
              <a:buChar char="•"/>
              <a:defRPr/>
            </a:pPr>
            <a:r>
              <a:rPr lang="zh-CN" altLang="en-US" dirty="0">
                <a:latin typeface="Tahoma" panose="020B0604030504040204" pitchFamily="34" charset="0"/>
                <a:cs typeface="Tahoma" panose="020B0604030504040204" pitchFamily="34" charset="0"/>
                <a:sym typeface="Wingdings" panose="05000000000000000000" pitchFamily="2" charset="2"/>
              </a:rPr>
              <a:t>可扩展性以降低开发风险</a:t>
            </a:r>
            <a:endParaRPr lang="en-US" dirty="0">
              <a:latin typeface="Tahoma" panose="020B0604030504040204" pitchFamily="34" charset="0"/>
              <a:cs typeface="Tahoma" panose="020B0604030504040204" pitchFamily="34" charset="0"/>
              <a:sym typeface="Wingdings" panose="05000000000000000000" pitchFamily="2" charset="2"/>
            </a:endParaRPr>
          </a:p>
          <a:p>
            <a:pPr marL="215954" lvl="1" indent="-215954">
              <a:lnSpc>
                <a:spcPct val="120000"/>
              </a:lnSpc>
              <a:spcBef>
                <a:spcPts val="0"/>
              </a:spcBef>
              <a:spcAft>
                <a:spcPts val="300"/>
              </a:spcAft>
              <a:buSzPct val="100000"/>
              <a:buFont typeface="Tahoma" panose="020B0604030504040204" pitchFamily="34" charset="0"/>
              <a:buChar char="•"/>
              <a:defRPr/>
            </a:pPr>
            <a:r>
              <a:rPr lang="zh-CN" altLang="en-US" dirty="0">
                <a:latin typeface="Tahoma" panose="020B0604030504040204" pitchFamily="34" charset="0"/>
                <a:cs typeface="Tahoma" panose="020B0604030504040204" pitchFamily="34" charset="0"/>
                <a:sym typeface="Wingdings" panose="05000000000000000000" pitchFamily="2" charset="2"/>
              </a:rPr>
              <a:t>所有</a:t>
            </a:r>
            <a:r>
              <a:rPr lang="en-US" altLang="zh-CN" dirty="0">
                <a:latin typeface="Tahoma" panose="020B0604030504040204" pitchFamily="34" charset="0"/>
                <a:cs typeface="Tahoma" panose="020B0604030504040204" pitchFamily="34" charset="0"/>
                <a:sym typeface="Wingdings" panose="05000000000000000000" pitchFamily="2" charset="2"/>
              </a:rPr>
              <a:t>EPS</a:t>
            </a:r>
            <a:r>
              <a:rPr lang="zh-CN" altLang="en-US" dirty="0">
                <a:latin typeface="Tahoma" panose="020B0604030504040204" pitchFamily="34" charset="0"/>
                <a:cs typeface="Tahoma" panose="020B0604030504040204" pitchFamily="34" charset="0"/>
                <a:sym typeface="Wingdings" panose="05000000000000000000" pitchFamily="2" charset="2"/>
              </a:rPr>
              <a:t>应用程序的通用软件架构</a:t>
            </a:r>
            <a:endParaRPr lang="en-US" dirty="0">
              <a:latin typeface="Tahoma" panose="020B0604030504040204" pitchFamily="34" charset="0"/>
              <a:cs typeface="Tahoma" panose="020B0604030504040204" pitchFamily="34" charset="0"/>
              <a:sym typeface="Wingdings" panose="05000000000000000000" pitchFamily="2" charset="2"/>
            </a:endParaRPr>
          </a:p>
        </p:txBody>
      </p:sp>
      <p:pic>
        <p:nvPicPr>
          <p:cNvPr id="5" name="Content Placeholder 15">
            <a:extLst>
              <a:ext uri="{FF2B5EF4-FFF2-40B4-BE49-F238E27FC236}">
                <a16:creationId xmlns:a16="http://schemas.microsoft.com/office/drawing/2014/main" id="{AC1DE479-FAD0-4268-9C67-A91F5CEC72A9}"/>
              </a:ext>
            </a:extLst>
          </p:cNvPr>
          <p:cNvPicPr>
            <a:picLocks noGrp="1" noChangeAspect="1"/>
          </p:cNvPicPr>
          <p:nvPr>
            <p:ph idx="1"/>
          </p:nvPr>
        </p:nvPicPr>
        <p:blipFill>
          <a:blip r:embed="rId2"/>
          <a:stretch>
            <a:fillRect/>
          </a:stretch>
        </p:blipFill>
        <p:spPr>
          <a:xfrm>
            <a:off x="360363" y="884464"/>
            <a:ext cx="2700337" cy="1758497"/>
          </a:xfrm>
          <a:prstGeom prst="rect">
            <a:avLst/>
          </a:prstGeom>
        </p:spPr>
      </p:pic>
      <p:pic>
        <p:nvPicPr>
          <p:cNvPr id="7" name="Content Placeholder 16">
            <a:extLst>
              <a:ext uri="{FF2B5EF4-FFF2-40B4-BE49-F238E27FC236}">
                <a16:creationId xmlns:a16="http://schemas.microsoft.com/office/drawing/2014/main" id="{CC1F4185-33D6-4E20-95EA-BF55F1477189}"/>
              </a:ext>
            </a:extLst>
          </p:cNvPr>
          <p:cNvPicPr>
            <a:picLocks noChangeAspect="1"/>
          </p:cNvPicPr>
          <p:nvPr/>
        </p:nvPicPr>
        <p:blipFill>
          <a:blip r:embed="rId3"/>
          <a:stretch>
            <a:fillRect/>
          </a:stretch>
        </p:blipFill>
        <p:spPr>
          <a:xfrm>
            <a:off x="3222625" y="884980"/>
            <a:ext cx="2698750" cy="1757464"/>
          </a:xfrm>
          <a:prstGeom prst="rect">
            <a:avLst/>
          </a:prstGeom>
        </p:spPr>
      </p:pic>
      <p:pic>
        <p:nvPicPr>
          <p:cNvPr id="8" name="Content Placeholder 17">
            <a:extLst>
              <a:ext uri="{FF2B5EF4-FFF2-40B4-BE49-F238E27FC236}">
                <a16:creationId xmlns:a16="http://schemas.microsoft.com/office/drawing/2014/main" id="{80E59F1B-7C07-4E5E-B196-BAC84D2F6A78}"/>
              </a:ext>
            </a:extLst>
          </p:cNvPr>
          <p:cNvPicPr>
            <a:picLocks noChangeAspect="1"/>
          </p:cNvPicPr>
          <p:nvPr/>
        </p:nvPicPr>
        <p:blipFill>
          <a:blip r:embed="rId4"/>
          <a:stretch>
            <a:fillRect/>
          </a:stretch>
        </p:blipFill>
        <p:spPr>
          <a:xfrm>
            <a:off x="6083300" y="894062"/>
            <a:ext cx="2700338" cy="1739300"/>
          </a:xfrm>
          <a:prstGeom prst="rect">
            <a:avLst/>
          </a:prstGeom>
        </p:spPr>
      </p:pic>
    </p:spTree>
    <p:extLst>
      <p:ext uri="{BB962C8B-B14F-4D97-AF65-F5344CB8AC3E}">
        <p14:creationId xmlns:p14="http://schemas.microsoft.com/office/powerpoint/2010/main" val="272136946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概述</a:t>
            </a:r>
            <a:r>
              <a:rPr lang="en-US" altLang="zh-CN" dirty="0"/>
              <a:t>–</a:t>
            </a:r>
            <a:r>
              <a:rPr lang="zh-CN" altLang="en-US" dirty="0"/>
              <a:t>小齿轮驱动（</a:t>
            </a:r>
            <a:r>
              <a:rPr lang="en-US" altLang="zh-CN" dirty="0"/>
              <a:t>PD</a:t>
            </a:r>
            <a:r>
              <a:rPr lang="zh-CN" altLang="en-US" dirty="0"/>
              <a:t>）</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Grafik 62">
            <a:extLst>
              <a:ext uri="{FF2B5EF4-FFF2-40B4-BE49-F238E27FC236}">
                <a16:creationId xmlns:a16="http://schemas.microsoft.com/office/drawing/2014/main" id="{30FEDA18-C9D5-4A62-B1FE-F0C4101D436C}"/>
              </a:ext>
            </a:extLst>
          </p:cNvPr>
          <p:cNvPicPr>
            <a:picLocks noChangeAspect="1"/>
          </p:cNvPicPr>
          <p:nvPr/>
        </p:nvPicPr>
        <p:blipFill>
          <a:blip r:embed="rId2"/>
          <a:stretch>
            <a:fillRect/>
          </a:stretch>
        </p:blipFill>
        <p:spPr>
          <a:xfrm>
            <a:off x="2152134" y="706027"/>
            <a:ext cx="4387311" cy="3362113"/>
          </a:xfrm>
          <a:prstGeom prst="rect">
            <a:avLst/>
          </a:prstGeom>
        </p:spPr>
      </p:pic>
      <p:sp>
        <p:nvSpPr>
          <p:cNvPr id="5" name="Textfeld 63">
            <a:extLst>
              <a:ext uri="{FF2B5EF4-FFF2-40B4-BE49-F238E27FC236}">
                <a16:creationId xmlns:a16="http://schemas.microsoft.com/office/drawing/2014/main" id="{452F8644-EE27-4068-A23C-E3CC7E4436CE}"/>
              </a:ext>
            </a:extLst>
          </p:cNvPr>
          <p:cNvSpPr txBox="1"/>
          <p:nvPr/>
        </p:nvSpPr>
        <p:spPr>
          <a:xfrm>
            <a:off x="5560738" y="4174358"/>
            <a:ext cx="1029749" cy="369332"/>
          </a:xfrm>
          <a:prstGeom prst="rect">
            <a:avLst/>
          </a:prstGeom>
          <a:noFill/>
        </p:spPr>
        <p:txBody>
          <a:bodyPr wrap="square" lIns="0" tIns="0" rIns="0" bIns="0" rtlCol="0">
            <a:spAutoFit/>
          </a:bodyPr>
          <a:lstStyle/>
          <a:p>
            <a:pPr>
              <a:spcBef>
                <a:spcPts val="0"/>
              </a:spcBef>
            </a:pPr>
            <a:r>
              <a:rPr lang="zh-CN" altLang="en-US" sz="1200" dirty="0"/>
              <a:t>手轮驱动的小齿轮</a:t>
            </a:r>
            <a:endParaRPr lang="en-GB" sz="1200" dirty="0"/>
          </a:p>
        </p:txBody>
      </p:sp>
      <p:cxnSp>
        <p:nvCxnSpPr>
          <p:cNvPr id="7" name="Gerader Verbinder 64">
            <a:extLst>
              <a:ext uri="{FF2B5EF4-FFF2-40B4-BE49-F238E27FC236}">
                <a16:creationId xmlns:a16="http://schemas.microsoft.com/office/drawing/2014/main" id="{874C5DA6-3EA0-4102-AA10-391644B42FB5}"/>
              </a:ext>
            </a:extLst>
          </p:cNvPr>
          <p:cNvCxnSpPr>
            <a:cxnSpLocks/>
          </p:cNvCxnSpPr>
          <p:nvPr/>
        </p:nvCxnSpPr>
        <p:spPr>
          <a:xfrm>
            <a:off x="2567127" y="2813878"/>
            <a:ext cx="386079" cy="296026"/>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8" name="Textfeld 66">
            <a:extLst>
              <a:ext uri="{FF2B5EF4-FFF2-40B4-BE49-F238E27FC236}">
                <a16:creationId xmlns:a16="http://schemas.microsoft.com/office/drawing/2014/main" id="{DC52AA67-7FE8-49DF-A274-09A16F217823}"/>
              </a:ext>
            </a:extLst>
          </p:cNvPr>
          <p:cNvSpPr txBox="1"/>
          <p:nvPr/>
        </p:nvSpPr>
        <p:spPr>
          <a:xfrm>
            <a:off x="1442551" y="2476738"/>
            <a:ext cx="1029749" cy="369332"/>
          </a:xfrm>
          <a:prstGeom prst="rect">
            <a:avLst/>
          </a:prstGeom>
          <a:noFill/>
        </p:spPr>
        <p:txBody>
          <a:bodyPr wrap="square" lIns="0" tIns="0" rIns="0" bIns="0" rtlCol="0">
            <a:spAutoFit/>
          </a:bodyPr>
          <a:lstStyle/>
          <a:p>
            <a:pPr>
              <a:spcBef>
                <a:spcPts val="0"/>
              </a:spcBef>
            </a:pPr>
            <a:r>
              <a:rPr lang="en-US" altLang="zh-CN" sz="1200" dirty="0"/>
              <a:t>EPP</a:t>
            </a:r>
            <a:r>
              <a:rPr lang="zh-CN" altLang="en-US" sz="1200" dirty="0"/>
              <a:t>驱动的小齿轮</a:t>
            </a:r>
            <a:endParaRPr lang="en-GB" sz="1200" dirty="0"/>
          </a:p>
        </p:txBody>
      </p:sp>
    </p:spTree>
    <p:extLst>
      <p:ext uri="{BB962C8B-B14F-4D97-AF65-F5344CB8AC3E}">
        <p14:creationId xmlns:p14="http://schemas.microsoft.com/office/powerpoint/2010/main" val="30431408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双小齿轮</a:t>
            </a:r>
            <a:r>
              <a:rPr lang="en-US" altLang="zh-CN" dirty="0"/>
              <a:t>EPS–</a:t>
            </a:r>
            <a:r>
              <a:rPr lang="zh-CN" altLang="en-US" dirty="0"/>
              <a:t>重复使用</a:t>
            </a:r>
            <a:r>
              <a:rPr lang="en-US" altLang="zh-CN" dirty="0"/>
              <a:t>BD EPS/MSG</a:t>
            </a:r>
            <a:r>
              <a:rPr lang="zh-CN" altLang="en-US" dirty="0"/>
              <a:t>的概念</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4" name="Group 3">
            <a:extLst>
              <a:ext uri="{FF2B5EF4-FFF2-40B4-BE49-F238E27FC236}">
                <a16:creationId xmlns:a16="http://schemas.microsoft.com/office/drawing/2014/main" id="{973E9E60-093A-4CBD-BBD0-EA481EB7722E}"/>
              </a:ext>
            </a:extLst>
          </p:cNvPr>
          <p:cNvGrpSpPr>
            <a:grpSpLocks noChangeAspect="1"/>
          </p:cNvGrpSpPr>
          <p:nvPr/>
        </p:nvGrpSpPr>
        <p:grpSpPr>
          <a:xfrm>
            <a:off x="360000" y="864000"/>
            <a:ext cx="8424365" cy="3542806"/>
            <a:chOff x="170289" y="941711"/>
            <a:chExt cx="8820316" cy="3709321"/>
          </a:xfrm>
        </p:grpSpPr>
        <p:pic>
          <p:nvPicPr>
            <p:cNvPr id="5" name="Picture 2">
              <a:extLst>
                <a:ext uri="{FF2B5EF4-FFF2-40B4-BE49-F238E27FC236}">
                  <a16:creationId xmlns:a16="http://schemas.microsoft.com/office/drawing/2014/main" id="{22B7EA96-3C43-4FEE-B827-5999EB7CA223}"/>
                </a:ext>
              </a:extLst>
            </p:cNvPr>
            <p:cNvPicPr>
              <a:picLocks noChangeAspect="1" noChangeArrowheads="1"/>
            </p:cNvPicPr>
            <p:nvPr/>
          </p:nvPicPr>
          <p:blipFill>
            <a:blip r:embed="rId2" cstate="print">
              <a:clrChange>
                <a:clrFrom>
                  <a:srgbClr val="FFFFFF"/>
                </a:clrFrom>
                <a:clrTo>
                  <a:srgbClr val="FFFFFF">
                    <a:alpha val="0"/>
                  </a:srgbClr>
                </a:clrTo>
              </a:clrChange>
              <a:grayscl/>
            </a:blip>
            <a:srcRect/>
            <a:stretch>
              <a:fillRect/>
            </a:stretch>
          </p:blipFill>
          <p:spPr bwMode="auto">
            <a:xfrm>
              <a:off x="2817665" y="1952898"/>
              <a:ext cx="2778007" cy="1131291"/>
            </a:xfrm>
            <a:prstGeom prst="rect">
              <a:avLst/>
            </a:prstGeom>
            <a:noFill/>
            <a:ln w="9525">
              <a:noFill/>
              <a:miter lim="800000"/>
              <a:headEnd/>
              <a:tailEnd/>
            </a:ln>
          </p:spPr>
        </p:pic>
        <p:pic>
          <p:nvPicPr>
            <p:cNvPr id="7" name="Picture 3">
              <a:extLst>
                <a:ext uri="{FF2B5EF4-FFF2-40B4-BE49-F238E27FC236}">
                  <a16:creationId xmlns:a16="http://schemas.microsoft.com/office/drawing/2014/main" id="{C076730D-C64F-425A-8DB8-9DA093233796}"/>
                </a:ext>
              </a:extLst>
            </p:cNvPr>
            <p:cNvPicPr>
              <a:picLocks noChangeAspect="1" noChangeArrowheads="1"/>
            </p:cNvPicPr>
            <p:nvPr/>
          </p:nvPicPr>
          <p:blipFill>
            <a:blip r:embed="rId3" cstate="print">
              <a:clrChange>
                <a:clrFrom>
                  <a:srgbClr val="FFFFFF"/>
                </a:clrFrom>
                <a:clrTo>
                  <a:srgbClr val="FFFFFF">
                    <a:alpha val="0"/>
                  </a:srgbClr>
                </a:clrTo>
              </a:clrChange>
              <a:grayscl/>
            </a:blip>
            <a:srcRect/>
            <a:stretch>
              <a:fillRect/>
            </a:stretch>
          </p:blipFill>
          <p:spPr bwMode="auto">
            <a:xfrm>
              <a:off x="5226203" y="3523586"/>
              <a:ext cx="745884" cy="1066314"/>
            </a:xfrm>
            <a:prstGeom prst="rect">
              <a:avLst/>
            </a:prstGeom>
            <a:noFill/>
            <a:ln w="9525">
              <a:noFill/>
              <a:miter lim="800000"/>
              <a:headEnd/>
              <a:tailEnd/>
            </a:ln>
          </p:spPr>
        </p:pic>
        <p:pic>
          <p:nvPicPr>
            <p:cNvPr id="8" name="Picture 4">
              <a:extLst>
                <a:ext uri="{FF2B5EF4-FFF2-40B4-BE49-F238E27FC236}">
                  <a16:creationId xmlns:a16="http://schemas.microsoft.com/office/drawing/2014/main" id="{6999BACE-922F-41C5-AC10-5463A2F539EF}"/>
                </a:ext>
              </a:extLst>
            </p:cNvPr>
            <p:cNvPicPr>
              <a:picLocks noChangeAspect="1" noChangeArrowheads="1"/>
            </p:cNvPicPr>
            <p:nvPr/>
          </p:nvPicPr>
          <p:blipFill>
            <a:blip r:embed="rId4" cstate="print">
              <a:clrChange>
                <a:clrFrom>
                  <a:srgbClr val="FFFFFF"/>
                </a:clrFrom>
                <a:clrTo>
                  <a:srgbClr val="FFFFFF">
                    <a:alpha val="0"/>
                  </a:srgbClr>
                </a:clrTo>
              </a:clrChange>
              <a:grayscl/>
            </a:blip>
            <a:srcRect/>
            <a:stretch>
              <a:fillRect/>
            </a:stretch>
          </p:blipFill>
          <p:spPr bwMode="auto">
            <a:xfrm>
              <a:off x="3800900" y="3783761"/>
              <a:ext cx="1248660" cy="817532"/>
            </a:xfrm>
            <a:prstGeom prst="rect">
              <a:avLst/>
            </a:prstGeom>
            <a:noFill/>
            <a:ln w="9525">
              <a:noFill/>
              <a:miter lim="800000"/>
              <a:headEnd/>
              <a:tailEnd/>
            </a:ln>
          </p:spPr>
        </p:pic>
        <p:pic>
          <p:nvPicPr>
            <p:cNvPr id="9" name="Picture 5">
              <a:extLst>
                <a:ext uri="{FF2B5EF4-FFF2-40B4-BE49-F238E27FC236}">
                  <a16:creationId xmlns:a16="http://schemas.microsoft.com/office/drawing/2014/main" id="{FB28E8D3-31F9-4EE6-8015-2380DA00C681}"/>
                </a:ext>
              </a:extLst>
            </p:cNvPr>
            <p:cNvPicPr>
              <a:picLocks noChangeAspect="1" noChangeArrowheads="1"/>
            </p:cNvPicPr>
            <p:nvPr/>
          </p:nvPicPr>
          <p:blipFill>
            <a:blip r:embed="rId5" cstate="print">
              <a:clrChange>
                <a:clrFrom>
                  <a:srgbClr val="FFFFFF"/>
                </a:clrFrom>
                <a:clrTo>
                  <a:srgbClr val="FFFFFF">
                    <a:alpha val="0"/>
                  </a:srgbClr>
                </a:clrTo>
              </a:clrChange>
              <a:grayscl/>
            </a:blip>
            <a:srcRect/>
            <a:stretch>
              <a:fillRect/>
            </a:stretch>
          </p:blipFill>
          <p:spPr bwMode="auto">
            <a:xfrm>
              <a:off x="2750000" y="941711"/>
              <a:ext cx="424383" cy="936931"/>
            </a:xfrm>
            <a:prstGeom prst="rect">
              <a:avLst/>
            </a:prstGeom>
            <a:noFill/>
            <a:ln w="9525">
              <a:noFill/>
              <a:miter lim="800000"/>
              <a:headEnd/>
              <a:tailEnd/>
            </a:ln>
          </p:spPr>
        </p:pic>
        <p:pic>
          <p:nvPicPr>
            <p:cNvPr id="10" name="Picture 6">
              <a:extLst>
                <a:ext uri="{FF2B5EF4-FFF2-40B4-BE49-F238E27FC236}">
                  <a16:creationId xmlns:a16="http://schemas.microsoft.com/office/drawing/2014/main" id="{729AB56D-6389-4153-B642-009F2BBB5D31}"/>
                </a:ext>
              </a:extLst>
            </p:cNvPr>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3036056" y="3236066"/>
              <a:ext cx="2696265" cy="387878"/>
            </a:xfrm>
            <a:prstGeom prst="rect">
              <a:avLst/>
            </a:prstGeom>
            <a:noFill/>
            <a:ln w="9525">
              <a:noFill/>
              <a:miter lim="800000"/>
              <a:headEnd/>
              <a:tailEnd/>
            </a:ln>
          </p:spPr>
        </p:pic>
        <p:pic>
          <p:nvPicPr>
            <p:cNvPr id="11" name="Picture 7">
              <a:extLst>
                <a:ext uri="{FF2B5EF4-FFF2-40B4-BE49-F238E27FC236}">
                  <a16:creationId xmlns:a16="http://schemas.microsoft.com/office/drawing/2014/main" id="{DA015211-F701-485E-A31F-AEB59B98A2C2}"/>
                </a:ext>
              </a:extLst>
            </p:cNvPr>
            <p:cNvPicPr>
              <a:picLocks noChangeAspect="1" noChangeArrowheads="1"/>
            </p:cNvPicPr>
            <p:nvPr/>
          </p:nvPicPr>
          <p:blipFill>
            <a:blip r:embed="rId7" cstate="print">
              <a:clrChange>
                <a:clrFrom>
                  <a:srgbClr val="FFFFFF"/>
                </a:clrFrom>
                <a:clrTo>
                  <a:srgbClr val="FFFFFF">
                    <a:alpha val="0"/>
                  </a:srgbClr>
                </a:clrTo>
              </a:clrChange>
              <a:grayscl/>
            </a:blip>
            <a:srcRect/>
            <a:stretch>
              <a:fillRect/>
            </a:stretch>
          </p:blipFill>
          <p:spPr bwMode="auto">
            <a:xfrm>
              <a:off x="3564679" y="2077796"/>
              <a:ext cx="708576" cy="1038947"/>
            </a:xfrm>
            <a:prstGeom prst="rect">
              <a:avLst/>
            </a:prstGeom>
            <a:noFill/>
            <a:ln w="9525">
              <a:noFill/>
              <a:miter lim="800000"/>
              <a:headEnd/>
              <a:tailEnd/>
            </a:ln>
          </p:spPr>
        </p:pic>
        <p:pic>
          <p:nvPicPr>
            <p:cNvPr id="12" name="Picture 8">
              <a:extLst>
                <a:ext uri="{FF2B5EF4-FFF2-40B4-BE49-F238E27FC236}">
                  <a16:creationId xmlns:a16="http://schemas.microsoft.com/office/drawing/2014/main" id="{31978A0E-EE6C-4A06-94CF-70A176042DC6}"/>
                </a:ext>
              </a:extLst>
            </p:cNvPr>
            <p:cNvPicPr>
              <a:picLocks noChangeAspect="1" noChangeArrowheads="1"/>
            </p:cNvPicPr>
            <p:nvPr/>
          </p:nvPicPr>
          <p:blipFill rotWithShape="1">
            <a:blip r:embed="rId8" cstate="print">
              <a:grayscl/>
            </a:blip>
            <a:srcRect r="50544"/>
            <a:stretch/>
          </p:blipFill>
          <p:spPr bwMode="auto">
            <a:xfrm>
              <a:off x="5617642" y="1998317"/>
              <a:ext cx="879686" cy="607471"/>
            </a:xfrm>
            <a:prstGeom prst="rect">
              <a:avLst/>
            </a:prstGeom>
            <a:noFill/>
            <a:ln w="9525">
              <a:noFill/>
              <a:miter lim="800000"/>
              <a:headEnd/>
              <a:tailEnd/>
            </a:ln>
          </p:spPr>
        </p:pic>
        <p:pic>
          <p:nvPicPr>
            <p:cNvPr id="13" name="Picture 9">
              <a:extLst>
                <a:ext uri="{FF2B5EF4-FFF2-40B4-BE49-F238E27FC236}">
                  <a16:creationId xmlns:a16="http://schemas.microsoft.com/office/drawing/2014/main" id="{0B37F5C2-2FAF-4A84-B18E-661244359259}"/>
                </a:ext>
              </a:extLst>
            </p:cNvPr>
            <p:cNvPicPr>
              <a:picLocks noChangeAspect="1" noChangeArrowheads="1"/>
            </p:cNvPicPr>
            <p:nvPr/>
          </p:nvPicPr>
          <p:blipFill>
            <a:blip r:embed="rId9" cstate="print">
              <a:grayscl/>
            </a:blip>
            <a:srcRect/>
            <a:stretch>
              <a:fillRect/>
            </a:stretch>
          </p:blipFill>
          <p:spPr bwMode="auto">
            <a:xfrm>
              <a:off x="886090" y="2412760"/>
              <a:ext cx="1907491" cy="510958"/>
            </a:xfrm>
            <a:prstGeom prst="rect">
              <a:avLst/>
            </a:prstGeom>
            <a:noFill/>
            <a:ln w="9525">
              <a:noFill/>
              <a:miter lim="800000"/>
              <a:headEnd/>
              <a:tailEnd/>
            </a:ln>
          </p:spPr>
        </p:pic>
        <p:sp>
          <p:nvSpPr>
            <p:cNvPr id="14" name="Rechteckige Legende 12">
              <a:extLst>
                <a:ext uri="{FF2B5EF4-FFF2-40B4-BE49-F238E27FC236}">
                  <a16:creationId xmlns:a16="http://schemas.microsoft.com/office/drawing/2014/main" id="{A0A71C61-63A4-4D9C-BFD6-B1094F4D08ED}"/>
                </a:ext>
              </a:extLst>
            </p:cNvPr>
            <p:cNvSpPr>
              <a:spLocks/>
            </p:cNvSpPr>
            <p:nvPr/>
          </p:nvSpPr>
          <p:spPr bwMode="auto">
            <a:xfrm>
              <a:off x="7000146" y="3267361"/>
              <a:ext cx="1983371" cy="442277"/>
            </a:xfrm>
            <a:prstGeom prst="rect">
              <a:avLst/>
            </a:prstGeom>
            <a:solidFill>
              <a:schemeClr val="accent5">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ysClr val="windowText" lastClr="000000"/>
                  </a:solidFill>
                  <a:effectLst/>
                  <a:uLnTx/>
                  <a:uFillTx/>
                </a:rPr>
                <a:t>DP EPS </a:t>
              </a:r>
              <a:br>
                <a:rPr kumimoji="0" lang="en-US" sz="900" b="1" i="0" u="none" strike="noStrike" kern="0" cap="none" spc="0" normalizeH="0" baseline="0" dirty="0">
                  <a:ln>
                    <a:noFill/>
                  </a:ln>
                  <a:solidFill>
                    <a:sysClr val="windowText" lastClr="000000"/>
                  </a:solidFill>
                  <a:effectLst/>
                  <a:uLnTx/>
                  <a:uFillTx/>
                </a:rPr>
              </a:br>
              <a:r>
                <a:rPr kumimoji="0" lang="zh-CN" altLang="en-US" sz="900" b="1" i="0" u="none" strike="noStrike" kern="0" cap="none" spc="0" normalizeH="0" baseline="0" dirty="0">
                  <a:ln>
                    <a:noFill/>
                  </a:ln>
                  <a:solidFill>
                    <a:sysClr val="windowText" lastClr="000000"/>
                  </a:solidFill>
                  <a:effectLst/>
                  <a:uLnTx/>
                  <a:uFillTx/>
                </a:rPr>
                <a:t>基于</a:t>
              </a:r>
              <a:r>
                <a:rPr kumimoji="0" lang="en-US" sz="900" b="1" i="0" u="none" strike="noStrike" kern="0" cap="none" spc="0" normalizeH="0" baseline="0" dirty="0">
                  <a:ln>
                    <a:noFill/>
                  </a:ln>
                  <a:solidFill>
                    <a:sysClr val="windowText" lastClr="000000"/>
                  </a:solidFill>
                  <a:effectLst/>
                  <a:uLnTx/>
                  <a:uFillTx/>
                </a:rPr>
                <a:t>MSG/EPS BD</a:t>
              </a:r>
              <a:r>
                <a:rPr kumimoji="0" lang="zh-CN" altLang="en-US" sz="900" b="1" i="0" u="none" strike="noStrike" kern="0" cap="none" spc="0" normalizeH="0" baseline="0" dirty="0">
                  <a:ln>
                    <a:noFill/>
                  </a:ln>
                  <a:solidFill>
                    <a:sysClr val="windowText" lastClr="000000"/>
                  </a:solidFill>
                  <a:effectLst/>
                  <a:uLnTx/>
                  <a:uFillTx/>
                </a:rPr>
                <a:t>的机架</a:t>
              </a:r>
              <a:endParaRPr kumimoji="0" lang="en-US" sz="900" b="1" i="0" u="none" strike="noStrike" kern="0" cap="none" spc="0" normalizeH="0" baseline="0" dirty="0">
                <a:ln>
                  <a:noFill/>
                </a:ln>
                <a:solidFill>
                  <a:sysClr val="windowText" lastClr="000000"/>
                </a:solidFill>
                <a:effectLst/>
                <a:uLnTx/>
                <a:uFillTx/>
              </a:endParaRPr>
            </a:p>
          </p:txBody>
        </p:sp>
        <p:sp>
          <p:nvSpPr>
            <p:cNvPr id="15" name="Rechteckige Legende 13">
              <a:extLst>
                <a:ext uri="{FF2B5EF4-FFF2-40B4-BE49-F238E27FC236}">
                  <a16:creationId xmlns:a16="http://schemas.microsoft.com/office/drawing/2014/main" id="{84941992-CC61-4B5F-82DE-E6F21F6EEB1C}"/>
                </a:ext>
              </a:extLst>
            </p:cNvPr>
            <p:cNvSpPr>
              <a:spLocks/>
            </p:cNvSpPr>
            <p:nvPr/>
          </p:nvSpPr>
          <p:spPr bwMode="auto">
            <a:xfrm>
              <a:off x="6995160" y="2938640"/>
              <a:ext cx="1983371" cy="297269"/>
            </a:xfrm>
            <a:prstGeom prst="rect">
              <a:avLst/>
            </a:prstGeom>
            <a:solidFill>
              <a:schemeClr val="accent5">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ysClr val="windowText" lastClr="000000"/>
                  </a:solidFill>
                  <a:effectLst/>
                  <a:uLnTx/>
                  <a:uFillTx/>
                </a:rPr>
                <a:t>DP EPS</a:t>
              </a:r>
              <a:r>
                <a:rPr kumimoji="0" lang="zh-CN" altLang="en-US" sz="900" b="1" i="0" u="none" strike="noStrike" kern="0" cap="none" spc="0" normalizeH="0" baseline="0" dirty="0">
                  <a:ln>
                    <a:noFill/>
                  </a:ln>
                  <a:solidFill>
                    <a:sysClr val="windowText" lastClr="000000"/>
                  </a:solidFill>
                  <a:effectLst/>
                  <a:uLnTx/>
                  <a:uFillTx/>
                </a:rPr>
                <a:t>外壳</a:t>
              </a:r>
              <a:endParaRPr kumimoji="0" lang="en-US" sz="900" b="1" i="0" u="none" strike="noStrike" kern="0" cap="none" spc="0" normalizeH="0" baseline="0" dirty="0">
                <a:ln>
                  <a:noFill/>
                </a:ln>
                <a:solidFill>
                  <a:sysClr val="windowText" lastClr="000000"/>
                </a:solidFill>
                <a:effectLst/>
                <a:uLnTx/>
                <a:uFillTx/>
              </a:endParaRPr>
            </a:p>
          </p:txBody>
        </p:sp>
        <p:sp>
          <p:nvSpPr>
            <p:cNvPr id="16" name="Rechteckige Legende 14">
              <a:extLst>
                <a:ext uri="{FF2B5EF4-FFF2-40B4-BE49-F238E27FC236}">
                  <a16:creationId xmlns:a16="http://schemas.microsoft.com/office/drawing/2014/main" id="{69F86AB6-3ED6-4A2C-B130-CFF4E6B7FBBC}"/>
                </a:ext>
              </a:extLst>
            </p:cNvPr>
            <p:cNvSpPr>
              <a:spLocks/>
            </p:cNvSpPr>
            <p:nvPr/>
          </p:nvSpPr>
          <p:spPr bwMode="auto">
            <a:xfrm>
              <a:off x="6976395" y="4208020"/>
              <a:ext cx="1983371" cy="297269"/>
            </a:xfrm>
            <a:prstGeom prst="rect">
              <a:avLst/>
            </a:prstGeom>
            <a:solidFill>
              <a:schemeClr val="accent5">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dirty="0">
                  <a:ln>
                    <a:noFill/>
                  </a:ln>
                  <a:solidFill>
                    <a:sysClr val="windowText" lastClr="000000"/>
                  </a:solidFill>
                  <a:effectLst/>
                  <a:uLnTx/>
                  <a:uFillTx/>
                </a:rPr>
                <a:t>齿轮箱基于</a:t>
              </a:r>
              <a:r>
                <a:rPr kumimoji="0" lang="en-US" altLang="zh-CN" sz="900" b="1" i="0" u="none" strike="noStrike" kern="0" cap="none" spc="0" normalizeH="0" baseline="0" dirty="0">
                  <a:ln>
                    <a:noFill/>
                  </a:ln>
                  <a:solidFill>
                    <a:sysClr val="windowText" lastClr="000000"/>
                  </a:solidFill>
                  <a:effectLst/>
                  <a:uLnTx/>
                  <a:uFillTx/>
                </a:rPr>
                <a:t>CD-EPS GB</a:t>
              </a:r>
              <a:r>
                <a:rPr kumimoji="0" lang="zh-CN" altLang="en-US" sz="900" b="1" i="0" u="none" strike="noStrike" kern="0" cap="none" spc="0" normalizeH="0" baseline="0" dirty="0">
                  <a:ln>
                    <a:noFill/>
                  </a:ln>
                  <a:solidFill>
                    <a:sysClr val="windowText" lastClr="000000"/>
                  </a:solidFill>
                  <a:effectLst/>
                  <a:uLnTx/>
                  <a:uFillTx/>
                </a:rPr>
                <a:t>技术</a:t>
              </a:r>
              <a:endParaRPr kumimoji="0" lang="en-US" sz="900" b="1" i="0" u="none" strike="noStrike" kern="0" cap="none" spc="0" normalizeH="0" baseline="0" dirty="0">
                <a:ln>
                  <a:noFill/>
                </a:ln>
                <a:solidFill>
                  <a:sysClr val="windowText" lastClr="000000"/>
                </a:solidFill>
                <a:effectLst/>
                <a:uLnTx/>
                <a:uFillTx/>
              </a:endParaRPr>
            </a:p>
          </p:txBody>
        </p:sp>
        <p:sp>
          <p:nvSpPr>
            <p:cNvPr id="17" name="Textfeld 10">
              <a:extLst>
                <a:ext uri="{FF2B5EF4-FFF2-40B4-BE49-F238E27FC236}">
                  <a16:creationId xmlns:a16="http://schemas.microsoft.com/office/drawing/2014/main" id="{9042EB0B-A430-4A31-9792-65942FE78CE6}"/>
                </a:ext>
              </a:extLst>
            </p:cNvPr>
            <p:cNvSpPr txBox="1">
              <a:spLocks/>
            </p:cNvSpPr>
            <p:nvPr/>
          </p:nvSpPr>
          <p:spPr>
            <a:xfrm>
              <a:off x="170289" y="1028648"/>
              <a:ext cx="2203252" cy="212680"/>
            </a:xfrm>
            <a:prstGeom prst="rect">
              <a:avLst/>
            </a:prstGeom>
            <a:noFill/>
          </p:spPr>
          <p:txBody>
            <a:bodyPr wrap="square" lIns="0" tIns="0" rIns="0" bIns="1828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dirty="0">
                  <a:ln>
                    <a:noFill/>
                  </a:ln>
                  <a:solidFill>
                    <a:srgbClr val="000000"/>
                  </a:solidFill>
                  <a:effectLst/>
                  <a:uLnTx/>
                  <a:uFillTx/>
                </a:rPr>
                <a:t>零件重复使用</a:t>
              </a:r>
              <a:endParaRPr kumimoji="0" lang="en-US" sz="1200" b="1" i="0" u="none" strike="noStrike" kern="0" cap="none" spc="0" normalizeH="0" baseline="0" dirty="0">
                <a:ln>
                  <a:noFill/>
                </a:ln>
                <a:solidFill>
                  <a:srgbClr val="000000"/>
                </a:solidFill>
                <a:effectLst/>
                <a:uLnTx/>
                <a:uFillTx/>
              </a:endParaRPr>
            </a:p>
          </p:txBody>
        </p:sp>
        <p:sp>
          <p:nvSpPr>
            <p:cNvPr id="18" name="Textfeld 11">
              <a:extLst>
                <a:ext uri="{FF2B5EF4-FFF2-40B4-BE49-F238E27FC236}">
                  <a16:creationId xmlns:a16="http://schemas.microsoft.com/office/drawing/2014/main" id="{01EBB3B3-4D88-4856-8E1E-F64C1DB5B3A0}"/>
                </a:ext>
              </a:extLst>
            </p:cNvPr>
            <p:cNvSpPr txBox="1">
              <a:spLocks/>
            </p:cNvSpPr>
            <p:nvPr/>
          </p:nvSpPr>
          <p:spPr>
            <a:xfrm>
              <a:off x="8399828" y="2718783"/>
              <a:ext cx="590777" cy="196568"/>
            </a:xfrm>
            <a:prstGeom prst="rect">
              <a:avLst/>
            </a:prstGeom>
            <a:noFill/>
          </p:spPr>
          <p:txBody>
            <a:bodyPr wrap="none" lIns="0" tIns="0" rIns="0" bIns="18288"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dirty="0">
                  <a:ln>
                    <a:noFill/>
                  </a:ln>
                  <a:solidFill>
                    <a:sysClr val="windowText" lastClr="000000"/>
                  </a:solidFill>
                  <a:effectLst/>
                  <a:uLnTx/>
                  <a:uFillTx/>
                </a:rPr>
                <a:t>特定零件</a:t>
              </a:r>
              <a:endParaRPr kumimoji="0" lang="en-US" sz="1100" b="1" i="0" u="none" strike="noStrike" kern="0" cap="none" spc="0" normalizeH="0" baseline="0" dirty="0">
                <a:ln>
                  <a:noFill/>
                </a:ln>
                <a:solidFill>
                  <a:sysClr val="windowText" lastClr="000000"/>
                </a:solidFill>
                <a:effectLst/>
                <a:uLnTx/>
                <a:uFillTx/>
              </a:endParaRPr>
            </a:p>
          </p:txBody>
        </p:sp>
        <p:sp>
          <p:nvSpPr>
            <p:cNvPr id="19" name="Rechteckige Legende 15">
              <a:extLst>
                <a:ext uri="{FF2B5EF4-FFF2-40B4-BE49-F238E27FC236}">
                  <a16:creationId xmlns:a16="http://schemas.microsoft.com/office/drawing/2014/main" id="{501A6D89-10F2-413E-AF6F-9F88A72950BA}"/>
                </a:ext>
              </a:extLst>
            </p:cNvPr>
            <p:cNvSpPr>
              <a:spLocks/>
            </p:cNvSpPr>
            <p:nvPr/>
          </p:nvSpPr>
          <p:spPr bwMode="auto">
            <a:xfrm>
              <a:off x="171505" y="2844739"/>
              <a:ext cx="1800861" cy="442277"/>
            </a:xfrm>
            <a:prstGeom prst="rect">
              <a:avLst/>
            </a:prstGeom>
            <a:solidFill>
              <a:schemeClr val="accent2">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rgbClr val="000000"/>
                  </a:solidFill>
                  <a:effectLst/>
                  <a:uLnTx/>
                  <a:uFillTx/>
                </a:rPr>
                <a:t>MSG/BD EPS</a:t>
              </a:r>
              <a:r>
                <a:rPr kumimoji="0" lang="zh-CN" altLang="en-US" sz="900" b="1" i="0" u="none" strike="noStrike" kern="0" cap="none" spc="0" normalizeH="0" baseline="0" dirty="0">
                  <a:ln>
                    <a:noFill/>
                  </a:ln>
                  <a:solidFill>
                    <a:srgbClr val="000000"/>
                  </a:solidFill>
                  <a:effectLst/>
                  <a:uLnTx/>
                  <a:uFillTx/>
                </a:rPr>
                <a:t>拉杆组件包括波纹管</a:t>
              </a:r>
              <a:endParaRPr kumimoji="0" lang="en-US" sz="900" b="1" i="0" u="none" strike="noStrike" kern="0" cap="none" spc="0" normalizeH="0" baseline="0" dirty="0">
                <a:ln>
                  <a:noFill/>
                </a:ln>
                <a:solidFill>
                  <a:srgbClr val="000000"/>
                </a:solidFill>
                <a:effectLst/>
                <a:uLnTx/>
                <a:uFillTx/>
              </a:endParaRPr>
            </a:p>
          </p:txBody>
        </p:sp>
        <p:sp>
          <p:nvSpPr>
            <p:cNvPr id="20" name="Rechteckige Legende 16">
              <a:extLst>
                <a:ext uri="{FF2B5EF4-FFF2-40B4-BE49-F238E27FC236}">
                  <a16:creationId xmlns:a16="http://schemas.microsoft.com/office/drawing/2014/main" id="{E31AAB29-94EA-4C35-BC47-299303DDBF8C}"/>
                </a:ext>
              </a:extLst>
            </p:cNvPr>
            <p:cNvSpPr>
              <a:spLocks/>
            </p:cNvSpPr>
            <p:nvPr/>
          </p:nvSpPr>
          <p:spPr bwMode="auto">
            <a:xfrm>
              <a:off x="171505" y="1243154"/>
              <a:ext cx="1802076" cy="442277"/>
            </a:xfrm>
            <a:prstGeom prst="rect">
              <a:avLst/>
            </a:prstGeom>
            <a:solidFill>
              <a:schemeClr val="accent2">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rgbClr val="000000"/>
                  </a:solidFill>
                  <a:effectLst/>
                  <a:uLnTx/>
                  <a:uFillTx/>
                </a:rPr>
                <a:t>BD EPS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dirty="0">
                  <a:ln>
                    <a:noFill/>
                  </a:ln>
                  <a:solidFill>
                    <a:srgbClr val="000000"/>
                  </a:solidFill>
                  <a:effectLst/>
                  <a:uLnTx/>
                  <a:uFillTx/>
                </a:rPr>
                <a:t>扭矩和角度传感器组件</a:t>
              </a:r>
              <a:endParaRPr kumimoji="0" lang="en-US" sz="900" b="1" i="0" u="none" strike="noStrike" kern="0" cap="none" spc="0" normalizeH="0" baseline="0" dirty="0">
                <a:ln>
                  <a:noFill/>
                </a:ln>
                <a:solidFill>
                  <a:srgbClr val="000000"/>
                </a:solidFill>
                <a:effectLst/>
                <a:uLnTx/>
                <a:uFillTx/>
              </a:endParaRPr>
            </a:p>
          </p:txBody>
        </p:sp>
        <p:sp>
          <p:nvSpPr>
            <p:cNvPr id="21" name="Rechteckige Legende 17">
              <a:extLst>
                <a:ext uri="{FF2B5EF4-FFF2-40B4-BE49-F238E27FC236}">
                  <a16:creationId xmlns:a16="http://schemas.microsoft.com/office/drawing/2014/main" id="{BCB6A210-599D-4CDC-BE8C-F6B70939D548}"/>
                </a:ext>
              </a:extLst>
            </p:cNvPr>
            <p:cNvSpPr>
              <a:spLocks/>
            </p:cNvSpPr>
            <p:nvPr/>
          </p:nvSpPr>
          <p:spPr bwMode="auto">
            <a:xfrm>
              <a:off x="170290" y="3299411"/>
              <a:ext cx="1802076" cy="442277"/>
            </a:xfrm>
            <a:prstGeom prst="rect">
              <a:avLst/>
            </a:prstGeom>
            <a:solidFill>
              <a:schemeClr val="accent2">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algn="l" rtl="0"/>
              <a:r>
                <a:rPr lang="en-US" altLang="zh-CN" sz="900" b="1" i="0" dirty="0">
                  <a:solidFill>
                    <a:srgbClr val="333333"/>
                  </a:solidFill>
                  <a:effectLst/>
                  <a:latin typeface="Arial" panose="020B0604020202020204" pitchFamily="34" charset="0"/>
                </a:rPr>
                <a:t>MSG/BD EPS</a:t>
              </a:r>
              <a:r>
                <a:rPr lang="zh-CN" altLang="en-US" sz="900" b="1" i="0" dirty="0">
                  <a:solidFill>
                    <a:srgbClr val="333333"/>
                  </a:solidFill>
                  <a:effectLst/>
                  <a:latin typeface="Arial" panose="020B0604020202020204" pitchFamily="34" charset="0"/>
                </a:rPr>
                <a:t>轭组件</a:t>
              </a:r>
            </a:p>
            <a:p>
              <a:pPr algn="l" rtl="0"/>
              <a:r>
                <a:rPr lang="zh-CN" altLang="en-US" sz="900" b="1" i="0" dirty="0">
                  <a:solidFill>
                    <a:srgbClr val="333333"/>
                  </a:solidFill>
                  <a:effectLst/>
                  <a:latin typeface="Arial" panose="020B0604020202020204" pitchFamily="34" charset="0"/>
                </a:rPr>
                <a:t>（转向</a:t>
              </a:r>
              <a:r>
                <a:rPr lang="en-US" altLang="zh-CN" sz="900" b="1" i="0" dirty="0">
                  <a:solidFill>
                    <a:srgbClr val="333333"/>
                  </a:solidFill>
                  <a:effectLst/>
                  <a:latin typeface="Arial" panose="020B0604020202020204" pitchFamily="34" charset="0"/>
                </a:rPr>
                <a:t>/</a:t>
              </a:r>
              <a:r>
                <a:rPr lang="zh-CN" altLang="en-US" sz="900" b="1" i="0" dirty="0">
                  <a:solidFill>
                    <a:srgbClr val="333333"/>
                  </a:solidFill>
                  <a:effectLst/>
                  <a:latin typeface="Arial" panose="020B0604020202020204" pitchFamily="34" charset="0"/>
                </a:rPr>
                <a:t>驱动小齿轮）</a:t>
              </a:r>
            </a:p>
          </p:txBody>
        </p:sp>
        <p:sp>
          <p:nvSpPr>
            <p:cNvPr id="22" name="Rechteckige Legende 20">
              <a:extLst>
                <a:ext uri="{FF2B5EF4-FFF2-40B4-BE49-F238E27FC236}">
                  <a16:creationId xmlns:a16="http://schemas.microsoft.com/office/drawing/2014/main" id="{5D4C9264-5F25-48FA-8153-780308C812FC}"/>
                </a:ext>
              </a:extLst>
            </p:cNvPr>
            <p:cNvSpPr>
              <a:spLocks/>
            </p:cNvSpPr>
            <p:nvPr/>
          </p:nvSpPr>
          <p:spPr bwMode="auto">
            <a:xfrm>
              <a:off x="170290" y="1707469"/>
              <a:ext cx="1802076" cy="442277"/>
            </a:xfrm>
            <a:prstGeom prst="rect">
              <a:avLst/>
            </a:prstGeom>
            <a:solidFill>
              <a:schemeClr val="accent2">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rgbClr val="000000"/>
                  </a:solidFill>
                  <a:effectLst/>
                  <a:uLnTx/>
                  <a:uFillTx/>
                </a:rPr>
                <a:t>BD EPS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dirty="0">
                  <a:ln>
                    <a:noFill/>
                  </a:ln>
                  <a:solidFill>
                    <a:srgbClr val="000000"/>
                  </a:solidFill>
                  <a:effectLst/>
                  <a:uLnTx/>
                  <a:uFillTx/>
                </a:rPr>
                <a:t>传感器盖</a:t>
              </a:r>
              <a:endParaRPr kumimoji="0" lang="en-US" sz="900" b="1" i="0" u="none" strike="noStrike" kern="0" cap="none" spc="0" normalizeH="0" baseline="0" dirty="0">
                <a:ln>
                  <a:noFill/>
                </a:ln>
                <a:solidFill>
                  <a:srgbClr val="000000"/>
                </a:solidFill>
                <a:effectLst/>
                <a:uLnTx/>
                <a:uFillTx/>
              </a:endParaRPr>
            </a:p>
          </p:txBody>
        </p:sp>
        <p:sp>
          <p:nvSpPr>
            <p:cNvPr id="23" name="Rechteckige Legende 21">
              <a:extLst>
                <a:ext uri="{FF2B5EF4-FFF2-40B4-BE49-F238E27FC236}">
                  <a16:creationId xmlns:a16="http://schemas.microsoft.com/office/drawing/2014/main" id="{E72356B8-BAA9-48D3-BAF9-05981C8231D0}"/>
                </a:ext>
              </a:extLst>
            </p:cNvPr>
            <p:cNvSpPr>
              <a:spLocks/>
            </p:cNvSpPr>
            <p:nvPr/>
          </p:nvSpPr>
          <p:spPr bwMode="auto">
            <a:xfrm>
              <a:off x="171505" y="3754083"/>
              <a:ext cx="1802076" cy="442277"/>
            </a:xfrm>
            <a:prstGeom prst="rect">
              <a:avLst/>
            </a:prstGeom>
            <a:solidFill>
              <a:schemeClr val="accent2">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rgbClr val="000000"/>
                  </a:solidFill>
                  <a:effectLst/>
                  <a:uLnTx/>
                  <a:uFillTx/>
                </a:rPr>
                <a:t>BD EPS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dirty="0">
                  <a:ln>
                    <a:noFill/>
                  </a:ln>
                  <a:solidFill>
                    <a:srgbClr val="000000"/>
                  </a:solidFill>
                  <a:effectLst/>
                  <a:uLnTx/>
                  <a:uFillTx/>
                </a:rPr>
                <a:t>传感器线束</a:t>
              </a:r>
              <a:endParaRPr kumimoji="0" lang="en-US" sz="900" b="1" i="0" u="none" strike="noStrike" kern="0" cap="none" spc="0" normalizeH="0" baseline="0" dirty="0">
                <a:ln>
                  <a:noFill/>
                </a:ln>
                <a:solidFill>
                  <a:srgbClr val="000000"/>
                </a:solidFill>
                <a:effectLst/>
                <a:uLnTx/>
                <a:uFillTx/>
              </a:endParaRPr>
            </a:p>
          </p:txBody>
        </p:sp>
        <p:sp>
          <p:nvSpPr>
            <p:cNvPr id="24" name="Rechteckige Legende 18">
              <a:extLst>
                <a:ext uri="{FF2B5EF4-FFF2-40B4-BE49-F238E27FC236}">
                  <a16:creationId xmlns:a16="http://schemas.microsoft.com/office/drawing/2014/main" id="{2E6CA0C6-177D-4E46-84C0-53284B87E0CB}"/>
                </a:ext>
              </a:extLst>
            </p:cNvPr>
            <p:cNvSpPr>
              <a:spLocks/>
            </p:cNvSpPr>
            <p:nvPr/>
          </p:nvSpPr>
          <p:spPr bwMode="auto">
            <a:xfrm>
              <a:off x="170290" y="4208755"/>
              <a:ext cx="1802076" cy="442277"/>
            </a:xfrm>
            <a:prstGeom prst="rect">
              <a:avLst/>
            </a:prstGeom>
            <a:solidFill>
              <a:schemeClr val="accent2">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dirty="0">
                  <a:ln>
                    <a:noFill/>
                  </a:ln>
                  <a:solidFill>
                    <a:srgbClr val="000000"/>
                  </a:solidFill>
                  <a:effectLst/>
                  <a:uLnTx/>
                  <a:uFillTx/>
                </a:rPr>
                <a:t>BD EPS/AKC</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dirty="0">
                  <a:ln>
                    <a:noFill/>
                  </a:ln>
                  <a:solidFill>
                    <a:srgbClr val="000000"/>
                  </a:solidFill>
                  <a:effectLst/>
                  <a:uLnTx/>
                  <a:uFillTx/>
                </a:rPr>
                <a:t>电子电源组</a:t>
              </a:r>
              <a:endParaRPr kumimoji="0" lang="en-US" sz="900" b="1" i="0" u="none" strike="noStrike" kern="0" cap="none" spc="0" normalizeH="0" baseline="0" dirty="0">
                <a:ln>
                  <a:noFill/>
                </a:ln>
                <a:solidFill>
                  <a:srgbClr val="000000"/>
                </a:solidFill>
                <a:effectLst/>
                <a:uLnTx/>
                <a:uFillTx/>
              </a:endParaRPr>
            </a:p>
          </p:txBody>
        </p:sp>
        <p:cxnSp>
          <p:nvCxnSpPr>
            <p:cNvPr id="25" name="Gerade Verbindung mit Pfeil 109">
              <a:extLst>
                <a:ext uri="{FF2B5EF4-FFF2-40B4-BE49-F238E27FC236}">
                  <a16:creationId xmlns:a16="http://schemas.microsoft.com/office/drawing/2014/main" id="{CCA9F460-22E3-42FA-AF56-E64BF72CFBA8}"/>
                </a:ext>
              </a:extLst>
            </p:cNvPr>
            <p:cNvCxnSpPr>
              <a:stCxn id="20" idx="3"/>
            </p:cNvCxnSpPr>
            <p:nvPr/>
          </p:nvCxnSpPr>
          <p:spPr>
            <a:xfrm flipV="1">
              <a:off x="1973580" y="1454366"/>
              <a:ext cx="776419" cy="9928"/>
            </a:xfrm>
            <a:prstGeom prst="straightConnector1">
              <a:avLst/>
            </a:prstGeom>
            <a:ln>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Gewinkelte Verbindung 125">
              <a:extLst>
                <a:ext uri="{FF2B5EF4-FFF2-40B4-BE49-F238E27FC236}">
                  <a16:creationId xmlns:a16="http://schemas.microsoft.com/office/drawing/2014/main" id="{26ABF962-F89A-4E35-A015-DABCDBB9FF21}"/>
                </a:ext>
              </a:extLst>
            </p:cNvPr>
            <p:cNvCxnSpPr>
              <a:stCxn id="24" idx="3"/>
            </p:cNvCxnSpPr>
            <p:nvPr/>
          </p:nvCxnSpPr>
          <p:spPr>
            <a:xfrm flipV="1">
              <a:off x="1972366" y="4271199"/>
              <a:ext cx="2397379" cy="158695"/>
            </a:xfrm>
            <a:prstGeom prst="bentConnector3">
              <a:avLst>
                <a:gd name="adj1" fmla="val 50000"/>
              </a:avLst>
            </a:prstGeom>
            <a:ln>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Gewinkelte Verbindung 125">
              <a:extLst>
                <a:ext uri="{FF2B5EF4-FFF2-40B4-BE49-F238E27FC236}">
                  <a16:creationId xmlns:a16="http://schemas.microsoft.com/office/drawing/2014/main" id="{919C928A-513B-4C88-B2BA-55958B769B99}"/>
                </a:ext>
              </a:extLst>
            </p:cNvPr>
            <p:cNvCxnSpPr/>
            <p:nvPr/>
          </p:nvCxnSpPr>
          <p:spPr>
            <a:xfrm flipV="1">
              <a:off x="1972366" y="2964493"/>
              <a:ext cx="2015434" cy="923045"/>
            </a:xfrm>
            <a:prstGeom prst="bentConnector3">
              <a:avLst>
                <a:gd name="adj1" fmla="val 50000"/>
              </a:avLst>
            </a:prstGeom>
            <a:ln>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Gewinkelte Verbindung 125">
              <a:extLst>
                <a:ext uri="{FF2B5EF4-FFF2-40B4-BE49-F238E27FC236}">
                  <a16:creationId xmlns:a16="http://schemas.microsoft.com/office/drawing/2014/main" id="{E7B25F11-2435-425B-97DC-3B47B2E9F3C3}"/>
                </a:ext>
              </a:extLst>
            </p:cNvPr>
            <p:cNvCxnSpPr>
              <a:stCxn id="21" idx="3"/>
            </p:cNvCxnSpPr>
            <p:nvPr/>
          </p:nvCxnSpPr>
          <p:spPr>
            <a:xfrm flipV="1">
              <a:off x="1972366" y="2702618"/>
              <a:ext cx="1342334" cy="817932"/>
            </a:xfrm>
            <a:prstGeom prst="bentConnector3">
              <a:avLst>
                <a:gd name="adj1" fmla="val 50000"/>
              </a:avLst>
            </a:prstGeom>
            <a:ln>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Gewinkelte Verbindung 125">
              <a:extLst>
                <a:ext uri="{FF2B5EF4-FFF2-40B4-BE49-F238E27FC236}">
                  <a16:creationId xmlns:a16="http://schemas.microsoft.com/office/drawing/2014/main" id="{4B47575A-3C91-45C9-AAE8-A80DD89316B2}"/>
                </a:ext>
              </a:extLst>
            </p:cNvPr>
            <p:cNvCxnSpPr>
              <a:stCxn id="16" idx="1"/>
            </p:cNvCxnSpPr>
            <p:nvPr/>
          </p:nvCxnSpPr>
          <p:spPr>
            <a:xfrm rot="10800000">
              <a:off x="5953327" y="4304729"/>
              <a:ext cx="1023069" cy="51926"/>
            </a:xfrm>
            <a:prstGeom prst="bentConnector3">
              <a:avLst>
                <a:gd name="adj1" fmla="val 50000"/>
              </a:avLst>
            </a:prstGeom>
            <a:ln>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Gewinkelte Verbindung 125">
              <a:extLst>
                <a:ext uri="{FF2B5EF4-FFF2-40B4-BE49-F238E27FC236}">
                  <a16:creationId xmlns:a16="http://schemas.microsoft.com/office/drawing/2014/main" id="{3518D47C-99F5-4CCC-A873-1630468CFBC5}"/>
                </a:ext>
              </a:extLst>
            </p:cNvPr>
            <p:cNvCxnSpPr>
              <a:stCxn id="14" idx="1"/>
            </p:cNvCxnSpPr>
            <p:nvPr/>
          </p:nvCxnSpPr>
          <p:spPr>
            <a:xfrm rot="10800000">
              <a:off x="5732324" y="3299413"/>
              <a:ext cx="1267823" cy="189087"/>
            </a:xfrm>
            <a:prstGeom prst="bentConnector3">
              <a:avLst>
                <a:gd name="adj1" fmla="val 50000"/>
              </a:avLst>
            </a:prstGeom>
            <a:ln>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hteckige Legende 14">
              <a:extLst>
                <a:ext uri="{FF2B5EF4-FFF2-40B4-BE49-F238E27FC236}">
                  <a16:creationId xmlns:a16="http://schemas.microsoft.com/office/drawing/2014/main" id="{AED4271B-B763-49F7-8C8E-F0BA0D02D569}"/>
                </a:ext>
              </a:extLst>
            </p:cNvPr>
            <p:cNvSpPr>
              <a:spLocks/>
            </p:cNvSpPr>
            <p:nvPr/>
          </p:nvSpPr>
          <p:spPr bwMode="auto">
            <a:xfrm>
              <a:off x="6995160" y="3740802"/>
              <a:ext cx="1983371" cy="297269"/>
            </a:xfrm>
            <a:prstGeom prst="rect">
              <a:avLst/>
            </a:prstGeom>
            <a:solidFill>
              <a:schemeClr val="accent5">
                <a:lumMod val="40000"/>
                <a:lumOff val="60000"/>
              </a:schemeClr>
            </a:solidFill>
            <a:ln w="12700">
              <a:noFill/>
              <a:miter lim="800000"/>
              <a:headEnd type="none" w="sm" len="sm"/>
              <a:tailEnd type="none" w="sm" len="sm"/>
            </a:ln>
            <a:effectLst/>
          </p:spPr>
          <p:txBody>
            <a:bodyPr wrap="square" lIns="72009" tIns="72009" rIns="72009" bIns="72009" rtlCol="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dirty="0">
                  <a:ln>
                    <a:noFill/>
                  </a:ln>
                  <a:solidFill>
                    <a:sysClr val="windowText" lastClr="000000"/>
                  </a:solidFill>
                  <a:effectLst/>
                  <a:uLnTx/>
                  <a:uFillTx/>
                </a:rPr>
                <a:t>齿轮箱小齿轮基于</a:t>
              </a:r>
              <a:r>
                <a:rPr kumimoji="0" lang="en-US" altLang="zh-CN" sz="900" b="1" i="0" u="none" strike="noStrike" kern="0" cap="none" spc="0" normalizeH="0" baseline="0" dirty="0">
                  <a:ln>
                    <a:noFill/>
                  </a:ln>
                  <a:solidFill>
                    <a:sysClr val="windowText" lastClr="000000"/>
                  </a:solidFill>
                  <a:effectLst/>
                  <a:uLnTx/>
                  <a:uFillTx/>
                </a:rPr>
                <a:t>MSG</a:t>
              </a:r>
              <a:r>
                <a:rPr kumimoji="0" lang="zh-CN" altLang="en-US" sz="900" b="1" i="0" u="none" strike="noStrike" kern="0" cap="none" spc="0" normalizeH="0" baseline="0" dirty="0">
                  <a:ln>
                    <a:noFill/>
                  </a:ln>
                  <a:solidFill>
                    <a:sysClr val="windowText" lastClr="000000"/>
                  </a:solidFill>
                  <a:effectLst/>
                  <a:uLnTx/>
                  <a:uFillTx/>
                </a:rPr>
                <a:t>小齿轮技术</a:t>
              </a:r>
              <a:endParaRPr kumimoji="0" lang="en-US" sz="900" b="1" i="0" u="none" strike="noStrike" kern="0" cap="none" spc="0" normalizeH="0" baseline="0" dirty="0">
                <a:ln>
                  <a:noFill/>
                </a:ln>
                <a:solidFill>
                  <a:sysClr val="windowText" lastClr="000000"/>
                </a:solidFill>
                <a:effectLst/>
                <a:uLnTx/>
                <a:uFillTx/>
              </a:endParaRPr>
            </a:p>
          </p:txBody>
        </p:sp>
        <p:cxnSp>
          <p:nvCxnSpPr>
            <p:cNvPr id="32" name="Gewinkelte Verbindung 125">
              <a:extLst>
                <a:ext uri="{FF2B5EF4-FFF2-40B4-BE49-F238E27FC236}">
                  <a16:creationId xmlns:a16="http://schemas.microsoft.com/office/drawing/2014/main" id="{D9A9E160-6C58-46E7-8EE5-1912C4005CB3}"/>
                </a:ext>
              </a:extLst>
            </p:cNvPr>
            <p:cNvCxnSpPr>
              <a:stCxn id="31" idx="1"/>
            </p:cNvCxnSpPr>
            <p:nvPr/>
          </p:nvCxnSpPr>
          <p:spPr>
            <a:xfrm rot="10800000" flipV="1">
              <a:off x="5892800" y="3889437"/>
              <a:ext cx="1102360" cy="186724"/>
            </a:xfrm>
            <a:prstGeom prst="bentConnector3">
              <a:avLst>
                <a:gd name="adj1" fmla="val 50000"/>
              </a:avLst>
            </a:prstGeom>
            <a:ln>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Gewinkelte Verbindung 125">
              <a:extLst>
                <a:ext uri="{FF2B5EF4-FFF2-40B4-BE49-F238E27FC236}">
                  <a16:creationId xmlns:a16="http://schemas.microsoft.com/office/drawing/2014/main" id="{B76F4E38-4CDB-4771-AFD9-0AA98BEEC483}"/>
                </a:ext>
              </a:extLst>
            </p:cNvPr>
            <p:cNvCxnSpPr>
              <a:stCxn id="15" idx="1"/>
            </p:cNvCxnSpPr>
            <p:nvPr/>
          </p:nvCxnSpPr>
          <p:spPr>
            <a:xfrm rot="10800000">
              <a:off x="5505450" y="2702619"/>
              <a:ext cx="1489710" cy="384656"/>
            </a:xfrm>
            <a:prstGeom prst="bentConnector3">
              <a:avLst>
                <a:gd name="adj1" fmla="val 50000"/>
              </a:avLst>
            </a:prstGeom>
            <a:ln>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Gewinkelte Verbindung 125">
              <a:extLst>
                <a:ext uri="{FF2B5EF4-FFF2-40B4-BE49-F238E27FC236}">
                  <a16:creationId xmlns:a16="http://schemas.microsoft.com/office/drawing/2014/main" id="{22D1E0E4-46C5-4D02-8D9F-EEB2EE41C2B8}"/>
                </a:ext>
              </a:extLst>
            </p:cNvPr>
            <p:cNvCxnSpPr>
              <a:stCxn id="22" idx="3"/>
            </p:cNvCxnSpPr>
            <p:nvPr/>
          </p:nvCxnSpPr>
          <p:spPr>
            <a:xfrm>
              <a:off x="1972366" y="1928608"/>
              <a:ext cx="948634" cy="201285"/>
            </a:xfrm>
            <a:prstGeom prst="bentConnector3">
              <a:avLst>
                <a:gd name="adj1" fmla="val 50000"/>
              </a:avLst>
            </a:prstGeom>
            <a:ln>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Gewinkelte Verbindung 125">
              <a:extLst>
                <a:ext uri="{FF2B5EF4-FFF2-40B4-BE49-F238E27FC236}">
                  <a16:creationId xmlns:a16="http://schemas.microsoft.com/office/drawing/2014/main" id="{69102E33-6A1C-4D41-B0C1-58A9ACA033C8}"/>
                </a:ext>
              </a:extLst>
            </p:cNvPr>
            <p:cNvCxnSpPr>
              <a:stCxn id="21" idx="3"/>
            </p:cNvCxnSpPr>
            <p:nvPr/>
          </p:nvCxnSpPr>
          <p:spPr>
            <a:xfrm flipV="1">
              <a:off x="1972366" y="2475670"/>
              <a:ext cx="2980634" cy="1044880"/>
            </a:xfrm>
            <a:prstGeom prst="bentConnector3">
              <a:avLst>
                <a:gd name="adj1" fmla="val 50000"/>
              </a:avLst>
            </a:prstGeom>
            <a:ln>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Gewinkelte Verbindung 125">
              <a:extLst>
                <a:ext uri="{FF2B5EF4-FFF2-40B4-BE49-F238E27FC236}">
                  <a16:creationId xmlns:a16="http://schemas.microsoft.com/office/drawing/2014/main" id="{7BD658B8-8AC3-43AD-9BB2-D25CD7CAC53E}"/>
                </a:ext>
              </a:extLst>
            </p:cNvPr>
            <p:cNvCxnSpPr/>
            <p:nvPr/>
          </p:nvCxnSpPr>
          <p:spPr>
            <a:xfrm flipV="1">
              <a:off x="1964053" y="2770712"/>
              <a:ext cx="479889" cy="285239"/>
            </a:xfrm>
            <a:prstGeom prst="bentConnector3">
              <a:avLst>
                <a:gd name="adj1" fmla="val 100225"/>
              </a:avLst>
            </a:prstGeom>
            <a:ln>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aphicFrame>
        <p:nvGraphicFramePr>
          <p:cNvPr id="37" name="Tabelle 104">
            <a:extLst>
              <a:ext uri="{FF2B5EF4-FFF2-40B4-BE49-F238E27FC236}">
                <a16:creationId xmlns:a16="http://schemas.microsoft.com/office/drawing/2014/main" id="{F81D68FD-212C-4D86-B147-8A84606968E8}"/>
              </a:ext>
            </a:extLst>
          </p:cNvPr>
          <p:cNvGraphicFramePr>
            <a:graphicFrameLocks noGrp="1"/>
          </p:cNvGraphicFramePr>
          <p:nvPr>
            <p:extLst>
              <p:ext uri="{D42A27DB-BD31-4B8C-83A1-F6EECF244321}">
                <p14:modId xmlns:p14="http://schemas.microsoft.com/office/powerpoint/2010/main" val="3422586007"/>
              </p:ext>
            </p:extLst>
          </p:nvPr>
        </p:nvGraphicFramePr>
        <p:xfrm>
          <a:off x="6396747" y="739011"/>
          <a:ext cx="2376086" cy="1630680"/>
        </p:xfrm>
        <a:graphic>
          <a:graphicData uri="http://schemas.openxmlformats.org/drawingml/2006/table">
            <a:tbl>
              <a:tblPr firstRow="1" bandRow="1">
                <a:effectLst/>
                <a:tableStyleId>{5C22544A-7EE6-4342-B048-85BDC9FD1C3A}</a:tableStyleId>
              </a:tblPr>
              <a:tblGrid>
                <a:gridCol w="1417741">
                  <a:extLst>
                    <a:ext uri="{9D8B030D-6E8A-4147-A177-3AD203B41FA5}">
                      <a16:colId xmlns:a16="http://schemas.microsoft.com/office/drawing/2014/main" val="20000"/>
                    </a:ext>
                  </a:extLst>
                </a:gridCol>
                <a:gridCol w="464939">
                  <a:extLst>
                    <a:ext uri="{9D8B030D-6E8A-4147-A177-3AD203B41FA5}">
                      <a16:colId xmlns:a16="http://schemas.microsoft.com/office/drawing/2014/main" val="20001"/>
                    </a:ext>
                  </a:extLst>
                </a:gridCol>
                <a:gridCol w="493406">
                  <a:extLst>
                    <a:ext uri="{9D8B030D-6E8A-4147-A177-3AD203B41FA5}">
                      <a16:colId xmlns:a16="http://schemas.microsoft.com/office/drawing/2014/main" val="20002"/>
                    </a:ext>
                  </a:extLst>
                </a:gridCol>
              </a:tblGrid>
              <a:tr h="130649">
                <a:tc>
                  <a:txBody>
                    <a:bodyPr/>
                    <a:lstStyle/>
                    <a:p>
                      <a:r>
                        <a:rPr lang="zh-CN" altLang="en-US" sz="1100" noProof="0" dirty="0">
                          <a:solidFill>
                            <a:schemeClr val="tx1"/>
                          </a:solidFill>
                        </a:rPr>
                        <a:t>协同作用</a:t>
                      </a:r>
                      <a:endParaRPr lang="en-US" sz="1100" noProof="0" dirty="0">
                        <a:solidFill>
                          <a:schemeClr val="tx1"/>
                        </a:solidFill>
                      </a:endParaRPr>
                    </a:p>
                  </a:txBody>
                  <a:tcPr/>
                </a:tc>
                <a:tc>
                  <a:txBody>
                    <a:bodyPr/>
                    <a:lstStyle/>
                    <a:p>
                      <a:r>
                        <a:rPr lang="en-US" sz="1100" noProof="0" dirty="0">
                          <a:solidFill>
                            <a:schemeClr val="tx1"/>
                          </a:solidFill>
                        </a:rPr>
                        <a:t>DP</a:t>
                      </a:r>
                    </a:p>
                  </a:txBody>
                  <a:tcPr/>
                </a:tc>
                <a:tc>
                  <a:txBody>
                    <a:bodyPr/>
                    <a:lstStyle/>
                    <a:p>
                      <a:r>
                        <a:rPr lang="en-US" sz="1100" noProof="0" dirty="0">
                          <a:solidFill>
                            <a:schemeClr val="tx1"/>
                          </a:solidFill>
                        </a:rPr>
                        <a:t>BD</a:t>
                      </a:r>
                    </a:p>
                  </a:txBody>
                  <a:tcPr/>
                </a:tc>
                <a:extLst>
                  <a:ext uri="{0D108BD9-81ED-4DB2-BD59-A6C34878D82A}">
                    <a16:rowId xmlns:a16="http://schemas.microsoft.com/office/drawing/2014/main" val="10000"/>
                  </a:ext>
                </a:extLst>
              </a:tr>
              <a:tr h="0">
                <a:tc>
                  <a:txBody>
                    <a:bodyPr/>
                    <a:lstStyle/>
                    <a:p>
                      <a:r>
                        <a:rPr lang="zh-CN" altLang="en-US" sz="900" b="1" kern="1200" noProof="0" dirty="0">
                          <a:solidFill>
                            <a:schemeClr val="dk1"/>
                          </a:solidFill>
                          <a:latin typeface="+mn-lt"/>
                          <a:ea typeface="+mn-ea"/>
                          <a:cs typeface="+mn-cs"/>
                        </a:rPr>
                        <a:t>要求</a:t>
                      </a:r>
                      <a:endParaRPr lang="en-US" sz="900" b="1" kern="1200" noProof="0" dirty="0">
                        <a:solidFill>
                          <a:schemeClr val="dk1"/>
                        </a:solidFill>
                        <a:latin typeface="+mn-lt"/>
                        <a:ea typeface="+mn-ea"/>
                        <a:cs typeface="+mn-cs"/>
                      </a:endParaRPr>
                    </a:p>
                  </a:txBody>
                  <a:tcPr/>
                </a:tc>
                <a:tc>
                  <a:txBody>
                    <a:bodyPr/>
                    <a:lstStyle/>
                    <a:p>
                      <a:endParaRPr lang="en-US" sz="900" dirty="0"/>
                    </a:p>
                  </a:txBody>
                  <a:tcPr>
                    <a:solidFill>
                      <a:srgbClr val="92D050"/>
                    </a:solidFill>
                  </a:tcPr>
                </a:tc>
                <a:tc>
                  <a:txBody>
                    <a:bodyPr/>
                    <a:lstStyle/>
                    <a:p>
                      <a:endParaRPr lang="en-US" sz="900" dirty="0"/>
                    </a:p>
                  </a:txBody>
                  <a:tcPr>
                    <a:solidFill>
                      <a:srgbClr val="92D050"/>
                    </a:solidFill>
                  </a:tcPr>
                </a:tc>
                <a:extLst>
                  <a:ext uri="{0D108BD9-81ED-4DB2-BD59-A6C34878D82A}">
                    <a16:rowId xmlns:a16="http://schemas.microsoft.com/office/drawing/2014/main" val="10001"/>
                  </a:ext>
                </a:extLst>
              </a:tr>
              <a:tr h="0">
                <a:tc>
                  <a:txBody>
                    <a:bodyPr/>
                    <a:lstStyle/>
                    <a:p>
                      <a:r>
                        <a:rPr lang="zh-CN" altLang="en-US" sz="900" b="1" kern="1200" noProof="0" dirty="0">
                          <a:solidFill>
                            <a:schemeClr val="dk1"/>
                          </a:solidFill>
                          <a:latin typeface="+mn-lt"/>
                          <a:ea typeface="+mn-ea"/>
                          <a:cs typeface="+mn-cs"/>
                        </a:rPr>
                        <a:t>计算，模拟。</a:t>
                      </a:r>
                      <a:endParaRPr lang="en-US" sz="900" b="1" kern="1200" noProof="0" dirty="0">
                        <a:solidFill>
                          <a:schemeClr val="dk1"/>
                        </a:solidFill>
                        <a:latin typeface="+mn-lt"/>
                        <a:ea typeface="+mn-ea"/>
                        <a:cs typeface="+mn-cs"/>
                      </a:endParaRPr>
                    </a:p>
                  </a:txBody>
                  <a:tcPr/>
                </a:tc>
                <a:tc>
                  <a:txBody>
                    <a:bodyPr/>
                    <a:lstStyle/>
                    <a:p>
                      <a:endParaRPr lang="en-US" sz="900" dirty="0"/>
                    </a:p>
                  </a:txBody>
                  <a:tcPr>
                    <a:solidFill>
                      <a:srgbClr val="92D050"/>
                    </a:solidFill>
                  </a:tcPr>
                </a:tc>
                <a:tc>
                  <a:txBody>
                    <a:bodyPr/>
                    <a:lstStyle/>
                    <a:p>
                      <a:endParaRPr lang="en-US" sz="900" dirty="0"/>
                    </a:p>
                  </a:txBody>
                  <a:tcPr>
                    <a:solidFill>
                      <a:srgbClr val="92D050"/>
                    </a:solidFill>
                  </a:tcPr>
                </a:tc>
                <a:extLst>
                  <a:ext uri="{0D108BD9-81ED-4DB2-BD59-A6C34878D82A}">
                    <a16:rowId xmlns:a16="http://schemas.microsoft.com/office/drawing/2014/main" val="10002"/>
                  </a:ext>
                </a:extLst>
              </a:tr>
              <a:tr h="0">
                <a:tc>
                  <a:txBody>
                    <a:bodyPr/>
                    <a:lstStyle/>
                    <a:p>
                      <a:r>
                        <a:rPr lang="en-US" sz="900" b="1" noProof="0" dirty="0"/>
                        <a:t>SW</a:t>
                      </a:r>
                    </a:p>
                  </a:txBody>
                  <a:tcPr/>
                </a:tc>
                <a:tc>
                  <a:txBody>
                    <a:bodyPr/>
                    <a:lstStyle/>
                    <a:p>
                      <a:endParaRPr lang="en-US" sz="900" dirty="0"/>
                    </a:p>
                  </a:txBody>
                  <a:tcPr>
                    <a:solidFill>
                      <a:srgbClr val="92D050"/>
                    </a:solidFill>
                  </a:tcPr>
                </a:tc>
                <a:tc>
                  <a:txBody>
                    <a:bodyPr/>
                    <a:lstStyle/>
                    <a:p>
                      <a:endParaRPr lang="en-US" sz="900" dirty="0"/>
                    </a:p>
                  </a:txBody>
                  <a:tcPr>
                    <a:solidFill>
                      <a:srgbClr val="92D050"/>
                    </a:solidFill>
                  </a:tcPr>
                </a:tc>
                <a:extLst>
                  <a:ext uri="{0D108BD9-81ED-4DB2-BD59-A6C34878D82A}">
                    <a16:rowId xmlns:a16="http://schemas.microsoft.com/office/drawing/2014/main" val="10003"/>
                  </a:ext>
                </a:extLst>
              </a:tr>
              <a:tr h="0">
                <a:tc>
                  <a:txBody>
                    <a:bodyPr/>
                    <a:lstStyle/>
                    <a:p>
                      <a:r>
                        <a:rPr lang="en-US" sz="900" b="1" noProof="0" dirty="0"/>
                        <a:t>IPA（</a:t>
                      </a:r>
                      <a:r>
                        <a:rPr lang="zh-CN" altLang="en-US" sz="900" b="1" noProof="0" dirty="0"/>
                        <a:t>传感器）</a:t>
                      </a:r>
                      <a:endParaRPr lang="en-US" sz="900" b="1" noProof="0" dirty="0"/>
                    </a:p>
                  </a:txBody>
                  <a:tcPr/>
                </a:tc>
                <a:tc>
                  <a:txBody>
                    <a:bodyPr/>
                    <a:lstStyle/>
                    <a:p>
                      <a:endParaRPr lang="en-US" sz="900" dirty="0"/>
                    </a:p>
                  </a:txBody>
                  <a:tcPr>
                    <a:solidFill>
                      <a:srgbClr val="92D050"/>
                    </a:solidFill>
                  </a:tcPr>
                </a:tc>
                <a:tc>
                  <a:txBody>
                    <a:bodyPr/>
                    <a:lstStyle/>
                    <a:p>
                      <a:endParaRPr lang="en-US" sz="900" dirty="0"/>
                    </a:p>
                  </a:txBody>
                  <a:tcPr>
                    <a:solidFill>
                      <a:srgbClr val="92D050"/>
                    </a:solidFill>
                  </a:tcPr>
                </a:tc>
                <a:extLst>
                  <a:ext uri="{0D108BD9-81ED-4DB2-BD59-A6C34878D82A}">
                    <a16:rowId xmlns:a16="http://schemas.microsoft.com/office/drawing/2014/main" val="10004"/>
                  </a:ext>
                </a:extLst>
              </a:tr>
              <a:tr h="0">
                <a:tc>
                  <a:txBody>
                    <a:bodyPr/>
                    <a:lstStyle/>
                    <a:p>
                      <a:r>
                        <a:rPr lang="zh-CN" altLang="en-US" sz="900" b="1" noProof="0" dirty="0"/>
                        <a:t>齿轮箱（不带</a:t>
                      </a:r>
                      <a:r>
                        <a:rPr lang="en-US" altLang="zh-CN" sz="900" b="1" noProof="0" dirty="0"/>
                        <a:t>EPS CD</a:t>
                      </a:r>
                      <a:r>
                        <a:rPr lang="zh-CN" altLang="en-US" sz="900" b="1" noProof="0" dirty="0"/>
                        <a:t>）</a:t>
                      </a:r>
                      <a:endParaRPr lang="en-US" sz="900" b="0" noProof="0" dirty="0"/>
                    </a:p>
                  </a:txBody>
                  <a:tcPr/>
                </a:tc>
                <a:tc>
                  <a:txBody>
                    <a:bodyPr/>
                    <a:lstStyle/>
                    <a:p>
                      <a:endParaRPr lang="en-US" sz="900" dirty="0"/>
                    </a:p>
                  </a:txBody>
                  <a:tcPr>
                    <a:solidFill>
                      <a:srgbClr val="92D050"/>
                    </a:solidFill>
                  </a:tcPr>
                </a:tc>
                <a:tc>
                  <a:txBody>
                    <a:bodyPr/>
                    <a:lstStyle/>
                    <a:p>
                      <a:endParaRPr lang="en-US" sz="900" dirty="0"/>
                    </a:p>
                  </a:txBody>
                  <a:tcPr/>
                </a:tc>
                <a:extLst>
                  <a:ext uri="{0D108BD9-81ED-4DB2-BD59-A6C34878D82A}">
                    <a16:rowId xmlns:a16="http://schemas.microsoft.com/office/drawing/2014/main" val="10005"/>
                  </a:ext>
                </a:extLst>
              </a:tr>
              <a:tr h="0">
                <a:tc>
                  <a:txBody>
                    <a:bodyPr/>
                    <a:lstStyle/>
                    <a:p>
                      <a:r>
                        <a:rPr lang="zh-CN" altLang="en-US" sz="900" b="1" kern="1200" noProof="0" dirty="0">
                          <a:solidFill>
                            <a:schemeClr val="dk1"/>
                          </a:solidFill>
                          <a:latin typeface="+mn-lt"/>
                          <a:ea typeface="+mn-ea"/>
                          <a:cs typeface="+mn-cs"/>
                        </a:rPr>
                        <a:t>制造</a:t>
                      </a:r>
                      <a:r>
                        <a:rPr lang="en-US" altLang="zh-CN" sz="900" b="1" kern="1200" noProof="0" dirty="0">
                          <a:solidFill>
                            <a:schemeClr val="dk1"/>
                          </a:solidFill>
                          <a:latin typeface="+mn-lt"/>
                          <a:ea typeface="+mn-ea"/>
                          <a:cs typeface="+mn-cs"/>
                        </a:rPr>
                        <a:t>-</a:t>
                      </a:r>
                      <a:r>
                        <a:rPr lang="zh-CN" altLang="en-US" sz="900" b="1" kern="1200" noProof="0" dirty="0">
                          <a:solidFill>
                            <a:schemeClr val="dk1"/>
                          </a:solidFill>
                          <a:latin typeface="+mn-lt"/>
                          <a:ea typeface="+mn-ea"/>
                          <a:cs typeface="+mn-cs"/>
                        </a:rPr>
                        <a:t>设备</a:t>
                      </a:r>
                      <a:endParaRPr lang="en-US" sz="900" b="1" kern="1200" noProof="0" dirty="0">
                        <a:solidFill>
                          <a:schemeClr val="dk1"/>
                        </a:solidFill>
                        <a:latin typeface="+mn-lt"/>
                        <a:ea typeface="+mn-ea"/>
                        <a:cs typeface="+mn-cs"/>
                      </a:endParaRPr>
                    </a:p>
                  </a:txBody>
                  <a:tcPr/>
                </a:tc>
                <a:tc>
                  <a:txBody>
                    <a:bodyPr/>
                    <a:lstStyle/>
                    <a:p>
                      <a:endParaRPr lang="en-US" sz="900" dirty="0"/>
                    </a:p>
                  </a:txBody>
                  <a:tcPr>
                    <a:solidFill>
                      <a:srgbClr val="92D050"/>
                    </a:solidFill>
                  </a:tcPr>
                </a:tc>
                <a:tc>
                  <a:txBody>
                    <a:bodyPr/>
                    <a:lstStyle/>
                    <a:p>
                      <a:endParaRPr lang="en-US" sz="900" dirty="0"/>
                    </a:p>
                  </a:txBody>
                  <a:tcPr>
                    <a:solidFill>
                      <a:srgbClr val="92D050"/>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1489784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双小齿轮</a:t>
            </a:r>
            <a:r>
              <a:rPr lang="en-US" altLang="zh-CN" dirty="0"/>
              <a:t>EPS–</a:t>
            </a:r>
            <a:r>
              <a:rPr lang="zh-CN" altLang="en-US" dirty="0"/>
              <a:t>主要部件</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aphicFrame>
        <p:nvGraphicFramePr>
          <p:cNvPr id="4" name="Group 3">
            <a:extLst>
              <a:ext uri="{FF2B5EF4-FFF2-40B4-BE49-F238E27FC236}">
                <a16:creationId xmlns:a16="http://schemas.microsoft.com/office/drawing/2014/main" id="{14163A82-E61E-49AC-B534-570696C0D942}"/>
              </a:ext>
            </a:extLst>
          </p:cNvPr>
          <p:cNvGraphicFramePr>
            <a:graphicFrameLocks noChangeAspect="1"/>
          </p:cNvGraphicFramePr>
          <p:nvPr>
            <p:extLst>
              <p:ext uri="{D42A27DB-BD31-4B8C-83A1-F6EECF244321}">
                <p14:modId xmlns:p14="http://schemas.microsoft.com/office/powerpoint/2010/main" val="2584632557"/>
              </p:ext>
            </p:extLst>
          </p:nvPr>
        </p:nvGraphicFramePr>
        <p:xfrm>
          <a:off x="360000" y="864000"/>
          <a:ext cx="8424363" cy="3795642"/>
        </p:xfrm>
        <a:graphic>
          <a:graphicData uri="http://schemas.openxmlformats.org/drawingml/2006/table">
            <a:tbl>
              <a:tblPr>
                <a:tableStyleId>{BC89EF96-8CEA-46FF-86C4-4CE0E7609802}</a:tableStyleId>
              </a:tblPr>
              <a:tblGrid>
                <a:gridCol w="1696516">
                  <a:extLst>
                    <a:ext uri="{9D8B030D-6E8A-4147-A177-3AD203B41FA5}">
                      <a16:colId xmlns:a16="http://schemas.microsoft.com/office/drawing/2014/main" val="20000"/>
                    </a:ext>
                  </a:extLst>
                </a:gridCol>
                <a:gridCol w="2717597">
                  <a:extLst>
                    <a:ext uri="{9D8B030D-6E8A-4147-A177-3AD203B41FA5}">
                      <a16:colId xmlns:a16="http://schemas.microsoft.com/office/drawing/2014/main" val="20001"/>
                    </a:ext>
                  </a:extLst>
                </a:gridCol>
                <a:gridCol w="1901952">
                  <a:extLst>
                    <a:ext uri="{9D8B030D-6E8A-4147-A177-3AD203B41FA5}">
                      <a16:colId xmlns:a16="http://schemas.microsoft.com/office/drawing/2014/main" val="20002"/>
                    </a:ext>
                  </a:extLst>
                </a:gridCol>
                <a:gridCol w="2108298">
                  <a:extLst>
                    <a:ext uri="{9D8B030D-6E8A-4147-A177-3AD203B41FA5}">
                      <a16:colId xmlns:a16="http://schemas.microsoft.com/office/drawing/2014/main" val="20003"/>
                    </a:ext>
                  </a:extLst>
                </a:gridCol>
              </a:tblGrid>
              <a:tr h="335541">
                <a:tc gridSpan="2">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400" u="none" strike="noStrike" cap="none" normalizeH="0" baseline="0" dirty="0">
                          <a:ln>
                            <a:noFill/>
                          </a:ln>
                          <a:effectLst/>
                        </a:rPr>
                        <a:t>系统</a:t>
                      </a:r>
                      <a:r>
                        <a:rPr kumimoji="0" lang="en-US" altLang="zh-CN" sz="1400" u="none" strike="noStrike" cap="none" normalizeH="0" baseline="0" dirty="0">
                          <a:ln>
                            <a:noFill/>
                          </a:ln>
                          <a:effectLst/>
                        </a:rPr>
                        <a:t>/</a:t>
                      </a:r>
                      <a:r>
                        <a:rPr kumimoji="0" lang="zh-CN" altLang="en-US" sz="1400" u="none" strike="noStrike" cap="none" normalizeH="0" baseline="0" dirty="0">
                          <a:ln>
                            <a:noFill/>
                          </a:ln>
                          <a:effectLst/>
                        </a:rPr>
                        <a:t>组件</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h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400" u="none" strike="noStrike" cap="none" normalizeH="0" baseline="0" dirty="0">
                          <a:ln>
                            <a:noFill/>
                          </a:ln>
                          <a:effectLst/>
                        </a:rPr>
                        <a:t>发展</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400" u="none" strike="noStrike" cap="none" normalizeH="0" baseline="0" dirty="0">
                          <a:ln>
                            <a:noFill/>
                          </a:ln>
                          <a:effectLst/>
                        </a:rPr>
                        <a:t>制造业</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extLst>
                  <a:ext uri="{0D108BD9-81ED-4DB2-BD59-A6C34878D82A}">
                    <a16:rowId xmlns:a16="http://schemas.microsoft.com/office/drawing/2014/main" val="10000"/>
                  </a:ext>
                </a:extLst>
              </a:tr>
              <a:tr h="375107">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en-US" sz="1400" u="none" strike="noStrike" cap="none" normalizeH="0" baseline="0" dirty="0">
                          <a:ln>
                            <a:noFill/>
                          </a:ln>
                          <a:effectLst/>
                        </a:rPr>
                        <a:t>EPS</a:t>
                      </a:r>
                      <a:r>
                        <a:rPr kumimoji="0" lang="zh-CN" altLang="en-US" sz="1400" u="none" strike="noStrike" cap="none" normalizeH="0" baseline="0" dirty="0">
                          <a:ln>
                            <a:noFill/>
                          </a:ln>
                          <a:effectLst/>
                        </a:rPr>
                        <a:t>系统</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endParaRPr kumimoji="0" lang="en-US" sz="11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extLst>
                  <a:ext uri="{0D108BD9-81ED-4DB2-BD59-A6C34878D82A}">
                    <a16:rowId xmlns:a16="http://schemas.microsoft.com/office/drawing/2014/main" val="10001"/>
                  </a:ext>
                </a:extLst>
              </a:tr>
              <a:tr h="497418">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en-US" sz="1400" u="none" strike="noStrike" cap="none" normalizeH="0" baseline="0" dirty="0">
                          <a:ln>
                            <a:noFill/>
                          </a:ln>
                          <a:effectLst/>
                        </a:rPr>
                        <a:t>EPP</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endParaRPr kumimoji="0" lang="en-US" sz="11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extLst>
                  <a:ext uri="{0D108BD9-81ED-4DB2-BD59-A6C34878D82A}">
                    <a16:rowId xmlns:a16="http://schemas.microsoft.com/office/drawing/2014/main" val="10002"/>
                  </a:ext>
                </a:extLst>
              </a:tr>
              <a:tr h="430270">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400" u="none" strike="noStrike" cap="none" normalizeH="0" baseline="0" dirty="0">
                          <a:ln>
                            <a:noFill/>
                          </a:ln>
                          <a:effectLst/>
                        </a:rPr>
                        <a:t>发动机</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endParaRPr kumimoji="0" lang="en-US" sz="11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内部（或印刷版）</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extLst>
                  <a:ext uri="{0D108BD9-81ED-4DB2-BD59-A6C34878D82A}">
                    <a16:rowId xmlns:a16="http://schemas.microsoft.com/office/drawing/2014/main" val="10003"/>
                  </a:ext>
                </a:extLst>
              </a:tr>
              <a:tr h="457200">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en-US" sz="1400" u="none" strike="noStrike" cap="none" normalizeH="0" baseline="0" dirty="0">
                          <a:ln>
                            <a:noFill/>
                          </a:ln>
                          <a:effectLst/>
                        </a:rPr>
                        <a:t>ECU</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endParaRPr kumimoji="0" lang="en-US" sz="11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内部（或印刷版）</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extLst>
                  <a:ext uri="{0D108BD9-81ED-4DB2-BD59-A6C34878D82A}">
                    <a16:rowId xmlns:a16="http://schemas.microsoft.com/office/drawing/2014/main" val="10004"/>
                  </a:ext>
                </a:extLst>
              </a:tr>
              <a:tr h="408208">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400" u="none" strike="noStrike" cap="none" normalizeH="0" baseline="0" dirty="0">
                          <a:ln>
                            <a:noFill/>
                          </a:ln>
                          <a:effectLst/>
                        </a:rPr>
                        <a:t>软件</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100" u="none" strike="noStrike" cap="none" normalizeH="0" baseline="0" dirty="0">
                          <a:ln>
                            <a:noFill/>
                          </a:ln>
                          <a:effectLst/>
                        </a:rPr>
                        <a:t>所有级别：集成。，系统、电机控制、编码等。</a:t>
                      </a:r>
                      <a:endParaRPr kumimoji="0" lang="en-US" sz="1100" b="0"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en-US" sz="1200" u="none" strike="noStrike" cap="none" normalizeH="0" baseline="0" dirty="0">
                          <a:ln>
                            <a:noFill/>
                          </a:ln>
                          <a:effectLst/>
                        </a:rPr>
                        <a:t>-/-</a:t>
                      </a:r>
                    </a:p>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extLst>
                  <a:ext uri="{0D108BD9-81ED-4DB2-BD59-A6C34878D82A}">
                    <a16:rowId xmlns:a16="http://schemas.microsoft.com/office/drawing/2014/main" val="10005"/>
                  </a:ext>
                </a:extLst>
              </a:tr>
              <a:tr h="354584">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en-US" sz="1400" u="none" strike="noStrike" cap="none" normalizeH="0" baseline="0" dirty="0">
                          <a:ln>
                            <a:noFill/>
                          </a:ln>
                          <a:effectLst/>
                        </a:rPr>
                        <a:t>IPA</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endParaRPr kumimoji="0" lang="en-US" sz="11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内部装配、小齿轮和</a:t>
                      </a:r>
                      <a:r>
                        <a:rPr kumimoji="0" lang="en-US" altLang="zh-CN" sz="1200" u="none" strike="noStrike" cap="none" normalizeH="0" baseline="0" dirty="0">
                          <a:ln>
                            <a:noFill/>
                          </a:ln>
                          <a:effectLst/>
                        </a:rPr>
                        <a:t>I</a:t>
                      </a:r>
                      <a:r>
                        <a:rPr kumimoji="0" lang="zh-CN" altLang="en-US" sz="1200" u="none" strike="noStrike" cap="none" normalizeH="0" baseline="0" dirty="0">
                          <a:ln>
                            <a:noFill/>
                          </a:ln>
                          <a:effectLst/>
                        </a:rPr>
                        <a:t>轴精加工</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extLst>
                  <a:ext uri="{0D108BD9-81ED-4DB2-BD59-A6C34878D82A}">
                    <a16:rowId xmlns:a16="http://schemas.microsoft.com/office/drawing/2014/main" val="10006"/>
                  </a:ext>
                </a:extLst>
              </a:tr>
              <a:tr h="377444">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400" u="none" strike="noStrike" cap="none" normalizeH="0" baseline="0" dirty="0">
                          <a:ln>
                            <a:noFill/>
                          </a:ln>
                          <a:effectLst/>
                        </a:rPr>
                        <a:t>支架</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endParaRPr kumimoji="0" lang="en-US" sz="11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altLang="zh-CN" sz="1200" b="0" i="0" u="none" strike="noStrike" cap="none" normalizeH="0" baseline="0" dirty="0">
                        <a:ln>
                          <a:noFill/>
                        </a:ln>
                        <a:solidFill>
                          <a:schemeClr val="tx1"/>
                        </a:solidFill>
                        <a:effectLst/>
                        <a:latin typeface="Arial" pitchFamily="34" charset="0"/>
                      </a:endParaRPr>
                    </a:p>
                  </a:txBody>
                  <a:tcPr marT="34290" marB="34290" horzOverflow="overflow"/>
                </a:tc>
                <a:extLst>
                  <a:ext uri="{0D108BD9-81ED-4DB2-BD59-A6C34878D82A}">
                    <a16:rowId xmlns:a16="http://schemas.microsoft.com/office/drawing/2014/main" val="10007"/>
                  </a:ext>
                </a:extLst>
              </a:tr>
              <a:tr h="417406">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en-US" sz="1400" u="none" strike="noStrike" cap="none" normalizeH="0" baseline="0" dirty="0" err="1">
                          <a:ln>
                            <a:noFill/>
                          </a:ln>
                          <a:effectLst/>
                        </a:rPr>
                        <a:t>Tierods</a:t>
                      </a:r>
                      <a:endParaRPr kumimoji="0" lang="en-US" sz="14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endParaRPr kumimoji="0" lang="en-US" sz="1100" b="1"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tc>
                  <a:txBody>
                    <a:bodyPr/>
                    <a:lstStyle/>
                    <a:p>
                      <a:pPr marL="0" marR="0" lvl="0" indent="0" algn="l" defTabSz="914400" rtl="0" eaLnBrk="0" fontAlgn="base" latinLnBrk="0" hangingPunct="0">
                        <a:lnSpc>
                          <a:spcPct val="100000"/>
                        </a:lnSpc>
                        <a:spcBef>
                          <a:spcPct val="20000"/>
                        </a:spcBef>
                        <a:spcAft>
                          <a:spcPct val="0"/>
                        </a:spcAft>
                        <a:buClr>
                          <a:srgbClr val="CC0000"/>
                        </a:buClr>
                        <a:buSzPct val="100000"/>
                        <a:buFont typeface="Wingdings" pitchFamily="2" charset="2"/>
                        <a:buNone/>
                        <a:tabLst/>
                      </a:pPr>
                      <a:r>
                        <a:rPr kumimoji="0" lang="zh-CN" altLang="en-US" sz="1200" u="none" strike="noStrike" cap="none" normalizeH="0" baseline="0" dirty="0">
                          <a:ln>
                            <a:noFill/>
                          </a:ln>
                          <a:effectLst/>
                        </a:rPr>
                        <a:t>内部（或印刷版）</a:t>
                      </a:r>
                      <a:endParaRPr kumimoji="0" lang="en-US" sz="1200" b="0" i="0" u="none" strike="noStrike" cap="none" normalizeH="0" baseline="0" dirty="0">
                        <a:ln>
                          <a:noFill/>
                        </a:ln>
                        <a:solidFill>
                          <a:schemeClr val="tx1"/>
                        </a:solidFill>
                        <a:effectLst/>
                        <a:latin typeface="Arial" pitchFamily="34" charset="0"/>
                      </a:endParaRPr>
                    </a:p>
                  </a:txBody>
                  <a:tcPr marT="34290" marB="34290" horzOverflow="overflow"/>
                </a:tc>
                <a:extLst>
                  <a:ext uri="{0D108BD9-81ED-4DB2-BD59-A6C34878D82A}">
                    <a16:rowId xmlns:a16="http://schemas.microsoft.com/office/drawing/2014/main" val="4096196010"/>
                  </a:ext>
                </a:extLst>
              </a:tr>
            </a:tbl>
          </a:graphicData>
        </a:graphic>
      </p:graphicFrame>
      <p:pic>
        <p:nvPicPr>
          <p:cNvPr id="5" name="Picture 62">
            <a:extLst>
              <a:ext uri="{FF2B5EF4-FFF2-40B4-BE49-F238E27FC236}">
                <a16:creationId xmlns:a16="http://schemas.microsoft.com/office/drawing/2014/main" id="{013DF9F5-44C5-4B2E-8C49-AE987B566784}"/>
              </a:ext>
            </a:extLst>
          </p:cNvPr>
          <p:cNvPicPr>
            <a:picLocks noChangeAspect="1" noChangeArrowheads="1"/>
          </p:cNvPicPr>
          <p:nvPr/>
        </p:nvPicPr>
        <p:blipFill>
          <a:blip r:embed="rId2" cstate="print">
            <a:clrChange>
              <a:clrFrom>
                <a:srgbClr val="FFFFFF"/>
              </a:clrFrom>
              <a:clrTo>
                <a:srgbClr val="FFFFFF">
                  <a:alpha val="0"/>
                </a:srgbClr>
              </a:clrTo>
            </a:clrChange>
          </a:blip>
          <a:srcRect r="-44" b="55"/>
          <a:stretch>
            <a:fillRect/>
          </a:stretch>
        </p:blipFill>
        <p:spPr bwMode="auto">
          <a:xfrm rot="17746828">
            <a:off x="3192794" y="3201130"/>
            <a:ext cx="432197" cy="941325"/>
          </a:xfrm>
          <a:prstGeom prst="rect">
            <a:avLst/>
          </a:prstGeom>
          <a:noFill/>
          <a:ln w="9525">
            <a:noFill/>
            <a:miter lim="800000"/>
            <a:headEnd/>
            <a:tailEnd/>
          </a:ln>
          <a:effectLst/>
        </p:spPr>
      </p:pic>
      <p:pic>
        <p:nvPicPr>
          <p:cNvPr id="7" name="Picture 1" descr="C:\Users\HEITZER\Documents\C_PUFFER_4_Aktuell\DualPinionDrive_EPS_2013\DP-EPS_ExplodedView_RobertEngler_190314\DP long gear 05.jpg">
            <a:extLst>
              <a:ext uri="{FF2B5EF4-FFF2-40B4-BE49-F238E27FC236}">
                <a16:creationId xmlns:a16="http://schemas.microsoft.com/office/drawing/2014/main" id="{3E3FDFCE-D51C-4ECC-9F19-8011BEE842B2}"/>
              </a:ext>
            </a:extLst>
          </p:cNvPr>
          <p:cNvPicPr>
            <a:picLocks noChangeAspect="1" noChangeArrowheads="1"/>
          </p:cNvPicPr>
          <p:nvPr/>
        </p:nvPicPr>
        <p:blipFill>
          <a:blip r:embed="rId3" cstate="print"/>
          <a:stretch>
            <a:fillRect/>
          </a:stretch>
        </p:blipFill>
        <p:spPr bwMode="auto">
          <a:xfrm>
            <a:off x="2620932" y="1208134"/>
            <a:ext cx="1575920" cy="349416"/>
          </a:xfrm>
          <a:prstGeom prst="rect">
            <a:avLst/>
          </a:prstGeom>
          <a:noFill/>
          <a:ln>
            <a:noFill/>
          </a:ln>
        </p:spPr>
      </p:pic>
      <p:pic>
        <p:nvPicPr>
          <p:cNvPr id="8" name="Picture 3">
            <a:extLst>
              <a:ext uri="{FF2B5EF4-FFF2-40B4-BE49-F238E27FC236}">
                <a16:creationId xmlns:a16="http://schemas.microsoft.com/office/drawing/2014/main" id="{9C8EBFC2-7C0A-477C-9DBA-13D5E4058BD0}"/>
              </a:ext>
            </a:extLst>
          </p:cNvPr>
          <p:cNvPicPr>
            <a:picLocks noChangeAspect="1" noChangeArrowheads="1"/>
          </p:cNvPicPr>
          <p:nvPr/>
        </p:nvPicPr>
        <p:blipFill>
          <a:blip r:embed="rId4" cstate="print"/>
          <a:srcRect/>
          <a:stretch>
            <a:fillRect/>
          </a:stretch>
        </p:blipFill>
        <p:spPr bwMode="auto">
          <a:xfrm>
            <a:off x="2944342" y="1623485"/>
            <a:ext cx="929101" cy="438406"/>
          </a:xfrm>
          <a:prstGeom prst="rect">
            <a:avLst/>
          </a:prstGeom>
          <a:noFill/>
          <a:ln w="9525">
            <a:noFill/>
            <a:miter lim="800000"/>
            <a:headEnd/>
            <a:tailEnd/>
          </a:ln>
        </p:spPr>
      </p:pic>
      <p:pic>
        <p:nvPicPr>
          <p:cNvPr id="9" name="Picture 4" descr="59321560c">
            <a:extLst>
              <a:ext uri="{FF2B5EF4-FFF2-40B4-BE49-F238E27FC236}">
                <a16:creationId xmlns:a16="http://schemas.microsoft.com/office/drawing/2014/main" id="{F37016F9-DD6C-4CB2-A6A7-7B8D6227DA26}"/>
              </a:ext>
            </a:extLst>
          </p:cNvPr>
          <p:cNvPicPr>
            <a:picLocks noChangeAspect="1" noChangeArrowheads="1"/>
          </p:cNvPicPr>
          <p:nvPr/>
        </p:nvPicPr>
        <p:blipFill>
          <a:blip r:embed="rId5" cstate="print">
            <a:clrChange>
              <a:clrFrom>
                <a:srgbClr val="F5F5F5"/>
              </a:clrFrom>
              <a:clrTo>
                <a:srgbClr val="F5F5F5">
                  <a:alpha val="0"/>
                </a:srgbClr>
              </a:clrTo>
            </a:clrChange>
          </a:blip>
          <a:srcRect/>
          <a:stretch>
            <a:fillRect/>
          </a:stretch>
        </p:blipFill>
        <p:spPr bwMode="auto">
          <a:xfrm rot="20540398">
            <a:off x="3037283" y="2068932"/>
            <a:ext cx="743218" cy="523602"/>
          </a:xfrm>
          <a:prstGeom prst="rect">
            <a:avLst/>
          </a:prstGeom>
          <a:noFill/>
          <a:ln w="9525">
            <a:noFill/>
            <a:miter lim="800000"/>
            <a:headEnd/>
            <a:tailEnd/>
          </a:ln>
        </p:spPr>
      </p:pic>
      <p:pic>
        <p:nvPicPr>
          <p:cNvPr id="10" name="Picture 5">
            <a:extLst>
              <a:ext uri="{FF2B5EF4-FFF2-40B4-BE49-F238E27FC236}">
                <a16:creationId xmlns:a16="http://schemas.microsoft.com/office/drawing/2014/main" id="{30B7786F-3ED9-4B22-84FC-01E4FDC11AE4}"/>
              </a:ext>
            </a:extLst>
          </p:cNvPr>
          <p:cNvPicPr>
            <a:picLocks noChangeAspect="1" noChangeArrowheads="1"/>
          </p:cNvPicPr>
          <p:nvPr/>
        </p:nvPicPr>
        <p:blipFill>
          <a:blip r:embed="rId6" cstate="print"/>
          <a:srcRect/>
          <a:stretch>
            <a:fillRect/>
          </a:stretch>
        </p:blipFill>
        <p:spPr bwMode="auto">
          <a:xfrm>
            <a:off x="2600589" y="3899665"/>
            <a:ext cx="1616606" cy="264973"/>
          </a:xfrm>
          <a:prstGeom prst="rect">
            <a:avLst/>
          </a:prstGeom>
          <a:noFill/>
          <a:ln w="9525">
            <a:noFill/>
            <a:miter lim="800000"/>
            <a:headEnd/>
            <a:tailEnd/>
          </a:ln>
        </p:spPr>
      </p:pic>
      <p:pic>
        <p:nvPicPr>
          <p:cNvPr id="11" name="Picture 6">
            <a:extLst>
              <a:ext uri="{FF2B5EF4-FFF2-40B4-BE49-F238E27FC236}">
                <a16:creationId xmlns:a16="http://schemas.microsoft.com/office/drawing/2014/main" id="{2972112B-7859-4225-87E1-829F41F5C07F}"/>
              </a:ext>
            </a:extLst>
          </p:cNvPr>
          <p:cNvPicPr>
            <a:picLocks noChangeAspect="1" noChangeArrowheads="1"/>
          </p:cNvPicPr>
          <p:nvPr/>
        </p:nvPicPr>
        <p:blipFill>
          <a:blip r:embed="rId7" cstate="print"/>
          <a:srcRect/>
          <a:stretch>
            <a:fillRect/>
          </a:stretch>
        </p:blipFill>
        <p:spPr bwMode="auto">
          <a:xfrm>
            <a:off x="3027477" y="2536944"/>
            <a:ext cx="762831" cy="407540"/>
          </a:xfrm>
          <a:prstGeom prst="rect">
            <a:avLst/>
          </a:prstGeom>
          <a:noFill/>
          <a:ln w="9525">
            <a:noFill/>
            <a:miter lim="800000"/>
            <a:headEnd/>
            <a:tailEnd/>
          </a:ln>
        </p:spPr>
      </p:pic>
      <p:pic>
        <p:nvPicPr>
          <p:cNvPr id="12" name="Picture 11">
            <a:extLst>
              <a:ext uri="{FF2B5EF4-FFF2-40B4-BE49-F238E27FC236}">
                <a16:creationId xmlns:a16="http://schemas.microsoft.com/office/drawing/2014/main" id="{47B95072-86DD-4942-8F23-C612E577B437}"/>
              </a:ext>
            </a:extLst>
          </p:cNvPr>
          <p:cNvPicPr>
            <a:picLocks noChangeAspect="1"/>
          </p:cNvPicPr>
          <p:nvPr/>
        </p:nvPicPr>
        <p:blipFill>
          <a:blip r:embed="rId8" cstate="print"/>
          <a:stretch>
            <a:fillRect/>
          </a:stretch>
        </p:blipFill>
        <p:spPr>
          <a:xfrm>
            <a:off x="2904750" y="4288436"/>
            <a:ext cx="1008284" cy="309688"/>
          </a:xfrm>
          <a:prstGeom prst="rect">
            <a:avLst/>
          </a:prstGeom>
        </p:spPr>
      </p:pic>
    </p:spTree>
    <p:extLst>
      <p:ext uri="{BB962C8B-B14F-4D97-AF65-F5344CB8AC3E}">
        <p14:creationId xmlns:p14="http://schemas.microsoft.com/office/powerpoint/2010/main" val="383589444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DP EPS–</a:t>
            </a:r>
            <a:r>
              <a:rPr lang="zh-CN" altLang="en-US" dirty="0"/>
              <a:t>设计概述</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Content Placeholder 20">
            <a:extLst>
              <a:ext uri="{FF2B5EF4-FFF2-40B4-BE49-F238E27FC236}">
                <a16:creationId xmlns:a16="http://schemas.microsoft.com/office/drawing/2014/main" id="{3EBF66E3-5091-4976-A489-D7A3C3BF5E31}"/>
              </a:ext>
            </a:extLst>
          </p:cNvPr>
          <p:cNvPicPr>
            <a:picLocks noGrp="1" noChangeAspect="1"/>
          </p:cNvPicPr>
          <p:nvPr>
            <p:ph idx="1"/>
          </p:nvPr>
        </p:nvPicPr>
        <p:blipFill>
          <a:blip r:embed="rId2"/>
          <a:stretch>
            <a:fillRect/>
          </a:stretch>
        </p:blipFill>
        <p:spPr>
          <a:xfrm>
            <a:off x="1050496" y="863600"/>
            <a:ext cx="2742470" cy="1800225"/>
          </a:xfrm>
          <a:prstGeom prst="rect">
            <a:avLst/>
          </a:prstGeom>
        </p:spPr>
      </p:pic>
      <p:pic>
        <p:nvPicPr>
          <p:cNvPr id="5" name="Content Placeholder 21">
            <a:extLst>
              <a:ext uri="{FF2B5EF4-FFF2-40B4-BE49-F238E27FC236}">
                <a16:creationId xmlns:a16="http://schemas.microsoft.com/office/drawing/2014/main" id="{845580D2-FE74-4163-B628-7B7FB450CD61}"/>
              </a:ext>
            </a:extLst>
          </p:cNvPr>
          <p:cNvPicPr>
            <a:picLocks noChangeAspect="1"/>
          </p:cNvPicPr>
          <p:nvPr/>
        </p:nvPicPr>
        <p:blipFill>
          <a:blip r:embed="rId3"/>
          <a:stretch>
            <a:fillRect/>
          </a:stretch>
        </p:blipFill>
        <p:spPr>
          <a:xfrm>
            <a:off x="5240327" y="863600"/>
            <a:ext cx="2963883" cy="1800225"/>
          </a:xfrm>
          <a:prstGeom prst="rect">
            <a:avLst/>
          </a:prstGeom>
        </p:spPr>
      </p:pic>
      <p:sp>
        <p:nvSpPr>
          <p:cNvPr id="7" name="Content Placeholder 18">
            <a:extLst>
              <a:ext uri="{FF2B5EF4-FFF2-40B4-BE49-F238E27FC236}">
                <a16:creationId xmlns:a16="http://schemas.microsoft.com/office/drawing/2014/main" id="{A21BC4E6-714B-4E47-A431-2BE9686D1B1C}"/>
              </a:ext>
            </a:extLst>
          </p:cNvPr>
          <p:cNvSpPr txBox="1">
            <a:spLocks/>
          </p:cNvSpPr>
          <p:nvPr/>
        </p:nvSpPr>
        <p:spPr>
          <a:xfrm>
            <a:off x="360000" y="2844000"/>
            <a:ext cx="8280000" cy="1435900"/>
          </a:xfrm>
          <a:prstGeom prst="rect">
            <a:avLst/>
          </a:prstGeom>
        </p:spPr>
        <p:txBody>
          <a:bodyPr/>
          <a:lstStyle>
            <a:lvl1pPr marL="0" indent="0" algn="l" defTabSz="914126"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215935"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2pPr>
            <a:lvl3pPr marL="431870"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3pPr>
            <a:lvl4pPr marL="647806"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4pPr>
            <a:lvl5pPr marL="863741"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5pPr>
            <a:lvl6pPr marL="0" indent="0" algn="l" defTabSz="914126" rtl="0" eaLnBrk="1" latinLnBrk="0" hangingPunct="1">
              <a:spcBef>
                <a:spcPts val="0"/>
              </a:spcBef>
              <a:spcAft>
                <a:spcPts val="600"/>
              </a:spcAft>
              <a:buFont typeface="Arial" pitchFamily="34" charset="0"/>
              <a:buNone/>
              <a:defRPr sz="1600" b="1"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lvl="1" defTabSz="4176713">
              <a:tabLst>
                <a:tab pos="6721475" algn="l"/>
              </a:tabLst>
              <a:defRPr/>
            </a:pPr>
            <a:r>
              <a:rPr lang="zh-CN" altLang="en-US" sz="1400" dirty="0"/>
              <a:t>齿轮箱设计基于长期的柱传动</a:t>
            </a:r>
            <a:r>
              <a:rPr lang="en-US" altLang="zh-CN" sz="1400" dirty="0"/>
              <a:t>EPS</a:t>
            </a:r>
            <a:r>
              <a:rPr lang="zh-CN" altLang="en-US" sz="1400" dirty="0"/>
              <a:t>经验，并针对齿条传动应用进行了优化</a:t>
            </a:r>
            <a:endParaRPr lang="en-US" sz="1400" dirty="0"/>
          </a:p>
          <a:p>
            <a:pPr lvl="1" defTabSz="4176713">
              <a:defRPr/>
            </a:pPr>
            <a:r>
              <a:rPr lang="zh-CN" altLang="en-US" sz="1400" dirty="0"/>
              <a:t>增强的防震功能</a:t>
            </a:r>
            <a:endParaRPr lang="en-US" sz="1400" dirty="0"/>
          </a:p>
          <a:p>
            <a:pPr lvl="1" defTabSz="4176713">
              <a:defRPr/>
            </a:pPr>
            <a:r>
              <a:rPr lang="en-US" sz="1400" dirty="0"/>
              <a:t>DP </a:t>
            </a:r>
            <a:r>
              <a:rPr lang="zh-CN" altLang="en-US" sz="1400" dirty="0"/>
              <a:t>齿轮箱针对最小轴向长度进行了优化</a:t>
            </a:r>
            <a:endParaRPr lang="en-US" sz="1400" dirty="0"/>
          </a:p>
          <a:p>
            <a:endParaRPr lang="en-US" dirty="0"/>
          </a:p>
        </p:txBody>
      </p:sp>
    </p:spTree>
    <p:extLst>
      <p:ext uri="{BB962C8B-B14F-4D97-AF65-F5344CB8AC3E}">
        <p14:creationId xmlns:p14="http://schemas.microsoft.com/office/powerpoint/2010/main" val="125681380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皮带传动</a:t>
            </a:r>
            <a:r>
              <a:rPr lang="en-US" altLang="zh-CN" dirty="0"/>
              <a:t>EPS</a:t>
            </a:r>
            <a:r>
              <a:rPr lang="zh-CN" altLang="en-US" dirty="0"/>
              <a:t>（</a:t>
            </a:r>
            <a:r>
              <a:rPr lang="en-US" altLang="zh-CN" dirty="0"/>
              <a:t>BD EPS</a:t>
            </a:r>
            <a:r>
              <a:rPr lang="zh-CN" altLang="en-US" dirty="0"/>
              <a:t>）</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sp>
        <p:nvSpPr>
          <p:cNvPr id="4" name="Inhaltsplatzhalter 2">
            <a:extLst>
              <a:ext uri="{FF2B5EF4-FFF2-40B4-BE49-F238E27FC236}">
                <a16:creationId xmlns:a16="http://schemas.microsoft.com/office/drawing/2014/main" id="{8E31D179-5D1F-4FC6-AF6C-72E0DB8F5644}"/>
              </a:ext>
            </a:extLst>
          </p:cNvPr>
          <p:cNvSpPr txBox="1">
            <a:spLocks/>
          </p:cNvSpPr>
          <p:nvPr/>
        </p:nvSpPr>
        <p:spPr bwMode="gray">
          <a:xfrm>
            <a:off x="360000" y="2844000"/>
            <a:ext cx="8424000" cy="1800000"/>
          </a:xfrm>
          <a:prstGeom prst="rect">
            <a:avLst/>
          </a:prstGeom>
          <a:ln>
            <a:noFill/>
          </a:ln>
        </p:spPr>
        <p:txBody>
          <a:bodyPr vert="horz" lIns="72000" tIns="72000" rIns="72000" bIns="72000" rtlCol="0" anchor="t">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pPr marL="0" lvl="1" indent="0">
              <a:spcBef>
                <a:spcPts val="0"/>
              </a:spcBef>
              <a:spcAft>
                <a:spcPts val="300"/>
              </a:spcAft>
              <a:buSzPct val="100000"/>
              <a:buNone/>
              <a:defRPr/>
            </a:pPr>
            <a:r>
              <a:rPr lang="zh-CN" altLang="en-US" sz="1000" b="1" dirty="0">
                <a:latin typeface="Tahoma" panose="020B0604030504040204" pitchFamily="34" charset="0"/>
                <a:cs typeface="Tahoma" panose="020B0604030504040204" pitchFamily="34" charset="0"/>
              </a:rPr>
              <a:t>设计特点：</a:t>
            </a:r>
            <a:endParaRPr lang="en-US" sz="1000" b="1" dirty="0">
              <a:latin typeface="Tahoma" panose="020B0604030504040204" pitchFamily="34" charset="0"/>
              <a:cs typeface="Tahoma" panose="020B0604030504040204" pitchFamily="34" charset="0"/>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rPr>
              <a:t>皮带传动系统的高效率和卓越的摩擦水平</a:t>
            </a:r>
            <a:endParaRPr lang="en-US" sz="1000" dirty="0">
              <a:latin typeface="Tahoma" panose="020B0604030504040204" pitchFamily="34" charset="0"/>
              <a:cs typeface="Tahoma" panose="020B0604030504040204" pitchFamily="34" charset="0"/>
            </a:endParaRPr>
          </a:p>
          <a:p>
            <a:pPr marL="215954" lvl="1" indent="-215954">
              <a:spcBef>
                <a:spcPts val="0"/>
              </a:spcBef>
              <a:spcAft>
                <a:spcPts val="300"/>
              </a:spcAft>
              <a:buSzPct val="100000"/>
              <a:buFont typeface="Tahoma" panose="020B0604030504040204" pitchFamily="34" charset="0"/>
              <a:buChar char="•"/>
              <a:defRPr/>
            </a:pPr>
            <a:r>
              <a:rPr lang="en-US" sz="1000" dirty="0">
                <a:latin typeface="Tahoma" panose="020B0604030504040204" pitchFamily="34" charset="0"/>
                <a:cs typeface="Tahoma" panose="020B0604030504040204" pitchFamily="34" charset="0"/>
              </a:rPr>
              <a:t>AD </a:t>
            </a:r>
            <a:r>
              <a:rPr lang="zh-CN" altLang="en-US" sz="1000" dirty="0">
                <a:latin typeface="Tahoma" panose="020B0604030504040204" pitchFamily="34" charset="0"/>
                <a:cs typeface="Tahoma" panose="020B0604030504040204" pitchFamily="34" charset="0"/>
              </a:rPr>
              <a:t>准备：</a:t>
            </a:r>
            <a:r>
              <a:rPr lang="en-US" altLang="zh-CN" sz="1000" dirty="0">
                <a:latin typeface="Tahoma" panose="020B0604030504040204" pitchFamily="34" charset="0"/>
                <a:cs typeface="Tahoma" panose="020B0604030504040204" pitchFamily="34" charset="0"/>
              </a:rPr>
              <a:t>2-3</a:t>
            </a:r>
            <a:r>
              <a:rPr lang="zh-CN" altLang="en-US" sz="1000" dirty="0">
                <a:latin typeface="Tahoma" panose="020B0604030504040204" pitchFamily="34" charset="0"/>
                <a:cs typeface="Tahoma" panose="020B0604030504040204" pitchFamily="34" charset="0"/>
              </a:rPr>
              <a:t>级（</a:t>
            </a:r>
            <a:r>
              <a:rPr lang="en-US" altLang="zh-CN" sz="1000" dirty="0">
                <a:latin typeface="Tahoma" panose="020B0604030504040204" pitchFamily="34" charset="0"/>
                <a:cs typeface="Tahoma" panose="020B0604030504040204" pitchFamily="34" charset="0"/>
              </a:rPr>
              <a:t>~100FIT</a:t>
            </a:r>
            <a:r>
              <a:rPr lang="zh-CN" altLang="en-US" sz="1000" dirty="0">
                <a:latin typeface="Tahoma" panose="020B0604030504040204" pitchFamily="34" charset="0"/>
                <a:cs typeface="Tahoma" panose="020B0604030504040204" pitchFamily="34" charset="0"/>
              </a:rPr>
              <a:t>），</a:t>
            </a:r>
            <a:r>
              <a:rPr lang="en-US" altLang="zh-CN" sz="1000" dirty="0">
                <a:latin typeface="Tahoma" panose="020B0604030504040204" pitchFamily="34" charset="0"/>
                <a:cs typeface="Tahoma" panose="020B0604030504040204" pitchFamily="34" charset="0"/>
              </a:rPr>
              <a:t>3-4</a:t>
            </a:r>
            <a:r>
              <a:rPr lang="zh-CN" altLang="en-US" sz="1000" dirty="0">
                <a:latin typeface="Tahoma" panose="020B0604030504040204" pitchFamily="34" charset="0"/>
                <a:cs typeface="Tahoma" panose="020B0604030504040204" pitchFamily="34" charset="0"/>
              </a:rPr>
              <a:t>级（</a:t>
            </a:r>
            <a:r>
              <a:rPr lang="en-US" altLang="zh-CN" sz="1000" dirty="0">
                <a:latin typeface="Tahoma" panose="020B0604030504040204" pitchFamily="34" charset="0"/>
                <a:cs typeface="Tahoma" panose="020B0604030504040204" pitchFamily="34" charset="0"/>
              </a:rPr>
              <a:t>~1FIT</a:t>
            </a:r>
            <a:r>
              <a:rPr lang="zh-CN" altLang="en-US" sz="1000" dirty="0">
                <a:latin typeface="Tahoma" panose="020B0604030504040204" pitchFamily="34" charset="0"/>
                <a:cs typeface="Tahoma" panose="020B0604030504040204" pitchFamily="34" charset="0"/>
              </a:rPr>
              <a:t>）</a:t>
            </a:r>
            <a:r>
              <a:rPr lang="en-US" altLang="zh-CN" sz="1000" dirty="0">
                <a:latin typeface="Tahoma" panose="020B0604030504040204" pitchFamily="34" charset="0"/>
                <a:cs typeface="Tahoma" panose="020B0604030504040204" pitchFamily="34" charset="0"/>
                <a:sym typeface="Wingdings" panose="05000000000000000000" pitchFamily="2" charset="2"/>
              </a:rPr>
              <a:t></a:t>
            </a:r>
            <a:r>
              <a:rPr lang="zh-CN" altLang="en-US" sz="1000" dirty="0">
                <a:latin typeface="Tahoma" panose="020B0604030504040204" pitchFamily="34" charset="0"/>
                <a:cs typeface="Tahoma" panose="020B0604030504040204" pitchFamily="34" charset="0"/>
              </a:rPr>
              <a:t> 准备好自动驾驶</a:t>
            </a:r>
            <a:endParaRPr lang="en-US" sz="1000" dirty="0">
              <a:latin typeface="Tahoma" panose="020B0604030504040204" pitchFamily="34" charset="0"/>
              <a:cs typeface="Tahoma" panose="020B0604030504040204" pitchFamily="34" charset="0"/>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rPr>
              <a:t>优化了包装，可在多个客户和平台上实现最大使用量</a:t>
            </a:r>
            <a:endParaRPr lang="en-US" sz="1000" dirty="0">
              <a:latin typeface="Tahoma" panose="020B0604030504040204" pitchFamily="34" charset="0"/>
              <a:cs typeface="Tahoma" panose="020B0604030504040204" pitchFamily="34" charset="0"/>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sym typeface="Wingdings" panose="05000000000000000000" pitchFamily="2" charset="2"/>
              </a:rPr>
              <a:t>提高效率，最大限度地减少</a:t>
            </a:r>
            <a:r>
              <a:rPr lang="en-US" sz="1000" dirty="0">
                <a:latin typeface="Tahoma" panose="020B0604030504040204" pitchFamily="34" charset="0"/>
                <a:cs typeface="Tahoma" panose="020B0604030504040204" pitchFamily="34" charset="0"/>
                <a:sym typeface="Wingdings" panose="05000000000000000000" pitchFamily="2" charset="2"/>
              </a:rPr>
              <a:t>EPP</a:t>
            </a: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sym typeface="Wingdings" panose="05000000000000000000" pitchFamily="2" charset="2"/>
              </a:rPr>
              <a:t>改进成本和重量平衡的新材料和新概念</a:t>
            </a:r>
            <a:endParaRPr lang="en-US" sz="1000" dirty="0">
              <a:latin typeface="Tahoma" panose="020B0604030504040204" pitchFamily="34" charset="0"/>
              <a:cs typeface="Tahoma" panose="020B0604030504040204" pitchFamily="34" charset="0"/>
              <a:sym typeface="Wingdings" panose="05000000000000000000" pitchFamily="2" charset="2"/>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sym typeface="Wingdings" panose="05000000000000000000" pitchFamily="2" charset="2"/>
              </a:rPr>
              <a:t>可扩展性以降低开发风险  最大</a:t>
            </a:r>
            <a:r>
              <a:rPr lang="en-US" altLang="zh-CN" sz="1000" dirty="0">
                <a:latin typeface="Tahoma" panose="020B0604030504040204" pitchFamily="34" charset="0"/>
                <a:cs typeface="Tahoma" panose="020B0604030504040204" pitchFamily="34" charset="0"/>
                <a:sym typeface="Wingdings" panose="05000000000000000000" pitchFamily="2" charset="2"/>
              </a:rPr>
              <a:t>18.5kN</a:t>
            </a:r>
            <a:r>
              <a:rPr lang="zh-CN" altLang="en-US" sz="1000" dirty="0">
                <a:latin typeface="Tahoma" panose="020B0604030504040204" pitchFamily="34" charset="0"/>
                <a:cs typeface="Tahoma" panose="020B0604030504040204" pitchFamily="34" charset="0"/>
                <a:sym typeface="Wingdings" panose="05000000000000000000" pitchFamily="2" charset="2"/>
              </a:rPr>
              <a:t>齿条力</a:t>
            </a:r>
            <a:endParaRPr lang="en-US" sz="1000" dirty="0">
              <a:latin typeface="Tahoma" panose="020B0604030504040204" pitchFamily="34" charset="0"/>
              <a:cs typeface="Tahoma" panose="020B0604030504040204" pitchFamily="34" charset="0"/>
              <a:sym typeface="Wingdings" panose="05000000000000000000" pitchFamily="2" charset="2"/>
            </a:endParaRPr>
          </a:p>
          <a:p>
            <a:pPr marL="215954" lvl="1" indent="-215954">
              <a:spcBef>
                <a:spcPts val="0"/>
              </a:spcBef>
              <a:spcAft>
                <a:spcPts val="300"/>
              </a:spcAft>
              <a:buSzPct val="100000"/>
              <a:buFont typeface="Tahoma" panose="020B0604030504040204" pitchFamily="34" charset="0"/>
              <a:buChar char="•"/>
              <a:defRPr/>
            </a:pPr>
            <a:r>
              <a:rPr lang="zh-CN" altLang="en-US" sz="1000" dirty="0">
                <a:latin typeface="Tahoma" panose="020B0604030504040204" pitchFamily="34" charset="0"/>
                <a:cs typeface="Tahoma" panose="020B0604030504040204" pitchFamily="34" charset="0"/>
                <a:sym typeface="Wingdings" panose="05000000000000000000" pitchFamily="2" charset="2"/>
              </a:rPr>
              <a:t>所有</a:t>
            </a:r>
            <a:r>
              <a:rPr lang="en-US" altLang="zh-CN" sz="1000" dirty="0">
                <a:latin typeface="Tahoma" panose="020B0604030504040204" pitchFamily="34" charset="0"/>
                <a:cs typeface="Tahoma" panose="020B0604030504040204" pitchFamily="34" charset="0"/>
                <a:sym typeface="Wingdings" panose="05000000000000000000" pitchFamily="2" charset="2"/>
              </a:rPr>
              <a:t>EPS</a:t>
            </a:r>
            <a:r>
              <a:rPr lang="zh-CN" altLang="en-US" sz="1000" dirty="0">
                <a:latin typeface="Tahoma" panose="020B0604030504040204" pitchFamily="34" charset="0"/>
                <a:cs typeface="Tahoma" panose="020B0604030504040204" pitchFamily="34" charset="0"/>
                <a:sym typeface="Wingdings" panose="05000000000000000000" pitchFamily="2" charset="2"/>
              </a:rPr>
              <a:t>应用程序的通用软件架构</a:t>
            </a:r>
            <a:endParaRPr lang="en-US" sz="1000" dirty="0">
              <a:latin typeface="Tahoma" panose="020B0604030504040204" pitchFamily="34" charset="0"/>
              <a:cs typeface="Tahoma" panose="020B0604030504040204" pitchFamily="34" charset="0"/>
              <a:sym typeface="Wingdings" panose="05000000000000000000" pitchFamily="2" charset="2"/>
            </a:endParaRPr>
          </a:p>
        </p:txBody>
      </p:sp>
      <p:pic>
        <p:nvPicPr>
          <p:cNvPr id="5" name="Content Placeholder 15">
            <a:extLst>
              <a:ext uri="{FF2B5EF4-FFF2-40B4-BE49-F238E27FC236}">
                <a16:creationId xmlns:a16="http://schemas.microsoft.com/office/drawing/2014/main" id="{29230E22-BE83-4518-80C8-625F263F69BC}"/>
              </a:ext>
            </a:extLst>
          </p:cNvPr>
          <p:cNvPicPr>
            <a:picLocks noGrp="1" noChangeAspect="1"/>
          </p:cNvPicPr>
          <p:nvPr>
            <p:ph idx="1"/>
          </p:nvPr>
        </p:nvPicPr>
        <p:blipFill>
          <a:blip r:embed="rId2"/>
          <a:stretch>
            <a:fillRect/>
          </a:stretch>
        </p:blipFill>
        <p:spPr>
          <a:xfrm>
            <a:off x="360363" y="884464"/>
            <a:ext cx="2700337" cy="1758497"/>
          </a:xfrm>
          <a:prstGeom prst="rect">
            <a:avLst/>
          </a:prstGeom>
        </p:spPr>
      </p:pic>
      <p:pic>
        <p:nvPicPr>
          <p:cNvPr id="7" name="Content Placeholder 16">
            <a:extLst>
              <a:ext uri="{FF2B5EF4-FFF2-40B4-BE49-F238E27FC236}">
                <a16:creationId xmlns:a16="http://schemas.microsoft.com/office/drawing/2014/main" id="{708399DD-B65D-4E35-B34F-51AC1200F0FF}"/>
              </a:ext>
            </a:extLst>
          </p:cNvPr>
          <p:cNvPicPr>
            <a:picLocks noChangeAspect="1"/>
          </p:cNvPicPr>
          <p:nvPr/>
        </p:nvPicPr>
        <p:blipFill>
          <a:blip r:embed="rId3"/>
          <a:stretch>
            <a:fillRect/>
          </a:stretch>
        </p:blipFill>
        <p:spPr>
          <a:xfrm>
            <a:off x="3222625" y="884980"/>
            <a:ext cx="2698750" cy="1757464"/>
          </a:xfrm>
          <a:prstGeom prst="rect">
            <a:avLst/>
          </a:prstGeom>
        </p:spPr>
      </p:pic>
      <p:pic>
        <p:nvPicPr>
          <p:cNvPr id="8" name="Content Placeholder 17">
            <a:extLst>
              <a:ext uri="{FF2B5EF4-FFF2-40B4-BE49-F238E27FC236}">
                <a16:creationId xmlns:a16="http://schemas.microsoft.com/office/drawing/2014/main" id="{3A3C7BA4-B50D-4C0B-A563-95EA720ADC10}"/>
              </a:ext>
            </a:extLst>
          </p:cNvPr>
          <p:cNvPicPr>
            <a:picLocks noChangeAspect="1"/>
          </p:cNvPicPr>
          <p:nvPr/>
        </p:nvPicPr>
        <p:blipFill>
          <a:blip r:embed="rId4"/>
          <a:stretch>
            <a:fillRect/>
          </a:stretch>
        </p:blipFill>
        <p:spPr>
          <a:xfrm>
            <a:off x="6083300" y="888328"/>
            <a:ext cx="2700338" cy="1750768"/>
          </a:xfrm>
          <a:prstGeom prst="rect">
            <a:avLst/>
          </a:prstGeom>
        </p:spPr>
      </p:pic>
    </p:spTree>
    <p:extLst>
      <p:ext uri="{BB962C8B-B14F-4D97-AF65-F5344CB8AC3E}">
        <p14:creationId xmlns:p14="http://schemas.microsoft.com/office/powerpoint/2010/main" val="14417268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概述</a:t>
            </a:r>
            <a:r>
              <a:rPr lang="en-US" altLang="zh-CN" dirty="0"/>
              <a:t>–</a:t>
            </a:r>
            <a:r>
              <a:rPr lang="zh-CN" altLang="en-US" dirty="0"/>
              <a:t>皮带传动（</a:t>
            </a:r>
            <a:r>
              <a:rPr lang="en-US" altLang="zh-CN" dirty="0"/>
              <a:t>BD EPS</a:t>
            </a:r>
            <a:r>
              <a:rPr lang="zh-CN" altLang="en-US" dirty="0"/>
              <a:t>）</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Grafik 4">
            <a:extLst>
              <a:ext uri="{FF2B5EF4-FFF2-40B4-BE49-F238E27FC236}">
                <a16:creationId xmlns:a16="http://schemas.microsoft.com/office/drawing/2014/main" id="{4E3DADBA-8DA0-4F10-ADA6-6943AEC59C8C}"/>
              </a:ext>
            </a:extLst>
          </p:cNvPr>
          <p:cNvPicPr>
            <a:picLocks noChangeAspect="1"/>
          </p:cNvPicPr>
          <p:nvPr/>
        </p:nvPicPr>
        <p:blipFill>
          <a:blip r:embed="rId2"/>
          <a:stretch>
            <a:fillRect/>
          </a:stretch>
        </p:blipFill>
        <p:spPr>
          <a:xfrm>
            <a:off x="543657" y="2333470"/>
            <a:ext cx="3235559" cy="2342813"/>
          </a:xfrm>
          <a:prstGeom prst="rect">
            <a:avLst/>
          </a:prstGeom>
        </p:spPr>
      </p:pic>
      <p:pic>
        <p:nvPicPr>
          <p:cNvPr id="5" name="Grafik 11">
            <a:extLst>
              <a:ext uri="{FF2B5EF4-FFF2-40B4-BE49-F238E27FC236}">
                <a16:creationId xmlns:a16="http://schemas.microsoft.com/office/drawing/2014/main" id="{5775485E-9C0F-449C-AD57-572DDCF911FD}"/>
              </a:ext>
            </a:extLst>
          </p:cNvPr>
          <p:cNvPicPr>
            <a:picLocks noChangeAspect="1"/>
          </p:cNvPicPr>
          <p:nvPr/>
        </p:nvPicPr>
        <p:blipFill>
          <a:blip r:embed="rId3"/>
          <a:stretch>
            <a:fillRect/>
          </a:stretch>
        </p:blipFill>
        <p:spPr>
          <a:xfrm>
            <a:off x="449009" y="617350"/>
            <a:ext cx="2248097" cy="1786949"/>
          </a:xfrm>
          <a:prstGeom prst="rect">
            <a:avLst/>
          </a:prstGeom>
        </p:spPr>
      </p:pic>
      <p:sp>
        <p:nvSpPr>
          <p:cNvPr id="7" name="Textfeld 6">
            <a:extLst>
              <a:ext uri="{FF2B5EF4-FFF2-40B4-BE49-F238E27FC236}">
                <a16:creationId xmlns:a16="http://schemas.microsoft.com/office/drawing/2014/main" id="{260A222D-F6E1-40DB-9C77-B911EDED0FD8}"/>
              </a:ext>
            </a:extLst>
          </p:cNvPr>
          <p:cNvSpPr txBox="1"/>
          <p:nvPr/>
        </p:nvSpPr>
        <p:spPr>
          <a:xfrm>
            <a:off x="801867" y="1345890"/>
            <a:ext cx="651197" cy="184666"/>
          </a:xfrm>
          <a:prstGeom prst="rect">
            <a:avLst/>
          </a:prstGeom>
          <a:noFill/>
        </p:spPr>
        <p:txBody>
          <a:bodyPr wrap="square" lIns="0" tIns="0" rIns="0" bIns="0" rtlCol="0">
            <a:spAutoFit/>
          </a:bodyPr>
          <a:lstStyle/>
          <a:p>
            <a:pPr>
              <a:spcBef>
                <a:spcPts val="0"/>
              </a:spcBef>
            </a:pPr>
            <a:r>
              <a:rPr lang="zh-CN" altLang="en-US" sz="1200" dirty="0"/>
              <a:t>驱动齿轮</a:t>
            </a:r>
            <a:endParaRPr lang="en-GB" sz="1200" dirty="0"/>
          </a:p>
        </p:txBody>
      </p:sp>
      <p:sp>
        <p:nvSpPr>
          <p:cNvPr id="8" name="Textfeld 7">
            <a:extLst>
              <a:ext uri="{FF2B5EF4-FFF2-40B4-BE49-F238E27FC236}">
                <a16:creationId xmlns:a16="http://schemas.microsoft.com/office/drawing/2014/main" id="{9820E7EF-BA47-46C4-A0F2-CF3B60931063}"/>
              </a:ext>
            </a:extLst>
          </p:cNvPr>
          <p:cNvSpPr txBox="1"/>
          <p:nvPr/>
        </p:nvSpPr>
        <p:spPr>
          <a:xfrm>
            <a:off x="2436152" y="1737226"/>
            <a:ext cx="575338" cy="184666"/>
          </a:xfrm>
          <a:prstGeom prst="rect">
            <a:avLst/>
          </a:prstGeom>
          <a:noFill/>
        </p:spPr>
        <p:txBody>
          <a:bodyPr wrap="square" lIns="0" tIns="0" rIns="0" bIns="0" rtlCol="0">
            <a:spAutoFit/>
          </a:bodyPr>
          <a:lstStyle/>
          <a:p>
            <a:pPr>
              <a:spcBef>
                <a:spcPts val="0"/>
              </a:spcBef>
            </a:pPr>
            <a:r>
              <a:rPr lang="zh-CN" altLang="en-US" sz="1200" dirty="0"/>
              <a:t>转向器</a:t>
            </a:r>
            <a:endParaRPr lang="en-GB" sz="1200" dirty="0"/>
          </a:p>
        </p:txBody>
      </p:sp>
      <p:sp>
        <p:nvSpPr>
          <p:cNvPr id="9" name="Textfeld 8">
            <a:extLst>
              <a:ext uri="{FF2B5EF4-FFF2-40B4-BE49-F238E27FC236}">
                <a16:creationId xmlns:a16="http://schemas.microsoft.com/office/drawing/2014/main" id="{F4E101AF-564A-41E8-8927-60A42C67598C}"/>
              </a:ext>
            </a:extLst>
          </p:cNvPr>
          <p:cNvSpPr txBox="1"/>
          <p:nvPr/>
        </p:nvSpPr>
        <p:spPr>
          <a:xfrm>
            <a:off x="2358745" y="1463568"/>
            <a:ext cx="710749" cy="184666"/>
          </a:xfrm>
          <a:prstGeom prst="rect">
            <a:avLst/>
          </a:prstGeom>
          <a:noFill/>
        </p:spPr>
        <p:txBody>
          <a:bodyPr wrap="square" lIns="0" tIns="0" rIns="0" bIns="0" rtlCol="0">
            <a:spAutoFit/>
          </a:bodyPr>
          <a:lstStyle/>
          <a:p>
            <a:pPr>
              <a:spcBef>
                <a:spcPts val="0"/>
              </a:spcBef>
            </a:pPr>
            <a:r>
              <a:rPr lang="zh-CN" altLang="en-US" sz="1200" dirty="0"/>
              <a:t>柱</a:t>
            </a:r>
            <a:endParaRPr lang="en-GB" sz="1200" dirty="0"/>
          </a:p>
        </p:txBody>
      </p:sp>
      <p:cxnSp>
        <p:nvCxnSpPr>
          <p:cNvPr id="10" name="Gerader Verbinder 13">
            <a:extLst>
              <a:ext uri="{FF2B5EF4-FFF2-40B4-BE49-F238E27FC236}">
                <a16:creationId xmlns:a16="http://schemas.microsoft.com/office/drawing/2014/main" id="{ADF4BCA9-1269-416A-8D68-CA99468DFC08}"/>
              </a:ext>
            </a:extLst>
          </p:cNvPr>
          <p:cNvCxnSpPr>
            <a:cxnSpLocks/>
          </p:cNvCxnSpPr>
          <p:nvPr/>
        </p:nvCxnSpPr>
        <p:spPr>
          <a:xfrm>
            <a:off x="1080947" y="1596163"/>
            <a:ext cx="56844" cy="296026"/>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1" name="Gerader Verbinder 15">
            <a:extLst>
              <a:ext uri="{FF2B5EF4-FFF2-40B4-BE49-F238E27FC236}">
                <a16:creationId xmlns:a16="http://schemas.microsoft.com/office/drawing/2014/main" id="{FEDB4950-DAC8-490D-BCE6-8F03A35F0F54}"/>
              </a:ext>
            </a:extLst>
          </p:cNvPr>
          <p:cNvCxnSpPr>
            <a:cxnSpLocks/>
          </p:cNvCxnSpPr>
          <p:nvPr/>
        </p:nvCxnSpPr>
        <p:spPr>
          <a:xfrm>
            <a:off x="1962230" y="1460721"/>
            <a:ext cx="381253" cy="110619"/>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2" name="Gerader Verbinder 17">
            <a:extLst>
              <a:ext uri="{FF2B5EF4-FFF2-40B4-BE49-F238E27FC236}">
                <a16:creationId xmlns:a16="http://schemas.microsoft.com/office/drawing/2014/main" id="{58E8C0A8-CA73-4DBD-AF3D-2FF0DF94D885}"/>
              </a:ext>
            </a:extLst>
          </p:cNvPr>
          <p:cNvCxnSpPr>
            <a:cxnSpLocks/>
          </p:cNvCxnSpPr>
          <p:nvPr/>
        </p:nvCxnSpPr>
        <p:spPr>
          <a:xfrm flipH="1">
            <a:off x="1927022" y="1882342"/>
            <a:ext cx="431724" cy="195508"/>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13" name="Textfeld 20">
            <a:extLst>
              <a:ext uri="{FF2B5EF4-FFF2-40B4-BE49-F238E27FC236}">
                <a16:creationId xmlns:a16="http://schemas.microsoft.com/office/drawing/2014/main" id="{1FB340B5-20DA-4AA9-A251-E444176B69E5}"/>
              </a:ext>
            </a:extLst>
          </p:cNvPr>
          <p:cNvSpPr txBox="1"/>
          <p:nvPr/>
        </p:nvSpPr>
        <p:spPr>
          <a:xfrm>
            <a:off x="360364" y="2338144"/>
            <a:ext cx="338276" cy="184666"/>
          </a:xfrm>
          <a:prstGeom prst="rect">
            <a:avLst/>
          </a:prstGeom>
          <a:noFill/>
        </p:spPr>
        <p:txBody>
          <a:bodyPr wrap="square" lIns="0" tIns="0" rIns="0" bIns="0" rtlCol="0">
            <a:spAutoFit/>
          </a:bodyPr>
          <a:lstStyle/>
          <a:p>
            <a:pPr>
              <a:spcBef>
                <a:spcPts val="0"/>
              </a:spcBef>
            </a:pPr>
            <a:r>
              <a:rPr lang="zh-CN" altLang="en-US" sz="1200" dirty="0"/>
              <a:t>支架</a:t>
            </a:r>
            <a:endParaRPr lang="en-GB" sz="1200" dirty="0"/>
          </a:p>
        </p:txBody>
      </p:sp>
      <p:cxnSp>
        <p:nvCxnSpPr>
          <p:cNvPr id="14" name="Gerader Verbinder 21">
            <a:extLst>
              <a:ext uri="{FF2B5EF4-FFF2-40B4-BE49-F238E27FC236}">
                <a16:creationId xmlns:a16="http://schemas.microsoft.com/office/drawing/2014/main" id="{DC7C08CB-5FF0-4E74-9A82-5A04A36D2EF0}"/>
              </a:ext>
            </a:extLst>
          </p:cNvPr>
          <p:cNvCxnSpPr>
            <a:cxnSpLocks/>
          </p:cNvCxnSpPr>
          <p:nvPr/>
        </p:nvCxnSpPr>
        <p:spPr>
          <a:xfrm flipH="1">
            <a:off x="530880" y="2012072"/>
            <a:ext cx="5026" cy="311226"/>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15" name="Textfeld 22">
            <a:extLst>
              <a:ext uri="{FF2B5EF4-FFF2-40B4-BE49-F238E27FC236}">
                <a16:creationId xmlns:a16="http://schemas.microsoft.com/office/drawing/2014/main" id="{F81014A3-4BE5-4B72-985A-747FE23D5D3A}"/>
              </a:ext>
            </a:extLst>
          </p:cNvPr>
          <p:cNvSpPr txBox="1"/>
          <p:nvPr/>
        </p:nvSpPr>
        <p:spPr>
          <a:xfrm>
            <a:off x="2785751" y="794399"/>
            <a:ext cx="1246580" cy="184666"/>
          </a:xfrm>
          <a:prstGeom prst="rect">
            <a:avLst/>
          </a:prstGeom>
          <a:noFill/>
        </p:spPr>
        <p:txBody>
          <a:bodyPr wrap="square" lIns="0" tIns="0" rIns="0" bIns="0" rtlCol="0">
            <a:spAutoFit/>
          </a:bodyPr>
          <a:lstStyle/>
          <a:p>
            <a:pPr>
              <a:spcBef>
                <a:spcPts val="0"/>
              </a:spcBef>
            </a:pPr>
            <a:r>
              <a:rPr lang="zh-CN" altLang="en-US" sz="1200" dirty="0"/>
              <a:t>手轮</a:t>
            </a:r>
            <a:endParaRPr lang="en-GB" altLang="zh-CN" sz="1200" dirty="0"/>
          </a:p>
        </p:txBody>
      </p:sp>
      <p:cxnSp>
        <p:nvCxnSpPr>
          <p:cNvPr id="16" name="Gerader Verbinder 23">
            <a:extLst>
              <a:ext uri="{FF2B5EF4-FFF2-40B4-BE49-F238E27FC236}">
                <a16:creationId xmlns:a16="http://schemas.microsoft.com/office/drawing/2014/main" id="{45732D9B-CFB0-4B17-A458-8C897F35A239}"/>
              </a:ext>
            </a:extLst>
          </p:cNvPr>
          <p:cNvCxnSpPr>
            <a:cxnSpLocks/>
            <a:endCxn id="15" idx="1"/>
          </p:cNvCxnSpPr>
          <p:nvPr/>
        </p:nvCxnSpPr>
        <p:spPr>
          <a:xfrm>
            <a:off x="2527788" y="872515"/>
            <a:ext cx="257963" cy="14217"/>
          </a:xfrm>
          <a:prstGeom prst="line">
            <a:avLst/>
          </a:prstGeom>
          <a:ln w="2857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17" name="Group 3">
            <a:extLst>
              <a:ext uri="{FF2B5EF4-FFF2-40B4-BE49-F238E27FC236}">
                <a16:creationId xmlns:a16="http://schemas.microsoft.com/office/drawing/2014/main" id="{D0D11307-4665-4724-826B-44A93A9147E9}"/>
              </a:ext>
            </a:extLst>
          </p:cNvPr>
          <p:cNvGrpSpPr>
            <a:grpSpLocks noChangeAspect="1"/>
          </p:cNvGrpSpPr>
          <p:nvPr/>
        </p:nvGrpSpPr>
        <p:grpSpPr bwMode="auto">
          <a:xfrm>
            <a:off x="3895214" y="993906"/>
            <a:ext cx="5348967" cy="3294554"/>
            <a:chOff x="797" y="2679"/>
            <a:chExt cx="11766" cy="7246"/>
          </a:xfrm>
        </p:grpSpPr>
        <p:sp>
          <p:nvSpPr>
            <p:cNvPr id="18" name="AutoShape 4">
              <a:extLst>
                <a:ext uri="{FF2B5EF4-FFF2-40B4-BE49-F238E27FC236}">
                  <a16:creationId xmlns:a16="http://schemas.microsoft.com/office/drawing/2014/main" id="{40200139-43E8-48A2-A854-D0E8F8128B7A}"/>
                </a:ext>
              </a:extLst>
            </p:cNvPr>
            <p:cNvSpPr>
              <a:spLocks noChangeAspect="1" noChangeArrowheads="1"/>
            </p:cNvSpPr>
            <p:nvPr/>
          </p:nvSpPr>
          <p:spPr bwMode="auto">
            <a:xfrm>
              <a:off x="797" y="3178"/>
              <a:ext cx="10795" cy="6747"/>
            </a:xfrm>
            <a:prstGeom prst="rect">
              <a:avLst/>
            </a:prstGeom>
            <a:noFill/>
            <a:ln w="9525">
              <a:noFill/>
              <a:miter lim="800000"/>
              <a:headEnd/>
              <a:tailEnd/>
            </a:ln>
          </p:spPr>
          <p:txBody>
            <a:bodyPr/>
            <a:lstStyle/>
            <a:p>
              <a:endParaRPr lang="en-US"/>
            </a:p>
          </p:txBody>
        </p:sp>
        <p:pic>
          <p:nvPicPr>
            <p:cNvPr id="19" name="Picture 5">
              <a:extLst>
                <a:ext uri="{FF2B5EF4-FFF2-40B4-BE49-F238E27FC236}">
                  <a16:creationId xmlns:a16="http://schemas.microsoft.com/office/drawing/2014/main" id="{22CC66EA-AB7B-48A2-9C4D-A9CC5A38268B}"/>
                </a:ext>
              </a:extLst>
            </p:cNvPr>
            <p:cNvPicPr>
              <a:picLocks noChangeAspect="1" noChangeArrowheads="1"/>
            </p:cNvPicPr>
            <p:nvPr/>
          </p:nvPicPr>
          <p:blipFill>
            <a:blip r:embed="rId4" cstate="print"/>
            <a:srcRect l="2083" t="33333" r="22917" b="38889"/>
            <a:stretch>
              <a:fillRect/>
            </a:stretch>
          </p:blipFill>
          <p:spPr bwMode="auto">
            <a:xfrm>
              <a:off x="1375" y="5373"/>
              <a:ext cx="9446" cy="2625"/>
            </a:xfrm>
            <a:prstGeom prst="rect">
              <a:avLst/>
            </a:prstGeom>
            <a:noFill/>
            <a:ln w="9525">
              <a:noFill/>
              <a:miter lim="800000"/>
              <a:headEnd/>
              <a:tailEnd/>
            </a:ln>
          </p:spPr>
        </p:pic>
        <p:grpSp>
          <p:nvGrpSpPr>
            <p:cNvPr id="20" name="Group 6">
              <a:extLst>
                <a:ext uri="{FF2B5EF4-FFF2-40B4-BE49-F238E27FC236}">
                  <a16:creationId xmlns:a16="http://schemas.microsoft.com/office/drawing/2014/main" id="{E481CBC8-5E76-4F43-BCDF-CC5A569CB843}"/>
                </a:ext>
              </a:extLst>
            </p:cNvPr>
            <p:cNvGrpSpPr>
              <a:grpSpLocks/>
            </p:cNvGrpSpPr>
            <p:nvPr/>
          </p:nvGrpSpPr>
          <p:grpSpPr bwMode="auto">
            <a:xfrm>
              <a:off x="3399" y="3743"/>
              <a:ext cx="1165" cy="1074"/>
              <a:chOff x="1457" y="1003"/>
              <a:chExt cx="580" cy="535"/>
            </a:xfrm>
          </p:grpSpPr>
          <p:pic>
            <p:nvPicPr>
              <p:cNvPr id="53" name="Picture 7">
                <a:extLst>
                  <a:ext uri="{FF2B5EF4-FFF2-40B4-BE49-F238E27FC236}">
                    <a16:creationId xmlns:a16="http://schemas.microsoft.com/office/drawing/2014/main" id="{BA88A1E5-2837-4B15-9E79-68D5E4172FDE}"/>
                  </a:ext>
                </a:extLst>
              </p:cNvPr>
              <p:cNvPicPr>
                <a:picLocks noChangeAspect="1" noChangeArrowheads="1"/>
              </p:cNvPicPr>
              <p:nvPr/>
            </p:nvPicPr>
            <p:blipFill>
              <a:blip r:embed="rId5" cstate="print"/>
              <a:srcRect l="31868" t="54509" r="39560" b="28676"/>
              <a:stretch>
                <a:fillRect/>
              </a:stretch>
            </p:blipFill>
            <p:spPr bwMode="auto">
              <a:xfrm rot="211872">
                <a:off x="1457" y="1151"/>
                <a:ext cx="546" cy="241"/>
              </a:xfrm>
              <a:prstGeom prst="rect">
                <a:avLst/>
              </a:prstGeom>
              <a:noFill/>
              <a:ln w="9525">
                <a:noFill/>
                <a:miter lim="800000"/>
                <a:headEnd/>
                <a:tailEnd/>
              </a:ln>
            </p:spPr>
          </p:pic>
          <p:sp>
            <p:nvSpPr>
              <p:cNvPr id="54" name="Rectangle 8">
                <a:extLst>
                  <a:ext uri="{FF2B5EF4-FFF2-40B4-BE49-F238E27FC236}">
                    <a16:creationId xmlns:a16="http://schemas.microsoft.com/office/drawing/2014/main" id="{C8394334-0F2A-40B1-A6B3-CD32BE536E7B}"/>
                  </a:ext>
                </a:extLst>
              </p:cNvPr>
              <p:cNvSpPr>
                <a:spLocks noChangeArrowheads="1"/>
              </p:cNvSpPr>
              <p:nvPr/>
            </p:nvSpPr>
            <p:spPr bwMode="auto">
              <a:xfrm rot="-761893">
                <a:off x="1557" y="1350"/>
                <a:ext cx="480" cy="188"/>
              </a:xfrm>
              <a:prstGeom prst="rect">
                <a:avLst/>
              </a:prstGeom>
              <a:solidFill>
                <a:srgbClr val="FFFFFF"/>
              </a:solidFill>
              <a:ln w="9525">
                <a:noFill/>
                <a:miter lim="800000"/>
                <a:headEnd/>
                <a:tailEnd/>
              </a:ln>
            </p:spPr>
            <p:txBody>
              <a:bodyPr anchor="ctr"/>
              <a:lstStyle/>
              <a:p>
                <a:endParaRPr lang="en-US"/>
              </a:p>
            </p:txBody>
          </p:sp>
          <p:sp>
            <p:nvSpPr>
              <p:cNvPr id="55" name="Rectangle 9">
                <a:extLst>
                  <a:ext uri="{FF2B5EF4-FFF2-40B4-BE49-F238E27FC236}">
                    <a16:creationId xmlns:a16="http://schemas.microsoft.com/office/drawing/2014/main" id="{DFF27158-A0BB-45C8-B7A9-10A29F3984D8}"/>
                  </a:ext>
                </a:extLst>
              </p:cNvPr>
              <p:cNvSpPr>
                <a:spLocks noChangeArrowheads="1"/>
              </p:cNvSpPr>
              <p:nvPr/>
            </p:nvSpPr>
            <p:spPr bwMode="auto">
              <a:xfrm rot="-762968">
                <a:off x="1493" y="1003"/>
                <a:ext cx="480" cy="237"/>
              </a:xfrm>
              <a:prstGeom prst="rect">
                <a:avLst/>
              </a:prstGeom>
              <a:solidFill>
                <a:srgbClr val="FFFFFF"/>
              </a:solidFill>
              <a:ln w="9525">
                <a:noFill/>
                <a:miter lim="800000"/>
                <a:headEnd/>
                <a:tailEnd/>
              </a:ln>
            </p:spPr>
            <p:txBody>
              <a:bodyPr anchor="ctr"/>
              <a:lstStyle/>
              <a:p>
                <a:endParaRPr lang="en-US"/>
              </a:p>
            </p:txBody>
          </p:sp>
        </p:grpSp>
        <p:sp>
          <p:nvSpPr>
            <p:cNvPr id="21" name="Text Box 10">
              <a:extLst>
                <a:ext uri="{FF2B5EF4-FFF2-40B4-BE49-F238E27FC236}">
                  <a16:creationId xmlns:a16="http://schemas.microsoft.com/office/drawing/2014/main" id="{86B6B2DE-A776-4582-8779-5B54292B9630}"/>
                </a:ext>
              </a:extLst>
            </p:cNvPr>
            <p:cNvSpPr txBox="1">
              <a:spLocks noChangeArrowheads="1"/>
            </p:cNvSpPr>
            <p:nvPr/>
          </p:nvSpPr>
          <p:spPr bwMode="auto">
            <a:xfrm>
              <a:off x="6483" y="3371"/>
              <a:ext cx="5109" cy="502"/>
            </a:xfrm>
            <a:prstGeom prst="rect">
              <a:avLst/>
            </a:prstGeom>
            <a:noFill/>
            <a:ln w="9525">
              <a:noFill/>
              <a:miter lim="800000"/>
              <a:headEnd/>
              <a:tailEnd/>
            </a:ln>
          </p:spPr>
          <p:txBody>
            <a:bodyPr lIns="73152" tIns="36576" rIns="73152" bIns="36576"/>
            <a:lstStyle/>
            <a:p>
              <a:pPr algn="ctr">
                <a:spcBef>
                  <a:spcPct val="50000"/>
                </a:spcBef>
              </a:pPr>
              <a:endParaRPr lang="en-US" sz="2000" b="0">
                <a:solidFill>
                  <a:schemeClr val="accent2"/>
                </a:solidFill>
              </a:endParaRPr>
            </a:p>
          </p:txBody>
        </p:sp>
        <p:pic>
          <p:nvPicPr>
            <p:cNvPr id="22" name="Picture 11">
              <a:extLst>
                <a:ext uri="{FF2B5EF4-FFF2-40B4-BE49-F238E27FC236}">
                  <a16:creationId xmlns:a16="http://schemas.microsoft.com/office/drawing/2014/main" id="{F7921E2F-4D1C-42A3-9285-1AFE4447B20A}"/>
                </a:ext>
              </a:extLst>
            </p:cNvPr>
            <p:cNvPicPr>
              <a:picLocks noChangeAspect="1" noChangeArrowheads="1"/>
            </p:cNvPicPr>
            <p:nvPr/>
          </p:nvPicPr>
          <p:blipFill>
            <a:blip r:embed="rId6" cstate="print"/>
            <a:srcRect l="16667" t="22223" r="35715" b="17461"/>
            <a:stretch>
              <a:fillRect/>
            </a:stretch>
          </p:blipFill>
          <p:spPr bwMode="auto">
            <a:xfrm>
              <a:off x="8123" y="3468"/>
              <a:ext cx="1927" cy="1830"/>
            </a:xfrm>
            <a:prstGeom prst="rect">
              <a:avLst/>
            </a:prstGeom>
            <a:noFill/>
            <a:ln w="9525">
              <a:noFill/>
              <a:miter lim="800000"/>
              <a:headEnd/>
              <a:tailEnd/>
            </a:ln>
          </p:spPr>
        </p:pic>
        <p:pic>
          <p:nvPicPr>
            <p:cNvPr id="23" name="Picture 12">
              <a:extLst>
                <a:ext uri="{FF2B5EF4-FFF2-40B4-BE49-F238E27FC236}">
                  <a16:creationId xmlns:a16="http://schemas.microsoft.com/office/drawing/2014/main" id="{9F27A2D6-C858-487D-AB5E-F64F66212CB7}"/>
                </a:ext>
              </a:extLst>
            </p:cNvPr>
            <p:cNvPicPr>
              <a:picLocks noChangeAspect="1" noChangeArrowheads="1"/>
            </p:cNvPicPr>
            <p:nvPr/>
          </p:nvPicPr>
          <p:blipFill>
            <a:blip r:embed="rId7" cstate="print"/>
            <a:srcRect l="23077" t="30769" r="24615" b="24103"/>
            <a:stretch>
              <a:fillRect/>
            </a:stretch>
          </p:blipFill>
          <p:spPr bwMode="auto">
            <a:xfrm rot="-1813945">
              <a:off x="4652" y="3919"/>
              <a:ext cx="3085" cy="2150"/>
            </a:xfrm>
            <a:prstGeom prst="rect">
              <a:avLst/>
            </a:prstGeom>
            <a:noFill/>
            <a:ln w="9525">
              <a:noFill/>
              <a:miter lim="800000"/>
              <a:headEnd/>
              <a:tailEnd/>
            </a:ln>
          </p:spPr>
        </p:pic>
        <p:pic>
          <p:nvPicPr>
            <p:cNvPr id="24" name="Picture 13">
              <a:extLst>
                <a:ext uri="{FF2B5EF4-FFF2-40B4-BE49-F238E27FC236}">
                  <a16:creationId xmlns:a16="http://schemas.microsoft.com/office/drawing/2014/main" id="{3127738E-3895-40A3-BA1A-A86699ABF32E}"/>
                </a:ext>
              </a:extLst>
            </p:cNvPr>
            <p:cNvPicPr>
              <a:picLocks noChangeAspect="1" noChangeArrowheads="1"/>
            </p:cNvPicPr>
            <p:nvPr/>
          </p:nvPicPr>
          <p:blipFill>
            <a:blip r:embed="rId8" cstate="print"/>
            <a:srcRect l="34067" t="29305" r="38461" b="16484"/>
            <a:stretch>
              <a:fillRect/>
            </a:stretch>
          </p:blipFill>
          <p:spPr bwMode="auto">
            <a:xfrm>
              <a:off x="7254" y="8190"/>
              <a:ext cx="848" cy="1253"/>
            </a:xfrm>
            <a:prstGeom prst="rect">
              <a:avLst/>
            </a:prstGeom>
            <a:noFill/>
            <a:ln w="9525">
              <a:noFill/>
              <a:miter lim="800000"/>
              <a:headEnd/>
              <a:tailEnd/>
            </a:ln>
          </p:spPr>
        </p:pic>
        <p:pic>
          <p:nvPicPr>
            <p:cNvPr id="25" name="Picture 14">
              <a:extLst>
                <a:ext uri="{FF2B5EF4-FFF2-40B4-BE49-F238E27FC236}">
                  <a16:creationId xmlns:a16="http://schemas.microsoft.com/office/drawing/2014/main" id="{0668C155-5FEF-4429-B3E9-F478C905CDD8}"/>
                </a:ext>
              </a:extLst>
            </p:cNvPr>
            <p:cNvPicPr>
              <a:picLocks noChangeAspect="1" noChangeArrowheads="1"/>
            </p:cNvPicPr>
            <p:nvPr/>
          </p:nvPicPr>
          <p:blipFill>
            <a:blip r:embed="rId5" cstate="print"/>
            <a:srcRect l="31868" t="20879" r="39560" b="8791"/>
            <a:stretch>
              <a:fillRect/>
            </a:stretch>
          </p:blipFill>
          <p:spPr bwMode="auto">
            <a:xfrm>
              <a:off x="2339" y="3178"/>
              <a:ext cx="1097" cy="2024"/>
            </a:xfrm>
            <a:prstGeom prst="rect">
              <a:avLst/>
            </a:prstGeom>
            <a:noFill/>
            <a:ln w="9525">
              <a:noFill/>
              <a:miter lim="800000"/>
              <a:headEnd/>
              <a:tailEnd/>
            </a:ln>
          </p:spPr>
        </p:pic>
        <p:pic>
          <p:nvPicPr>
            <p:cNvPr id="26" name="Picture 15">
              <a:extLst>
                <a:ext uri="{FF2B5EF4-FFF2-40B4-BE49-F238E27FC236}">
                  <a16:creationId xmlns:a16="http://schemas.microsoft.com/office/drawing/2014/main" id="{576B52D0-1BA4-431F-9C76-B3AFDC7F8FD3}"/>
                </a:ext>
              </a:extLst>
            </p:cNvPr>
            <p:cNvPicPr>
              <a:picLocks noChangeAspect="1" noChangeArrowheads="1"/>
            </p:cNvPicPr>
            <p:nvPr/>
          </p:nvPicPr>
          <p:blipFill>
            <a:blip r:embed="rId9" cstate="print"/>
            <a:srcRect l="23729" t="38417" r="23729" b="23164"/>
            <a:stretch>
              <a:fillRect/>
            </a:stretch>
          </p:blipFill>
          <p:spPr bwMode="auto">
            <a:xfrm rot="506030">
              <a:off x="797" y="7708"/>
              <a:ext cx="2410" cy="1322"/>
            </a:xfrm>
            <a:prstGeom prst="rect">
              <a:avLst/>
            </a:prstGeom>
            <a:noFill/>
            <a:ln w="9525">
              <a:noFill/>
              <a:miter lim="800000"/>
              <a:headEnd/>
              <a:tailEnd/>
            </a:ln>
          </p:spPr>
        </p:pic>
        <p:pic>
          <p:nvPicPr>
            <p:cNvPr id="27" name="Picture 16">
              <a:extLst>
                <a:ext uri="{FF2B5EF4-FFF2-40B4-BE49-F238E27FC236}">
                  <a16:creationId xmlns:a16="http://schemas.microsoft.com/office/drawing/2014/main" id="{109E76CC-EE49-46AE-9032-E204A31C50B3}"/>
                </a:ext>
              </a:extLst>
            </p:cNvPr>
            <p:cNvPicPr>
              <a:picLocks noChangeAspect="1" noChangeArrowheads="1"/>
            </p:cNvPicPr>
            <p:nvPr/>
          </p:nvPicPr>
          <p:blipFill>
            <a:blip r:embed="rId10" cstate="print"/>
            <a:srcRect l="24193" t="35638" r="27420" b="31183"/>
            <a:stretch>
              <a:fillRect/>
            </a:stretch>
          </p:blipFill>
          <p:spPr bwMode="auto">
            <a:xfrm rot="224141">
              <a:off x="3111" y="7998"/>
              <a:ext cx="3372" cy="1734"/>
            </a:xfrm>
            <a:prstGeom prst="rect">
              <a:avLst/>
            </a:prstGeom>
            <a:noFill/>
            <a:ln w="9525">
              <a:noFill/>
              <a:miter lim="800000"/>
              <a:headEnd/>
              <a:tailEnd/>
            </a:ln>
          </p:spPr>
        </p:pic>
        <p:pic>
          <p:nvPicPr>
            <p:cNvPr id="28" name="Picture 17">
              <a:extLst>
                <a:ext uri="{FF2B5EF4-FFF2-40B4-BE49-F238E27FC236}">
                  <a16:creationId xmlns:a16="http://schemas.microsoft.com/office/drawing/2014/main" id="{7216AB3E-28BA-48CC-ACB7-91EE5462BEF7}"/>
                </a:ext>
              </a:extLst>
            </p:cNvPr>
            <p:cNvPicPr>
              <a:picLocks noChangeAspect="1" noChangeArrowheads="1"/>
            </p:cNvPicPr>
            <p:nvPr/>
          </p:nvPicPr>
          <p:blipFill>
            <a:blip r:embed="rId11" cstate="print"/>
            <a:srcRect l="33824" t="23529" r="29411" b="19608"/>
            <a:stretch>
              <a:fillRect/>
            </a:stretch>
          </p:blipFill>
          <p:spPr bwMode="auto">
            <a:xfrm>
              <a:off x="9568" y="7901"/>
              <a:ext cx="1165" cy="1349"/>
            </a:xfrm>
            <a:prstGeom prst="rect">
              <a:avLst/>
            </a:prstGeom>
            <a:noFill/>
            <a:ln w="9525">
              <a:noFill/>
              <a:miter lim="800000"/>
              <a:headEnd/>
              <a:tailEnd/>
            </a:ln>
          </p:spPr>
        </p:pic>
        <p:sp>
          <p:nvSpPr>
            <p:cNvPr id="29" name="Text Box 18">
              <a:extLst>
                <a:ext uri="{FF2B5EF4-FFF2-40B4-BE49-F238E27FC236}">
                  <a16:creationId xmlns:a16="http://schemas.microsoft.com/office/drawing/2014/main" id="{AE970503-698A-47D2-8DA5-A57719910C31}"/>
                </a:ext>
              </a:extLst>
            </p:cNvPr>
            <p:cNvSpPr txBox="1">
              <a:spLocks noChangeArrowheads="1"/>
            </p:cNvSpPr>
            <p:nvPr/>
          </p:nvSpPr>
          <p:spPr bwMode="auto">
            <a:xfrm>
              <a:off x="3014" y="3563"/>
              <a:ext cx="1638" cy="386"/>
            </a:xfrm>
            <a:prstGeom prst="rect">
              <a:avLst/>
            </a:prstGeom>
            <a:noFill/>
            <a:ln w="9525">
              <a:noFill/>
              <a:miter lim="800000"/>
              <a:headEnd/>
              <a:tailEnd/>
            </a:ln>
          </p:spPr>
          <p:txBody>
            <a:bodyPr lIns="73152" tIns="36576" rIns="73152" bIns="36576"/>
            <a:lstStyle/>
            <a:p>
              <a:pPr>
                <a:spcBef>
                  <a:spcPct val="50000"/>
                </a:spcBef>
              </a:pPr>
              <a:r>
                <a:rPr lang="en-US" sz="1100" b="0" dirty="0">
                  <a:solidFill>
                    <a:srgbClr val="000000"/>
                  </a:solidFill>
                </a:rPr>
                <a:t>IPA</a:t>
              </a:r>
              <a:endParaRPr lang="en-US" sz="2000" b="0" dirty="0">
                <a:solidFill>
                  <a:schemeClr val="accent2"/>
                </a:solidFill>
              </a:endParaRPr>
            </a:p>
          </p:txBody>
        </p:sp>
        <p:sp>
          <p:nvSpPr>
            <p:cNvPr id="30" name="Text Box 19">
              <a:extLst>
                <a:ext uri="{FF2B5EF4-FFF2-40B4-BE49-F238E27FC236}">
                  <a16:creationId xmlns:a16="http://schemas.microsoft.com/office/drawing/2014/main" id="{9416E6C5-900A-46E2-BE5A-E2A3AE2FFFA0}"/>
                </a:ext>
              </a:extLst>
            </p:cNvPr>
            <p:cNvSpPr txBox="1">
              <a:spLocks noChangeArrowheads="1"/>
            </p:cNvSpPr>
            <p:nvPr/>
          </p:nvSpPr>
          <p:spPr bwMode="auto">
            <a:xfrm>
              <a:off x="4652" y="4239"/>
              <a:ext cx="3131" cy="385"/>
            </a:xfrm>
            <a:prstGeom prst="rect">
              <a:avLst/>
            </a:prstGeom>
            <a:noFill/>
            <a:ln w="9525">
              <a:noFill/>
              <a:miter lim="800000"/>
              <a:headEnd/>
              <a:tailEnd/>
            </a:ln>
          </p:spPr>
          <p:txBody>
            <a:bodyPr lIns="73152" tIns="36576" rIns="73152" bIns="36576"/>
            <a:lstStyle/>
            <a:p>
              <a:pPr>
                <a:spcBef>
                  <a:spcPct val="50000"/>
                </a:spcBef>
              </a:pPr>
              <a:r>
                <a:rPr lang="zh-CN" altLang="en-US" sz="1100" dirty="0">
                  <a:solidFill>
                    <a:srgbClr val="000000"/>
                  </a:solidFill>
                </a:rPr>
                <a:t>支架</a:t>
              </a:r>
              <a:r>
                <a:rPr lang="en-US" sz="1100" b="0" dirty="0">
                  <a:solidFill>
                    <a:srgbClr val="000000"/>
                  </a:solidFill>
                </a:rPr>
                <a:t>-BNA </a:t>
              </a:r>
              <a:r>
                <a:rPr lang="zh-CN" altLang="en-US" sz="1100" b="0" dirty="0">
                  <a:solidFill>
                    <a:srgbClr val="000000"/>
                  </a:solidFill>
                </a:rPr>
                <a:t>装配</a:t>
              </a:r>
              <a:endParaRPr lang="en-US" sz="2000" b="0" dirty="0">
                <a:solidFill>
                  <a:schemeClr val="accent2"/>
                </a:solidFill>
              </a:endParaRPr>
            </a:p>
          </p:txBody>
        </p:sp>
        <p:sp>
          <p:nvSpPr>
            <p:cNvPr id="31" name="Text Box 20">
              <a:extLst>
                <a:ext uri="{FF2B5EF4-FFF2-40B4-BE49-F238E27FC236}">
                  <a16:creationId xmlns:a16="http://schemas.microsoft.com/office/drawing/2014/main" id="{CF05BB61-50A7-4E94-9B9F-33026AB01C46}"/>
                </a:ext>
              </a:extLst>
            </p:cNvPr>
            <p:cNvSpPr txBox="1">
              <a:spLocks noChangeArrowheads="1"/>
            </p:cNvSpPr>
            <p:nvPr/>
          </p:nvSpPr>
          <p:spPr bwMode="auto">
            <a:xfrm>
              <a:off x="7351" y="9540"/>
              <a:ext cx="964" cy="385"/>
            </a:xfrm>
            <a:prstGeom prst="rect">
              <a:avLst/>
            </a:prstGeom>
            <a:noFill/>
            <a:ln w="9525">
              <a:noFill/>
              <a:miter lim="800000"/>
              <a:headEnd/>
              <a:tailEnd/>
            </a:ln>
          </p:spPr>
          <p:txBody>
            <a:bodyPr lIns="73152" tIns="36576" rIns="73152" bIns="36576"/>
            <a:lstStyle/>
            <a:p>
              <a:pPr>
                <a:spcBef>
                  <a:spcPct val="50000"/>
                </a:spcBef>
              </a:pPr>
              <a:r>
                <a:rPr lang="zh-CN" altLang="en-US" sz="1100" b="0" dirty="0">
                  <a:solidFill>
                    <a:srgbClr val="000000"/>
                  </a:solidFill>
                </a:rPr>
                <a:t>皮带</a:t>
              </a:r>
              <a:endParaRPr lang="en-US" sz="2000" b="0" dirty="0">
                <a:solidFill>
                  <a:schemeClr val="accent2"/>
                </a:solidFill>
              </a:endParaRPr>
            </a:p>
          </p:txBody>
        </p:sp>
        <p:sp>
          <p:nvSpPr>
            <p:cNvPr id="32" name="Text Box 21">
              <a:extLst>
                <a:ext uri="{FF2B5EF4-FFF2-40B4-BE49-F238E27FC236}">
                  <a16:creationId xmlns:a16="http://schemas.microsoft.com/office/drawing/2014/main" id="{CF093041-9ADB-4947-A791-5A1E8302832B}"/>
                </a:ext>
              </a:extLst>
            </p:cNvPr>
            <p:cNvSpPr txBox="1">
              <a:spLocks noChangeArrowheads="1"/>
            </p:cNvSpPr>
            <p:nvPr/>
          </p:nvSpPr>
          <p:spPr bwMode="auto">
            <a:xfrm>
              <a:off x="6639" y="3518"/>
              <a:ext cx="2237" cy="386"/>
            </a:xfrm>
            <a:prstGeom prst="rect">
              <a:avLst/>
            </a:prstGeom>
            <a:noFill/>
            <a:ln w="9525">
              <a:noFill/>
              <a:miter lim="800000"/>
              <a:headEnd/>
              <a:tailEnd/>
            </a:ln>
          </p:spPr>
          <p:txBody>
            <a:bodyPr lIns="73152" tIns="36576" rIns="73152" bIns="36576"/>
            <a:lstStyle/>
            <a:p>
              <a:pPr>
                <a:spcBef>
                  <a:spcPct val="50000"/>
                </a:spcBef>
              </a:pPr>
              <a:r>
                <a:rPr lang="zh-CN" altLang="en-US" sz="1100" b="0" dirty="0">
                  <a:solidFill>
                    <a:srgbClr val="000000"/>
                  </a:solidFill>
                </a:rPr>
                <a:t>应急电源装置</a:t>
              </a:r>
              <a:endParaRPr lang="en-US" sz="2000" b="0" dirty="0">
                <a:solidFill>
                  <a:schemeClr val="accent2"/>
                </a:solidFill>
              </a:endParaRPr>
            </a:p>
          </p:txBody>
        </p:sp>
        <p:sp>
          <p:nvSpPr>
            <p:cNvPr id="33" name="Text Box 22">
              <a:extLst>
                <a:ext uri="{FF2B5EF4-FFF2-40B4-BE49-F238E27FC236}">
                  <a16:creationId xmlns:a16="http://schemas.microsoft.com/office/drawing/2014/main" id="{5830865D-91E2-4A9E-B6F4-F32CB47EBC6F}"/>
                </a:ext>
              </a:extLst>
            </p:cNvPr>
            <p:cNvSpPr txBox="1">
              <a:spLocks noChangeArrowheads="1"/>
            </p:cNvSpPr>
            <p:nvPr/>
          </p:nvSpPr>
          <p:spPr bwMode="auto">
            <a:xfrm>
              <a:off x="797" y="8672"/>
              <a:ext cx="2314" cy="385"/>
            </a:xfrm>
            <a:prstGeom prst="rect">
              <a:avLst/>
            </a:prstGeom>
            <a:noFill/>
            <a:ln w="9525">
              <a:noFill/>
              <a:miter lim="800000"/>
              <a:headEnd/>
              <a:tailEnd/>
            </a:ln>
          </p:spPr>
          <p:txBody>
            <a:bodyPr lIns="73152" tIns="36576" rIns="73152" bIns="36576"/>
            <a:lstStyle/>
            <a:p>
              <a:pPr>
                <a:spcBef>
                  <a:spcPct val="50000"/>
                </a:spcBef>
              </a:pPr>
              <a:r>
                <a:rPr lang="zh-CN" altLang="en-US" sz="1100" b="0" dirty="0">
                  <a:solidFill>
                    <a:srgbClr val="000000"/>
                  </a:solidFill>
                </a:rPr>
                <a:t>拉杆总成</a:t>
              </a:r>
              <a:endParaRPr lang="en-US" sz="2000" b="0" dirty="0">
                <a:solidFill>
                  <a:schemeClr val="accent2"/>
                </a:solidFill>
              </a:endParaRPr>
            </a:p>
          </p:txBody>
        </p:sp>
        <p:sp>
          <p:nvSpPr>
            <p:cNvPr id="34" name="Text Box 23">
              <a:extLst>
                <a:ext uri="{FF2B5EF4-FFF2-40B4-BE49-F238E27FC236}">
                  <a16:creationId xmlns:a16="http://schemas.microsoft.com/office/drawing/2014/main" id="{0AC3308C-E6B9-49C9-A8F8-CCDC9C2D9A5E}"/>
                </a:ext>
              </a:extLst>
            </p:cNvPr>
            <p:cNvSpPr txBox="1">
              <a:spLocks noChangeArrowheads="1"/>
            </p:cNvSpPr>
            <p:nvPr/>
          </p:nvSpPr>
          <p:spPr bwMode="auto">
            <a:xfrm>
              <a:off x="4363" y="9250"/>
              <a:ext cx="2017" cy="385"/>
            </a:xfrm>
            <a:prstGeom prst="rect">
              <a:avLst/>
            </a:prstGeom>
            <a:noFill/>
            <a:ln w="9525">
              <a:noFill/>
              <a:miter lim="800000"/>
              <a:headEnd/>
              <a:tailEnd/>
            </a:ln>
          </p:spPr>
          <p:txBody>
            <a:bodyPr lIns="73152" tIns="36576" rIns="73152" bIns="36576"/>
            <a:lstStyle/>
            <a:p>
              <a:pPr>
                <a:spcBef>
                  <a:spcPct val="50000"/>
                </a:spcBef>
              </a:pPr>
              <a:r>
                <a:rPr lang="zh-CN" altLang="en-US" sz="1100" b="0" dirty="0">
                  <a:solidFill>
                    <a:srgbClr val="000000"/>
                  </a:solidFill>
                </a:rPr>
                <a:t>小齿轮壳体</a:t>
              </a:r>
              <a:endParaRPr lang="en-US" sz="2000" b="0" dirty="0">
                <a:solidFill>
                  <a:schemeClr val="accent2"/>
                </a:solidFill>
              </a:endParaRPr>
            </a:p>
          </p:txBody>
        </p:sp>
        <p:sp>
          <p:nvSpPr>
            <p:cNvPr id="35" name="Line 24">
              <a:extLst>
                <a:ext uri="{FF2B5EF4-FFF2-40B4-BE49-F238E27FC236}">
                  <a16:creationId xmlns:a16="http://schemas.microsoft.com/office/drawing/2014/main" id="{1BC09E2C-6866-4535-9EBE-C74450D184B7}"/>
                </a:ext>
              </a:extLst>
            </p:cNvPr>
            <p:cNvSpPr>
              <a:spLocks noChangeShapeType="1"/>
            </p:cNvSpPr>
            <p:nvPr/>
          </p:nvSpPr>
          <p:spPr bwMode="auto">
            <a:xfrm flipH="1">
              <a:off x="2339" y="7322"/>
              <a:ext cx="482" cy="771"/>
            </a:xfrm>
            <a:prstGeom prst="line">
              <a:avLst/>
            </a:prstGeom>
            <a:noFill/>
            <a:ln w="28575">
              <a:solidFill>
                <a:srgbClr val="FF0017"/>
              </a:solidFill>
              <a:round/>
              <a:headEnd/>
              <a:tailEnd type="triangle" w="med" len="med"/>
            </a:ln>
          </p:spPr>
          <p:txBody>
            <a:bodyPr/>
            <a:lstStyle/>
            <a:p>
              <a:endParaRPr lang="en-US"/>
            </a:p>
          </p:txBody>
        </p:sp>
        <p:sp>
          <p:nvSpPr>
            <p:cNvPr id="36" name="Line 25">
              <a:extLst>
                <a:ext uri="{FF2B5EF4-FFF2-40B4-BE49-F238E27FC236}">
                  <a16:creationId xmlns:a16="http://schemas.microsoft.com/office/drawing/2014/main" id="{79153CE5-7350-4F47-95B2-E5D2E5A7C65D}"/>
                </a:ext>
              </a:extLst>
            </p:cNvPr>
            <p:cNvSpPr>
              <a:spLocks noChangeShapeType="1"/>
            </p:cNvSpPr>
            <p:nvPr/>
          </p:nvSpPr>
          <p:spPr bwMode="auto">
            <a:xfrm flipH="1">
              <a:off x="4652" y="7419"/>
              <a:ext cx="386" cy="964"/>
            </a:xfrm>
            <a:prstGeom prst="line">
              <a:avLst/>
            </a:prstGeom>
            <a:noFill/>
            <a:ln w="28575">
              <a:solidFill>
                <a:srgbClr val="FF0017"/>
              </a:solidFill>
              <a:round/>
              <a:headEnd/>
              <a:tailEnd type="triangle" w="med" len="med"/>
            </a:ln>
          </p:spPr>
          <p:txBody>
            <a:bodyPr/>
            <a:lstStyle/>
            <a:p>
              <a:endParaRPr lang="en-US"/>
            </a:p>
          </p:txBody>
        </p:sp>
        <p:sp>
          <p:nvSpPr>
            <p:cNvPr id="37" name="Line 26">
              <a:extLst>
                <a:ext uri="{FF2B5EF4-FFF2-40B4-BE49-F238E27FC236}">
                  <a16:creationId xmlns:a16="http://schemas.microsoft.com/office/drawing/2014/main" id="{D94C3D98-22BF-4957-B9D7-12DB96ADFF8F}"/>
                </a:ext>
              </a:extLst>
            </p:cNvPr>
            <p:cNvSpPr>
              <a:spLocks noChangeShapeType="1"/>
            </p:cNvSpPr>
            <p:nvPr/>
          </p:nvSpPr>
          <p:spPr bwMode="auto">
            <a:xfrm>
              <a:off x="7447" y="7515"/>
              <a:ext cx="1928" cy="868"/>
            </a:xfrm>
            <a:prstGeom prst="line">
              <a:avLst/>
            </a:prstGeom>
            <a:noFill/>
            <a:ln w="28575">
              <a:solidFill>
                <a:srgbClr val="FF0017"/>
              </a:solidFill>
              <a:round/>
              <a:headEnd/>
              <a:tailEnd type="triangle" w="med" len="med"/>
            </a:ln>
          </p:spPr>
          <p:txBody>
            <a:bodyPr/>
            <a:lstStyle/>
            <a:p>
              <a:endParaRPr lang="en-US"/>
            </a:p>
          </p:txBody>
        </p:sp>
        <p:sp>
          <p:nvSpPr>
            <p:cNvPr id="38" name="Line 27">
              <a:extLst>
                <a:ext uri="{FF2B5EF4-FFF2-40B4-BE49-F238E27FC236}">
                  <a16:creationId xmlns:a16="http://schemas.microsoft.com/office/drawing/2014/main" id="{3F2997B5-CDB6-4BFE-93E4-06948473193E}"/>
                </a:ext>
              </a:extLst>
            </p:cNvPr>
            <p:cNvSpPr>
              <a:spLocks noChangeShapeType="1"/>
            </p:cNvSpPr>
            <p:nvPr/>
          </p:nvSpPr>
          <p:spPr bwMode="auto">
            <a:xfrm flipV="1">
              <a:off x="7833" y="5202"/>
              <a:ext cx="868" cy="998"/>
            </a:xfrm>
            <a:prstGeom prst="line">
              <a:avLst/>
            </a:prstGeom>
            <a:noFill/>
            <a:ln w="28575">
              <a:solidFill>
                <a:srgbClr val="FF0017"/>
              </a:solidFill>
              <a:round/>
              <a:headEnd/>
              <a:tailEnd type="triangle" w="med" len="med"/>
            </a:ln>
          </p:spPr>
          <p:txBody>
            <a:bodyPr/>
            <a:lstStyle/>
            <a:p>
              <a:endParaRPr lang="en-US"/>
            </a:p>
          </p:txBody>
        </p:sp>
        <p:sp>
          <p:nvSpPr>
            <p:cNvPr id="39" name="Line 28">
              <a:extLst>
                <a:ext uri="{FF2B5EF4-FFF2-40B4-BE49-F238E27FC236}">
                  <a16:creationId xmlns:a16="http://schemas.microsoft.com/office/drawing/2014/main" id="{0757C8AD-5A99-4F33-9C4C-15072985CD5C}"/>
                </a:ext>
              </a:extLst>
            </p:cNvPr>
            <p:cNvSpPr>
              <a:spLocks noChangeShapeType="1"/>
            </p:cNvSpPr>
            <p:nvPr/>
          </p:nvSpPr>
          <p:spPr bwMode="auto">
            <a:xfrm>
              <a:off x="7062" y="7708"/>
              <a:ext cx="578" cy="578"/>
            </a:xfrm>
            <a:prstGeom prst="line">
              <a:avLst/>
            </a:prstGeom>
            <a:noFill/>
            <a:ln w="28575">
              <a:solidFill>
                <a:srgbClr val="FF0017"/>
              </a:solidFill>
              <a:round/>
              <a:headEnd/>
              <a:tailEnd type="triangle" w="med" len="med"/>
            </a:ln>
          </p:spPr>
          <p:txBody>
            <a:bodyPr/>
            <a:lstStyle/>
            <a:p>
              <a:endParaRPr lang="en-US"/>
            </a:p>
          </p:txBody>
        </p:sp>
        <p:sp>
          <p:nvSpPr>
            <p:cNvPr id="40" name="Line 29">
              <a:extLst>
                <a:ext uri="{FF2B5EF4-FFF2-40B4-BE49-F238E27FC236}">
                  <a16:creationId xmlns:a16="http://schemas.microsoft.com/office/drawing/2014/main" id="{096F4123-3915-4A89-84A0-8F56F23F82EE}"/>
                </a:ext>
              </a:extLst>
            </p:cNvPr>
            <p:cNvSpPr>
              <a:spLocks noChangeShapeType="1"/>
            </p:cNvSpPr>
            <p:nvPr/>
          </p:nvSpPr>
          <p:spPr bwMode="auto">
            <a:xfrm flipH="1" flipV="1">
              <a:off x="5616" y="5395"/>
              <a:ext cx="193" cy="1542"/>
            </a:xfrm>
            <a:prstGeom prst="line">
              <a:avLst/>
            </a:prstGeom>
            <a:noFill/>
            <a:ln w="28575">
              <a:solidFill>
                <a:srgbClr val="FF0017"/>
              </a:solidFill>
              <a:round/>
              <a:headEnd/>
              <a:tailEnd type="triangle" w="med" len="med"/>
            </a:ln>
          </p:spPr>
          <p:txBody>
            <a:bodyPr/>
            <a:lstStyle/>
            <a:p>
              <a:endParaRPr lang="en-US"/>
            </a:p>
          </p:txBody>
        </p:sp>
        <p:sp>
          <p:nvSpPr>
            <p:cNvPr id="41" name="Line 30">
              <a:extLst>
                <a:ext uri="{FF2B5EF4-FFF2-40B4-BE49-F238E27FC236}">
                  <a16:creationId xmlns:a16="http://schemas.microsoft.com/office/drawing/2014/main" id="{379EEEC4-F9AD-49A3-8028-3EA5C12644E5}"/>
                </a:ext>
              </a:extLst>
            </p:cNvPr>
            <p:cNvSpPr>
              <a:spLocks noChangeShapeType="1"/>
            </p:cNvSpPr>
            <p:nvPr/>
          </p:nvSpPr>
          <p:spPr bwMode="auto">
            <a:xfrm flipH="1" flipV="1">
              <a:off x="3302" y="4720"/>
              <a:ext cx="772" cy="1061"/>
            </a:xfrm>
            <a:prstGeom prst="line">
              <a:avLst/>
            </a:prstGeom>
            <a:noFill/>
            <a:ln w="28575">
              <a:solidFill>
                <a:srgbClr val="FF0017"/>
              </a:solidFill>
              <a:round/>
              <a:headEnd/>
              <a:tailEnd type="triangle" w="med" len="med"/>
            </a:ln>
          </p:spPr>
          <p:txBody>
            <a:bodyPr/>
            <a:lstStyle/>
            <a:p>
              <a:endParaRPr lang="en-US"/>
            </a:p>
          </p:txBody>
        </p:sp>
        <p:pic>
          <p:nvPicPr>
            <p:cNvPr id="42" name="Picture 31">
              <a:extLst>
                <a:ext uri="{FF2B5EF4-FFF2-40B4-BE49-F238E27FC236}">
                  <a16:creationId xmlns:a16="http://schemas.microsoft.com/office/drawing/2014/main" id="{9E30D958-ABBF-43AF-BEA7-A0A98F425F63}"/>
                </a:ext>
              </a:extLst>
            </p:cNvPr>
            <p:cNvPicPr>
              <a:picLocks noChangeAspect="1" noChangeArrowheads="1"/>
            </p:cNvPicPr>
            <p:nvPr/>
          </p:nvPicPr>
          <p:blipFill>
            <a:blip r:embed="rId12" cstate="print"/>
            <a:srcRect l="27028" t="23424" r="27026" b="15315"/>
            <a:stretch>
              <a:fillRect/>
            </a:stretch>
          </p:blipFill>
          <p:spPr bwMode="auto">
            <a:xfrm>
              <a:off x="1280" y="5202"/>
              <a:ext cx="867" cy="867"/>
            </a:xfrm>
            <a:prstGeom prst="rect">
              <a:avLst/>
            </a:prstGeom>
            <a:noFill/>
            <a:ln w="9525">
              <a:noFill/>
              <a:miter lim="800000"/>
              <a:headEnd/>
              <a:tailEnd/>
            </a:ln>
          </p:spPr>
        </p:pic>
        <p:sp>
          <p:nvSpPr>
            <p:cNvPr id="43" name="Text Box 32">
              <a:extLst>
                <a:ext uri="{FF2B5EF4-FFF2-40B4-BE49-F238E27FC236}">
                  <a16:creationId xmlns:a16="http://schemas.microsoft.com/office/drawing/2014/main" id="{43E64B08-8121-40D6-9FE9-DE177836BAA0}"/>
                </a:ext>
              </a:extLst>
            </p:cNvPr>
            <p:cNvSpPr txBox="1">
              <a:spLocks noChangeArrowheads="1"/>
            </p:cNvSpPr>
            <p:nvPr/>
          </p:nvSpPr>
          <p:spPr bwMode="auto">
            <a:xfrm>
              <a:off x="1683" y="4624"/>
              <a:ext cx="1157" cy="385"/>
            </a:xfrm>
            <a:prstGeom prst="rect">
              <a:avLst/>
            </a:prstGeom>
            <a:noFill/>
            <a:ln w="9525">
              <a:noFill/>
              <a:miter lim="800000"/>
              <a:headEnd/>
              <a:tailEnd/>
            </a:ln>
          </p:spPr>
          <p:txBody>
            <a:bodyPr lIns="73152" tIns="36576" rIns="73152" bIns="36576"/>
            <a:lstStyle/>
            <a:p>
              <a:pPr>
                <a:spcBef>
                  <a:spcPct val="50000"/>
                </a:spcBef>
              </a:pPr>
              <a:r>
                <a:rPr lang="zh-CN" altLang="en-US" sz="1100" b="0" dirty="0">
                  <a:solidFill>
                    <a:srgbClr val="000000"/>
                  </a:solidFill>
                </a:rPr>
                <a:t>顶盖</a:t>
              </a:r>
              <a:endParaRPr lang="en-US" sz="2000" b="0" dirty="0">
                <a:solidFill>
                  <a:schemeClr val="accent2"/>
                </a:solidFill>
              </a:endParaRPr>
            </a:p>
          </p:txBody>
        </p:sp>
        <p:sp>
          <p:nvSpPr>
            <p:cNvPr id="44" name="Line 33">
              <a:extLst>
                <a:ext uri="{FF2B5EF4-FFF2-40B4-BE49-F238E27FC236}">
                  <a16:creationId xmlns:a16="http://schemas.microsoft.com/office/drawing/2014/main" id="{A06D541A-73F1-42A4-B13C-FC96F84FC195}"/>
                </a:ext>
              </a:extLst>
            </p:cNvPr>
            <p:cNvSpPr>
              <a:spLocks noChangeShapeType="1"/>
            </p:cNvSpPr>
            <p:nvPr/>
          </p:nvSpPr>
          <p:spPr bwMode="auto">
            <a:xfrm flipH="1" flipV="1">
              <a:off x="2243" y="5781"/>
              <a:ext cx="1735" cy="481"/>
            </a:xfrm>
            <a:prstGeom prst="line">
              <a:avLst/>
            </a:prstGeom>
            <a:noFill/>
            <a:ln w="28575">
              <a:solidFill>
                <a:srgbClr val="FF0017"/>
              </a:solidFill>
              <a:round/>
              <a:headEnd/>
              <a:tailEnd type="triangle" w="med" len="med"/>
            </a:ln>
          </p:spPr>
          <p:txBody>
            <a:bodyPr/>
            <a:lstStyle/>
            <a:p>
              <a:endParaRPr lang="en-US"/>
            </a:p>
          </p:txBody>
        </p:sp>
        <p:sp>
          <p:nvSpPr>
            <p:cNvPr id="45" name="Text Box 34">
              <a:extLst>
                <a:ext uri="{FF2B5EF4-FFF2-40B4-BE49-F238E27FC236}">
                  <a16:creationId xmlns:a16="http://schemas.microsoft.com/office/drawing/2014/main" id="{E30297A4-4D24-483D-B334-A73703BE112F}"/>
                </a:ext>
              </a:extLst>
            </p:cNvPr>
            <p:cNvSpPr txBox="1">
              <a:spLocks noChangeArrowheads="1"/>
            </p:cNvSpPr>
            <p:nvPr/>
          </p:nvSpPr>
          <p:spPr bwMode="auto">
            <a:xfrm>
              <a:off x="3592" y="3756"/>
              <a:ext cx="1638" cy="386"/>
            </a:xfrm>
            <a:prstGeom prst="rect">
              <a:avLst/>
            </a:prstGeom>
            <a:noFill/>
            <a:ln w="9525">
              <a:noFill/>
              <a:miter lim="800000"/>
              <a:headEnd/>
              <a:tailEnd/>
            </a:ln>
          </p:spPr>
          <p:txBody>
            <a:bodyPr lIns="73152" tIns="36576" rIns="73152" bIns="36576"/>
            <a:lstStyle/>
            <a:p>
              <a:pPr>
                <a:spcBef>
                  <a:spcPct val="50000"/>
                </a:spcBef>
              </a:pPr>
              <a:r>
                <a:rPr lang="zh-CN" altLang="en-US" sz="1100" b="0" dirty="0">
                  <a:solidFill>
                    <a:srgbClr val="000000"/>
                  </a:solidFill>
                </a:rPr>
                <a:t>传感器</a:t>
              </a:r>
              <a:endParaRPr lang="en-US" sz="2000" b="0" dirty="0">
                <a:solidFill>
                  <a:schemeClr val="accent2"/>
                </a:solidFill>
              </a:endParaRPr>
            </a:p>
          </p:txBody>
        </p:sp>
        <p:sp>
          <p:nvSpPr>
            <p:cNvPr id="46" name="Text Box 35">
              <a:extLst>
                <a:ext uri="{FF2B5EF4-FFF2-40B4-BE49-F238E27FC236}">
                  <a16:creationId xmlns:a16="http://schemas.microsoft.com/office/drawing/2014/main" id="{025BF43E-745B-468C-BE2B-93A0A504D815}"/>
                </a:ext>
              </a:extLst>
            </p:cNvPr>
            <p:cNvSpPr txBox="1">
              <a:spLocks noChangeArrowheads="1"/>
            </p:cNvSpPr>
            <p:nvPr/>
          </p:nvSpPr>
          <p:spPr bwMode="auto">
            <a:xfrm>
              <a:off x="5038" y="7322"/>
              <a:ext cx="2313" cy="386"/>
            </a:xfrm>
            <a:prstGeom prst="rect">
              <a:avLst/>
            </a:prstGeom>
            <a:noFill/>
            <a:ln w="9525">
              <a:noFill/>
              <a:miter lim="800000"/>
              <a:headEnd/>
              <a:tailEnd/>
            </a:ln>
          </p:spPr>
          <p:txBody>
            <a:bodyPr lIns="73152" tIns="36576" rIns="73152" bIns="36576"/>
            <a:lstStyle/>
            <a:p>
              <a:pPr>
                <a:spcBef>
                  <a:spcPct val="50000"/>
                </a:spcBef>
              </a:pPr>
              <a:r>
                <a:rPr lang="zh-CN" altLang="en-US" sz="1100" b="0" dirty="0">
                  <a:solidFill>
                    <a:srgbClr val="000000"/>
                  </a:solidFill>
                </a:rPr>
                <a:t>系统组件</a:t>
              </a:r>
              <a:endParaRPr lang="en-US" sz="2000" b="0" dirty="0">
                <a:solidFill>
                  <a:schemeClr val="accent2"/>
                </a:solidFill>
              </a:endParaRPr>
            </a:p>
          </p:txBody>
        </p:sp>
        <p:pic>
          <p:nvPicPr>
            <p:cNvPr id="47" name="Picture 37" descr="Bild1">
              <a:extLst>
                <a:ext uri="{FF2B5EF4-FFF2-40B4-BE49-F238E27FC236}">
                  <a16:creationId xmlns:a16="http://schemas.microsoft.com/office/drawing/2014/main" id="{EBA65597-3772-4F4C-8DA7-C78AA8FCEAC9}"/>
                </a:ext>
              </a:extLst>
            </p:cNvPr>
            <p:cNvPicPr>
              <a:picLocks noChangeAspect="1" noChangeArrowheads="1"/>
            </p:cNvPicPr>
            <p:nvPr/>
          </p:nvPicPr>
          <p:blipFill>
            <a:blip r:embed="rId13" cstate="print"/>
            <a:srcRect l="6897" t="29884" r="17241" b="29144"/>
            <a:stretch>
              <a:fillRect/>
            </a:stretch>
          </p:blipFill>
          <p:spPr bwMode="auto">
            <a:xfrm>
              <a:off x="10301" y="2951"/>
              <a:ext cx="1831" cy="998"/>
            </a:xfrm>
            <a:prstGeom prst="rect">
              <a:avLst/>
            </a:prstGeom>
            <a:noFill/>
            <a:ln w="9525">
              <a:noFill/>
              <a:miter lim="800000"/>
              <a:headEnd/>
              <a:tailEnd/>
            </a:ln>
          </p:spPr>
        </p:pic>
        <p:sp>
          <p:nvSpPr>
            <p:cNvPr id="48" name="Rectangle 38">
              <a:extLst>
                <a:ext uri="{FF2B5EF4-FFF2-40B4-BE49-F238E27FC236}">
                  <a16:creationId xmlns:a16="http://schemas.microsoft.com/office/drawing/2014/main" id="{4465C632-EDB5-451C-A06A-EA3246AECD50}"/>
                </a:ext>
              </a:extLst>
            </p:cNvPr>
            <p:cNvSpPr>
              <a:spLocks noChangeArrowheads="1"/>
            </p:cNvSpPr>
            <p:nvPr/>
          </p:nvSpPr>
          <p:spPr bwMode="auto">
            <a:xfrm>
              <a:off x="9087" y="9250"/>
              <a:ext cx="1983" cy="385"/>
            </a:xfrm>
            <a:prstGeom prst="rect">
              <a:avLst/>
            </a:prstGeom>
            <a:noFill/>
            <a:ln w="9525" algn="ctr">
              <a:noFill/>
              <a:miter lim="800000"/>
              <a:headEnd/>
              <a:tailEnd/>
            </a:ln>
          </p:spPr>
          <p:txBody>
            <a:bodyPr lIns="73152" tIns="36576" rIns="73152" bIns="36576"/>
            <a:lstStyle/>
            <a:p>
              <a:pPr>
                <a:spcBef>
                  <a:spcPct val="50000"/>
                </a:spcBef>
              </a:pPr>
              <a:r>
                <a:rPr lang="zh-CN" altLang="en-US" sz="1100" b="0" dirty="0">
                  <a:solidFill>
                    <a:srgbClr val="000000"/>
                  </a:solidFill>
                </a:rPr>
                <a:t>舷外壳体</a:t>
              </a:r>
              <a:endParaRPr lang="en-US" sz="2000" b="0" dirty="0">
                <a:solidFill>
                  <a:schemeClr val="accent2"/>
                </a:solidFill>
              </a:endParaRPr>
            </a:p>
          </p:txBody>
        </p:sp>
        <p:sp>
          <p:nvSpPr>
            <p:cNvPr id="49" name="Text Box 39">
              <a:extLst>
                <a:ext uri="{FF2B5EF4-FFF2-40B4-BE49-F238E27FC236}">
                  <a16:creationId xmlns:a16="http://schemas.microsoft.com/office/drawing/2014/main" id="{070B0759-5C65-463F-B5E3-67075349C14A}"/>
                </a:ext>
              </a:extLst>
            </p:cNvPr>
            <p:cNvSpPr txBox="1">
              <a:spLocks noChangeArrowheads="1"/>
            </p:cNvSpPr>
            <p:nvPr/>
          </p:nvSpPr>
          <p:spPr bwMode="auto">
            <a:xfrm>
              <a:off x="9048" y="2679"/>
              <a:ext cx="1426" cy="386"/>
            </a:xfrm>
            <a:prstGeom prst="rect">
              <a:avLst/>
            </a:prstGeom>
            <a:noFill/>
            <a:ln w="9525">
              <a:noFill/>
              <a:miter lim="800000"/>
              <a:headEnd/>
              <a:tailEnd/>
            </a:ln>
          </p:spPr>
          <p:txBody>
            <a:bodyPr lIns="73152" tIns="36576" rIns="73152" bIns="36576"/>
            <a:lstStyle/>
            <a:p>
              <a:pPr>
                <a:spcBef>
                  <a:spcPct val="50000"/>
                </a:spcBef>
              </a:pPr>
              <a:r>
                <a:rPr lang="zh-CN" altLang="en-US" sz="1100" b="0" dirty="0">
                  <a:solidFill>
                    <a:srgbClr val="000000"/>
                  </a:solidFill>
                </a:rPr>
                <a:t>发动机</a:t>
              </a:r>
              <a:endParaRPr lang="en-US" sz="2000" b="0" dirty="0">
                <a:solidFill>
                  <a:schemeClr val="accent2"/>
                </a:solidFill>
              </a:endParaRPr>
            </a:p>
          </p:txBody>
        </p:sp>
        <p:sp>
          <p:nvSpPr>
            <p:cNvPr id="50" name="Text Box 39">
              <a:extLst>
                <a:ext uri="{FF2B5EF4-FFF2-40B4-BE49-F238E27FC236}">
                  <a16:creationId xmlns:a16="http://schemas.microsoft.com/office/drawing/2014/main" id="{69E0AD83-88F7-4441-9F19-AF569E002A8C}"/>
                </a:ext>
              </a:extLst>
            </p:cNvPr>
            <p:cNvSpPr txBox="1">
              <a:spLocks noChangeArrowheads="1"/>
            </p:cNvSpPr>
            <p:nvPr/>
          </p:nvSpPr>
          <p:spPr bwMode="auto">
            <a:xfrm>
              <a:off x="10230" y="3957"/>
              <a:ext cx="2333" cy="214"/>
            </a:xfrm>
            <a:prstGeom prst="rect">
              <a:avLst/>
            </a:prstGeom>
            <a:noFill/>
            <a:ln w="9525">
              <a:noFill/>
              <a:miter lim="800000"/>
              <a:headEnd/>
              <a:tailEnd/>
            </a:ln>
          </p:spPr>
          <p:txBody>
            <a:bodyPr lIns="73152" tIns="36576" rIns="73152" bIns="36576"/>
            <a:lstStyle/>
            <a:p>
              <a:pPr>
                <a:spcBef>
                  <a:spcPct val="50000"/>
                </a:spcBef>
              </a:pPr>
              <a:r>
                <a:rPr lang="zh-CN" altLang="en-US" sz="1100" b="0" dirty="0">
                  <a:solidFill>
                    <a:srgbClr val="000000"/>
                  </a:solidFill>
                </a:rPr>
                <a:t>电子控制单元</a:t>
              </a:r>
              <a:endParaRPr lang="en-US" sz="2000" b="0" dirty="0">
                <a:solidFill>
                  <a:schemeClr val="accent2"/>
                </a:solidFill>
              </a:endParaRPr>
            </a:p>
          </p:txBody>
        </p:sp>
        <p:sp>
          <p:nvSpPr>
            <p:cNvPr id="51" name="Line 27">
              <a:extLst>
                <a:ext uri="{FF2B5EF4-FFF2-40B4-BE49-F238E27FC236}">
                  <a16:creationId xmlns:a16="http://schemas.microsoft.com/office/drawing/2014/main" id="{9E372FD8-F26E-455F-8083-42CA1B2485B9}"/>
                </a:ext>
              </a:extLst>
            </p:cNvPr>
            <p:cNvSpPr>
              <a:spLocks noChangeShapeType="1"/>
            </p:cNvSpPr>
            <p:nvPr/>
          </p:nvSpPr>
          <p:spPr bwMode="auto">
            <a:xfrm flipV="1">
              <a:off x="8845" y="2865"/>
              <a:ext cx="85" cy="775"/>
            </a:xfrm>
            <a:prstGeom prst="line">
              <a:avLst/>
            </a:prstGeom>
            <a:noFill/>
            <a:ln w="28575">
              <a:solidFill>
                <a:srgbClr val="FF0017"/>
              </a:solidFill>
              <a:round/>
              <a:headEnd/>
              <a:tailEnd type="triangle" w="med" len="med"/>
            </a:ln>
          </p:spPr>
          <p:txBody>
            <a:bodyPr/>
            <a:lstStyle/>
            <a:p>
              <a:endParaRPr lang="en-US"/>
            </a:p>
          </p:txBody>
        </p:sp>
        <p:sp>
          <p:nvSpPr>
            <p:cNvPr id="52" name="Line 27">
              <a:extLst>
                <a:ext uri="{FF2B5EF4-FFF2-40B4-BE49-F238E27FC236}">
                  <a16:creationId xmlns:a16="http://schemas.microsoft.com/office/drawing/2014/main" id="{17BC2155-90E7-466E-A514-8B38031B5E67}"/>
                </a:ext>
              </a:extLst>
            </p:cNvPr>
            <p:cNvSpPr>
              <a:spLocks noChangeShapeType="1"/>
            </p:cNvSpPr>
            <p:nvPr/>
          </p:nvSpPr>
          <p:spPr bwMode="auto">
            <a:xfrm flipV="1">
              <a:off x="10029" y="3836"/>
              <a:ext cx="675" cy="591"/>
            </a:xfrm>
            <a:prstGeom prst="line">
              <a:avLst/>
            </a:prstGeom>
            <a:noFill/>
            <a:ln w="28575">
              <a:solidFill>
                <a:srgbClr val="FF0017"/>
              </a:solidFill>
              <a:round/>
              <a:headEnd/>
              <a:tailEnd type="triangle" w="med" len="med"/>
            </a:ln>
          </p:spPr>
          <p:txBody>
            <a:bodyPr/>
            <a:lstStyle/>
            <a:p>
              <a:endParaRPr lang="en-US"/>
            </a:p>
          </p:txBody>
        </p:sp>
      </p:grpSp>
      <p:pic>
        <p:nvPicPr>
          <p:cNvPr id="56" name="Picture 59">
            <a:extLst>
              <a:ext uri="{FF2B5EF4-FFF2-40B4-BE49-F238E27FC236}">
                <a16:creationId xmlns:a16="http://schemas.microsoft.com/office/drawing/2014/main" id="{510F96CD-D8B8-4510-A723-0C9AECBD5121}"/>
              </a:ext>
            </a:extLst>
          </p:cNvPr>
          <p:cNvPicPr>
            <a:picLocks noChangeAspect="1" noChangeArrowheads="1"/>
          </p:cNvPicPr>
          <p:nvPr/>
        </p:nvPicPr>
        <p:blipFill>
          <a:blip r:embed="rId14" cstate="print"/>
          <a:srcRect t="31450" b="29521"/>
          <a:stretch>
            <a:fillRect/>
          </a:stretch>
        </p:blipFill>
        <p:spPr bwMode="auto">
          <a:xfrm rot="15745211">
            <a:off x="7509291" y="447291"/>
            <a:ext cx="606425" cy="573087"/>
          </a:xfrm>
          <a:prstGeom prst="rect">
            <a:avLst/>
          </a:prstGeom>
          <a:noFill/>
        </p:spPr>
      </p:pic>
    </p:spTree>
    <p:extLst>
      <p:ext uri="{BB962C8B-B14F-4D97-AF65-F5344CB8AC3E}">
        <p14:creationId xmlns:p14="http://schemas.microsoft.com/office/powerpoint/2010/main" val="3662292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皮带传动</a:t>
            </a:r>
            <a:r>
              <a:rPr lang="en-US" altLang="zh-CN" dirty="0"/>
              <a:t>EPS–</a:t>
            </a:r>
            <a:r>
              <a:rPr lang="zh-CN" altLang="en-US" dirty="0"/>
              <a:t>主要部件</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4" name="Group 3">
            <a:extLst>
              <a:ext uri="{FF2B5EF4-FFF2-40B4-BE49-F238E27FC236}">
                <a16:creationId xmlns:a16="http://schemas.microsoft.com/office/drawing/2014/main" id="{753051DA-E7F8-4ADE-AAD5-58D14C4269EF}"/>
              </a:ext>
            </a:extLst>
          </p:cNvPr>
          <p:cNvGrpSpPr>
            <a:grpSpLocks noChangeAspect="1"/>
          </p:cNvGrpSpPr>
          <p:nvPr/>
        </p:nvGrpSpPr>
        <p:grpSpPr>
          <a:xfrm>
            <a:off x="360000" y="773117"/>
            <a:ext cx="8086194" cy="3791133"/>
            <a:chOff x="99516" y="733912"/>
            <a:chExt cx="8684557" cy="4071670"/>
          </a:xfrm>
        </p:grpSpPr>
        <p:pic>
          <p:nvPicPr>
            <p:cNvPr id="5" name="Picture 3">
              <a:extLst>
                <a:ext uri="{FF2B5EF4-FFF2-40B4-BE49-F238E27FC236}">
                  <a16:creationId xmlns:a16="http://schemas.microsoft.com/office/drawing/2014/main" id="{E81DB2E4-0550-4E67-A404-275F04E4B74C}"/>
                </a:ext>
              </a:extLst>
            </p:cNvPr>
            <p:cNvPicPr>
              <a:picLocks noChangeAspect="1" noChangeArrowheads="1"/>
            </p:cNvPicPr>
            <p:nvPr/>
          </p:nvPicPr>
          <p:blipFill>
            <a:blip r:embed="rId2" cstate="print">
              <a:clrChange>
                <a:clrFrom>
                  <a:srgbClr val="FFFFFF"/>
                </a:clrFrom>
                <a:clrTo>
                  <a:srgbClr val="FFFFFF">
                    <a:alpha val="0"/>
                  </a:srgbClr>
                </a:clrTo>
              </a:clrChange>
            </a:blip>
            <a:srcRect l="17171" r="17671"/>
            <a:stretch>
              <a:fillRect/>
            </a:stretch>
          </p:blipFill>
          <p:spPr bwMode="auto">
            <a:xfrm rot="21277709">
              <a:off x="5873371" y="733912"/>
              <a:ext cx="2910702" cy="1177118"/>
            </a:xfrm>
            <a:prstGeom prst="rect">
              <a:avLst/>
            </a:prstGeom>
            <a:noFill/>
            <a:ln w="9525">
              <a:noFill/>
              <a:miter lim="800000"/>
              <a:headEnd/>
              <a:tailEnd/>
            </a:ln>
          </p:spPr>
        </p:pic>
        <p:grpSp>
          <p:nvGrpSpPr>
            <p:cNvPr id="7" name="Group 5">
              <a:extLst>
                <a:ext uri="{FF2B5EF4-FFF2-40B4-BE49-F238E27FC236}">
                  <a16:creationId xmlns:a16="http://schemas.microsoft.com/office/drawing/2014/main" id="{82BA2022-6F35-4678-B75E-6405F9B3B274}"/>
                </a:ext>
              </a:extLst>
            </p:cNvPr>
            <p:cNvGrpSpPr/>
            <p:nvPr/>
          </p:nvGrpSpPr>
          <p:grpSpPr>
            <a:xfrm>
              <a:off x="99516" y="1322471"/>
              <a:ext cx="6198594" cy="3483111"/>
              <a:chOff x="701496" y="1322471"/>
              <a:chExt cx="6198594" cy="3483111"/>
            </a:xfrm>
          </p:grpSpPr>
          <p:grpSp>
            <p:nvGrpSpPr>
              <p:cNvPr id="8" name="Gruppieren 32">
                <a:extLst>
                  <a:ext uri="{FF2B5EF4-FFF2-40B4-BE49-F238E27FC236}">
                    <a16:creationId xmlns:a16="http://schemas.microsoft.com/office/drawing/2014/main" id="{841E257F-E5F6-4E68-B665-6ED86D3A38ED}"/>
                  </a:ext>
                </a:extLst>
              </p:cNvPr>
              <p:cNvGrpSpPr/>
              <p:nvPr/>
            </p:nvGrpSpPr>
            <p:grpSpPr>
              <a:xfrm>
                <a:off x="701496" y="1322471"/>
                <a:ext cx="6198594" cy="3483111"/>
                <a:chOff x="92230" y="418310"/>
                <a:chExt cx="8773609" cy="4597699"/>
              </a:xfrm>
            </p:grpSpPr>
            <p:sp>
              <p:nvSpPr>
                <p:cNvPr id="16" name="Rechteck 20">
                  <a:extLst>
                    <a:ext uri="{FF2B5EF4-FFF2-40B4-BE49-F238E27FC236}">
                      <a16:creationId xmlns:a16="http://schemas.microsoft.com/office/drawing/2014/main" id="{3AA676CD-9DB3-411E-900E-B11F90D63AD5}"/>
                    </a:ext>
                  </a:extLst>
                </p:cNvPr>
                <p:cNvSpPr/>
                <p:nvPr/>
              </p:nvSpPr>
              <p:spPr>
                <a:xfrm>
                  <a:off x="8283039" y="854075"/>
                  <a:ext cx="409699" cy="262206"/>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endParaRPr>
                </a:p>
              </p:txBody>
            </p:sp>
            <p:sp>
              <p:nvSpPr>
                <p:cNvPr id="17" name="Rechteck 21">
                  <a:extLst>
                    <a:ext uri="{FF2B5EF4-FFF2-40B4-BE49-F238E27FC236}">
                      <a16:creationId xmlns:a16="http://schemas.microsoft.com/office/drawing/2014/main" id="{51C924AC-C6A7-451B-A5CB-D0694E3CEC64}"/>
                    </a:ext>
                  </a:extLst>
                </p:cNvPr>
                <p:cNvSpPr/>
                <p:nvPr/>
              </p:nvSpPr>
              <p:spPr>
                <a:xfrm>
                  <a:off x="5397335" y="854075"/>
                  <a:ext cx="1995055" cy="149390"/>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000000"/>
                    </a:solidFill>
                    <a:effectLst/>
                    <a:uLnTx/>
                    <a:uFillTx/>
                  </a:endParaRPr>
                </a:p>
              </p:txBody>
            </p:sp>
            <p:sp>
              <p:nvSpPr>
                <p:cNvPr id="18" name="Textfeld 34">
                  <a:extLst>
                    <a:ext uri="{FF2B5EF4-FFF2-40B4-BE49-F238E27FC236}">
                      <a16:creationId xmlns:a16="http://schemas.microsoft.com/office/drawing/2014/main" id="{23FFCF2E-B819-4E23-B107-F9827A6DCEC1}"/>
                    </a:ext>
                  </a:extLst>
                </p:cNvPr>
                <p:cNvSpPr txBox="1"/>
                <p:nvPr/>
              </p:nvSpPr>
              <p:spPr>
                <a:xfrm>
                  <a:off x="5236723" y="1595336"/>
                  <a:ext cx="517770" cy="74175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ysClr val="windowText" lastClr="000000"/>
                      </a:solidFill>
                      <a:effectLst/>
                      <a:uLnTx/>
                      <a:uFillTx/>
                    </a:rPr>
                    <a:t> </a:t>
                  </a:r>
                  <a:r>
                    <a:rPr kumimoji="0" lang="en-US" sz="1000" b="0" i="0" u="none" strike="noStrike" kern="0" cap="none" spc="0" normalizeH="0" baseline="0">
                      <a:ln>
                        <a:noFill/>
                      </a:ln>
                      <a:solidFill>
                        <a:sysClr val="windowText" lastClr="000000"/>
                      </a:solidFill>
                      <a:effectLst/>
                      <a:uLnTx/>
                      <a:uFillTx/>
                    </a:rPr>
                    <a:t>Housing</a:t>
                  </a:r>
                  <a:endParaRPr kumimoji="0" lang="en-US" sz="1000" b="0" i="0" u="none" strike="noStrike" kern="0" cap="none" spc="0" normalizeH="0" baseline="0" dirty="0">
                    <a:ln>
                      <a:noFill/>
                    </a:ln>
                    <a:solidFill>
                      <a:sysClr val="windowText" lastClr="000000"/>
                    </a:solidFill>
                    <a:effectLst/>
                    <a:uLnTx/>
                    <a:uFillTx/>
                  </a:endParaRPr>
                </a:p>
              </p:txBody>
            </p:sp>
            <p:cxnSp>
              <p:nvCxnSpPr>
                <p:cNvPr id="19" name="Gerade Verbindung mit Pfeil 35">
                  <a:extLst>
                    <a:ext uri="{FF2B5EF4-FFF2-40B4-BE49-F238E27FC236}">
                      <a16:creationId xmlns:a16="http://schemas.microsoft.com/office/drawing/2014/main" id="{EA20050A-5A58-495F-8AA1-54A1B57C8CEA}"/>
                    </a:ext>
                  </a:extLst>
                </p:cNvPr>
                <p:cNvCxnSpPr>
                  <a:stCxn id="18" idx="1"/>
                </p:cNvCxnSpPr>
                <p:nvPr/>
              </p:nvCxnSpPr>
              <p:spPr>
                <a:xfrm flipH="1">
                  <a:off x="5012989" y="1966214"/>
                  <a:ext cx="223734" cy="3768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feld 36">
                  <a:extLst>
                    <a:ext uri="{FF2B5EF4-FFF2-40B4-BE49-F238E27FC236}">
                      <a16:creationId xmlns:a16="http://schemas.microsoft.com/office/drawing/2014/main" id="{F6BB676C-5AA3-4D8C-8918-A170472083E4}"/>
                    </a:ext>
                  </a:extLst>
                </p:cNvPr>
                <p:cNvSpPr txBox="1"/>
                <p:nvPr/>
              </p:nvSpPr>
              <p:spPr>
                <a:xfrm>
                  <a:off x="6654875" y="1365358"/>
                  <a:ext cx="1494313" cy="218163"/>
                </a:xfrm>
                <a:prstGeom prst="rect">
                  <a:avLst/>
                </a:prstGeom>
                <a:noFill/>
              </p:spPr>
              <p:txBody>
                <a:bodyPr wrap="square" lIns="0" tIns="0" rIns="0" bIns="0" rtlCol="0">
                  <a:spAutoFit/>
                </a:bodyPr>
                <a:lstStyle/>
                <a:p>
                  <a:pPr algn="l" rtl="0"/>
                  <a:r>
                    <a:rPr lang="zh-CN" altLang="en-US" sz="1000" b="0" i="0" dirty="0">
                      <a:solidFill>
                        <a:srgbClr val="333333"/>
                      </a:solidFill>
                      <a:effectLst/>
                      <a:latin typeface="Arial" panose="020B0604020202020204" pitchFamily="34" charset="0"/>
                    </a:rPr>
                    <a:t>横拉杆</a:t>
                  </a:r>
                  <a:r>
                    <a:rPr lang="en-US" altLang="zh-CN" sz="1000" b="0" i="0" dirty="0">
                      <a:solidFill>
                        <a:srgbClr val="333333"/>
                      </a:solidFill>
                      <a:effectLst/>
                      <a:latin typeface="Arial" panose="020B0604020202020204" pitchFamily="34" charset="0"/>
                    </a:rPr>
                    <a:t>&amp;</a:t>
                  </a:r>
                  <a:r>
                    <a:rPr lang="zh-CN" altLang="en-US" sz="1000" b="0" i="0" dirty="0">
                      <a:solidFill>
                        <a:srgbClr val="333333"/>
                      </a:solidFill>
                      <a:effectLst/>
                      <a:latin typeface="Arial" panose="020B0604020202020204" pitchFamily="34" charset="0"/>
                    </a:rPr>
                    <a:t>波纹管</a:t>
                  </a:r>
                </a:p>
              </p:txBody>
            </p:sp>
            <p:sp>
              <p:nvSpPr>
                <p:cNvPr id="21" name="Textfeld 38">
                  <a:extLst>
                    <a:ext uri="{FF2B5EF4-FFF2-40B4-BE49-F238E27FC236}">
                      <a16:creationId xmlns:a16="http://schemas.microsoft.com/office/drawing/2014/main" id="{5AC2F772-B6EC-49AF-A37E-61B2D087DF6D}"/>
                    </a:ext>
                  </a:extLst>
                </p:cNvPr>
                <p:cNvSpPr txBox="1"/>
                <p:nvPr/>
              </p:nvSpPr>
              <p:spPr>
                <a:xfrm>
                  <a:off x="3875978" y="2906722"/>
                  <a:ext cx="1369516" cy="21816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dirty="0">
                      <a:ln>
                        <a:noFill/>
                      </a:ln>
                      <a:solidFill>
                        <a:sysClr val="windowText" lastClr="000000"/>
                      </a:solidFill>
                      <a:effectLst/>
                      <a:uLnTx/>
                      <a:uFillTx/>
                    </a:rPr>
                    <a:t>齿条和滚珠螺母</a:t>
                  </a:r>
                  <a:endParaRPr kumimoji="0" lang="en-US" sz="1000" b="0" i="0" u="none" strike="noStrike" kern="0" cap="none" spc="0" normalizeH="0" baseline="0" dirty="0">
                    <a:ln>
                      <a:noFill/>
                    </a:ln>
                    <a:solidFill>
                      <a:sysClr val="windowText" lastClr="000000"/>
                    </a:solidFill>
                    <a:effectLst/>
                    <a:uLnTx/>
                    <a:uFillTx/>
                  </a:endParaRPr>
                </a:p>
              </p:txBody>
            </p:sp>
            <p:sp>
              <p:nvSpPr>
                <p:cNvPr id="22" name="Textfeld 40">
                  <a:extLst>
                    <a:ext uri="{FF2B5EF4-FFF2-40B4-BE49-F238E27FC236}">
                      <a16:creationId xmlns:a16="http://schemas.microsoft.com/office/drawing/2014/main" id="{8EC2C62C-22F8-4864-8A11-AFB2F4BA1975}"/>
                    </a:ext>
                  </a:extLst>
                </p:cNvPr>
                <p:cNvSpPr txBox="1"/>
                <p:nvPr/>
              </p:nvSpPr>
              <p:spPr>
                <a:xfrm>
                  <a:off x="3553838" y="3712725"/>
                  <a:ext cx="343711" cy="52359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ysClr val="windowText" lastClr="000000"/>
                      </a:solidFill>
                      <a:effectLst/>
                      <a:uLnTx/>
                      <a:uFillTx/>
                    </a:rPr>
                    <a:t> </a:t>
                  </a:r>
                  <a:r>
                    <a:rPr kumimoji="0" lang="en-US" sz="1000" b="0" i="0" u="none" strike="noStrike" kern="0" cap="none" spc="0" normalizeH="0" baseline="0">
                      <a:ln>
                        <a:noFill/>
                      </a:ln>
                      <a:solidFill>
                        <a:sysClr val="windowText" lastClr="000000"/>
                      </a:solidFill>
                      <a:effectLst/>
                      <a:uLnTx/>
                      <a:uFillTx/>
                    </a:rPr>
                    <a:t>EPP</a:t>
                  </a:r>
                  <a:endParaRPr kumimoji="0" lang="en-US" sz="1000" b="0" i="0" u="none" strike="noStrike" kern="0" cap="none" spc="0" normalizeH="0" baseline="0" dirty="0">
                    <a:ln>
                      <a:noFill/>
                    </a:ln>
                    <a:solidFill>
                      <a:sysClr val="windowText" lastClr="000000"/>
                    </a:solidFill>
                    <a:effectLst/>
                    <a:uLnTx/>
                    <a:uFillTx/>
                  </a:endParaRPr>
                </a:p>
              </p:txBody>
            </p:sp>
            <p:cxnSp>
              <p:nvCxnSpPr>
                <p:cNvPr id="23" name="Gerade Verbindung mit Pfeil 41">
                  <a:extLst>
                    <a:ext uri="{FF2B5EF4-FFF2-40B4-BE49-F238E27FC236}">
                      <a16:creationId xmlns:a16="http://schemas.microsoft.com/office/drawing/2014/main" id="{0C05787C-E400-4715-8D3D-E38B6317E2BC}"/>
                    </a:ext>
                  </a:extLst>
                </p:cNvPr>
                <p:cNvCxnSpPr>
                  <a:stCxn id="22" idx="3"/>
                </p:cNvCxnSpPr>
                <p:nvPr/>
              </p:nvCxnSpPr>
              <p:spPr>
                <a:xfrm flipV="1">
                  <a:off x="3897549" y="3962403"/>
                  <a:ext cx="149156" cy="1211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 name="Gruppieren 42">
                  <a:extLst>
                    <a:ext uri="{FF2B5EF4-FFF2-40B4-BE49-F238E27FC236}">
                      <a16:creationId xmlns:a16="http://schemas.microsoft.com/office/drawing/2014/main" id="{1B8C7043-B259-4616-BA02-B1B4678C619F}"/>
                    </a:ext>
                  </a:extLst>
                </p:cNvPr>
                <p:cNvGrpSpPr/>
                <p:nvPr/>
              </p:nvGrpSpPr>
              <p:grpSpPr>
                <a:xfrm>
                  <a:off x="92230" y="418310"/>
                  <a:ext cx="8773609" cy="4242639"/>
                  <a:chOff x="92230" y="418310"/>
                  <a:chExt cx="8773609" cy="4242639"/>
                </a:xfrm>
              </p:grpSpPr>
              <p:pic>
                <p:nvPicPr>
                  <p:cNvPr id="30" name="Picture 15">
                    <a:extLst>
                      <a:ext uri="{FF2B5EF4-FFF2-40B4-BE49-F238E27FC236}">
                        <a16:creationId xmlns:a16="http://schemas.microsoft.com/office/drawing/2014/main" id="{65E82164-7B7D-4CB2-85C1-B61467D3CDAA}"/>
                      </a:ext>
                    </a:extLst>
                  </p:cNvPr>
                  <p:cNvPicPr>
                    <a:picLocks noChangeAspect="1" noChangeArrowheads="1"/>
                  </p:cNvPicPr>
                  <p:nvPr/>
                </p:nvPicPr>
                <p:blipFill>
                  <a:blip r:embed="rId3" cstate="print">
                    <a:grayscl/>
                  </a:blip>
                  <a:srcRect/>
                  <a:stretch>
                    <a:fillRect/>
                  </a:stretch>
                </p:blipFill>
                <p:spPr bwMode="auto">
                  <a:xfrm>
                    <a:off x="3538499" y="3818420"/>
                    <a:ext cx="1996581" cy="842529"/>
                  </a:xfrm>
                  <a:prstGeom prst="rect">
                    <a:avLst/>
                  </a:prstGeom>
                  <a:noFill/>
                </p:spPr>
              </p:pic>
              <p:pic>
                <p:nvPicPr>
                  <p:cNvPr id="31" name="Picture 13">
                    <a:extLst>
                      <a:ext uri="{FF2B5EF4-FFF2-40B4-BE49-F238E27FC236}">
                        <a16:creationId xmlns:a16="http://schemas.microsoft.com/office/drawing/2014/main" id="{011045B0-3483-41B4-AEC5-EE734F706DBA}"/>
                      </a:ext>
                    </a:extLst>
                  </p:cNvPr>
                  <p:cNvPicPr>
                    <a:picLocks noChangeAspect="1" noChangeArrowheads="1"/>
                  </p:cNvPicPr>
                  <p:nvPr/>
                </p:nvPicPr>
                <p:blipFill>
                  <a:blip r:embed="rId4" cstate="print">
                    <a:grayscl/>
                  </a:blip>
                  <a:srcRect/>
                  <a:stretch>
                    <a:fillRect/>
                  </a:stretch>
                </p:blipFill>
                <p:spPr bwMode="auto">
                  <a:xfrm>
                    <a:off x="2756168" y="3088258"/>
                    <a:ext cx="3839419" cy="659815"/>
                  </a:xfrm>
                  <a:prstGeom prst="rect">
                    <a:avLst/>
                  </a:prstGeom>
                  <a:noFill/>
                </p:spPr>
              </p:pic>
              <p:pic>
                <p:nvPicPr>
                  <p:cNvPr id="32" name="Picture 12">
                    <a:extLst>
                      <a:ext uri="{FF2B5EF4-FFF2-40B4-BE49-F238E27FC236}">
                        <a16:creationId xmlns:a16="http://schemas.microsoft.com/office/drawing/2014/main" id="{CA93F929-F54C-41AD-8389-645B81CDAF64}"/>
                      </a:ext>
                    </a:extLst>
                  </p:cNvPr>
                  <p:cNvPicPr>
                    <a:picLocks noChangeAspect="1" noChangeArrowheads="1"/>
                  </p:cNvPicPr>
                  <p:nvPr/>
                </p:nvPicPr>
                <p:blipFill>
                  <a:blip r:embed="rId5" cstate="print">
                    <a:grayscl/>
                  </a:blip>
                  <a:srcRect/>
                  <a:stretch>
                    <a:fillRect/>
                  </a:stretch>
                </p:blipFill>
                <p:spPr bwMode="auto">
                  <a:xfrm>
                    <a:off x="2440284" y="418310"/>
                    <a:ext cx="551530" cy="1113666"/>
                  </a:xfrm>
                  <a:prstGeom prst="rect">
                    <a:avLst/>
                  </a:prstGeom>
                  <a:noFill/>
                </p:spPr>
              </p:pic>
              <p:pic>
                <p:nvPicPr>
                  <p:cNvPr id="33" name="Picture 3">
                    <a:extLst>
                      <a:ext uri="{FF2B5EF4-FFF2-40B4-BE49-F238E27FC236}">
                        <a16:creationId xmlns:a16="http://schemas.microsoft.com/office/drawing/2014/main" id="{212F9B3E-CB46-404C-9FDD-ED4DBCA125A4}"/>
                      </a:ext>
                    </a:extLst>
                  </p:cNvPr>
                  <p:cNvPicPr>
                    <a:picLocks noChangeAspect="1" noChangeArrowheads="1"/>
                  </p:cNvPicPr>
                  <p:nvPr/>
                </p:nvPicPr>
                <p:blipFill>
                  <a:blip r:embed="rId6" cstate="print">
                    <a:grayscl/>
                  </a:blip>
                  <a:srcRect/>
                  <a:stretch>
                    <a:fillRect/>
                  </a:stretch>
                </p:blipFill>
                <p:spPr bwMode="auto">
                  <a:xfrm>
                    <a:off x="2687332" y="1532049"/>
                    <a:ext cx="3720846" cy="1399220"/>
                  </a:xfrm>
                  <a:prstGeom prst="rect">
                    <a:avLst/>
                  </a:prstGeom>
                  <a:noFill/>
                </p:spPr>
              </p:pic>
              <p:pic>
                <p:nvPicPr>
                  <p:cNvPr id="34" name="Picture 8">
                    <a:extLst>
                      <a:ext uri="{FF2B5EF4-FFF2-40B4-BE49-F238E27FC236}">
                        <a16:creationId xmlns:a16="http://schemas.microsoft.com/office/drawing/2014/main" id="{0907BCB9-7667-4A07-B447-802E71FA0D10}"/>
                      </a:ext>
                    </a:extLst>
                  </p:cNvPr>
                  <p:cNvPicPr>
                    <a:picLocks noChangeAspect="1" noChangeArrowheads="1"/>
                  </p:cNvPicPr>
                  <p:nvPr/>
                </p:nvPicPr>
                <p:blipFill>
                  <a:blip r:embed="rId7" cstate="print">
                    <a:grayscl/>
                  </a:blip>
                  <a:srcRect/>
                  <a:stretch>
                    <a:fillRect/>
                  </a:stretch>
                </p:blipFill>
                <p:spPr bwMode="auto">
                  <a:xfrm>
                    <a:off x="6468711" y="1621277"/>
                    <a:ext cx="2397128" cy="693906"/>
                  </a:xfrm>
                  <a:prstGeom prst="rect">
                    <a:avLst/>
                  </a:prstGeom>
                  <a:noFill/>
                </p:spPr>
              </p:pic>
              <p:pic>
                <p:nvPicPr>
                  <p:cNvPr id="35" name="Picture 9">
                    <a:extLst>
                      <a:ext uri="{FF2B5EF4-FFF2-40B4-BE49-F238E27FC236}">
                        <a16:creationId xmlns:a16="http://schemas.microsoft.com/office/drawing/2014/main" id="{5513FB92-8B3B-4136-8E68-4274F84C5A9F}"/>
                      </a:ext>
                    </a:extLst>
                  </p:cNvPr>
                  <p:cNvPicPr>
                    <a:picLocks noChangeAspect="1" noChangeArrowheads="1"/>
                  </p:cNvPicPr>
                  <p:nvPr/>
                </p:nvPicPr>
                <p:blipFill>
                  <a:blip r:embed="rId8" cstate="print">
                    <a:grayscl/>
                  </a:blip>
                  <a:srcRect/>
                  <a:stretch>
                    <a:fillRect/>
                  </a:stretch>
                </p:blipFill>
                <p:spPr bwMode="auto">
                  <a:xfrm>
                    <a:off x="92230" y="2094689"/>
                    <a:ext cx="2570632" cy="583660"/>
                  </a:xfrm>
                  <a:prstGeom prst="rect">
                    <a:avLst/>
                  </a:prstGeom>
                  <a:noFill/>
                </p:spPr>
              </p:pic>
              <p:pic>
                <p:nvPicPr>
                  <p:cNvPr id="36" name="Picture 10">
                    <a:extLst>
                      <a:ext uri="{FF2B5EF4-FFF2-40B4-BE49-F238E27FC236}">
                        <a16:creationId xmlns:a16="http://schemas.microsoft.com/office/drawing/2014/main" id="{0E3251A3-333F-42C7-ACD6-DFC468A26C5E}"/>
                      </a:ext>
                    </a:extLst>
                  </p:cNvPr>
                  <p:cNvPicPr>
                    <a:picLocks noChangeAspect="1" noChangeArrowheads="1"/>
                  </p:cNvPicPr>
                  <p:nvPr/>
                </p:nvPicPr>
                <p:blipFill>
                  <a:blip r:embed="rId9" cstate="print">
                    <a:grayscl/>
                  </a:blip>
                  <a:srcRect/>
                  <a:stretch>
                    <a:fillRect/>
                  </a:stretch>
                </p:blipFill>
                <p:spPr bwMode="auto">
                  <a:xfrm>
                    <a:off x="4060011" y="452696"/>
                    <a:ext cx="1004422" cy="1292967"/>
                  </a:xfrm>
                  <a:prstGeom prst="rect">
                    <a:avLst/>
                  </a:prstGeom>
                  <a:noFill/>
                </p:spPr>
              </p:pic>
              <p:pic>
                <p:nvPicPr>
                  <p:cNvPr id="37" name="Picture 14">
                    <a:extLst>
                      <a:ext uri="{FF2B5EF4-FFF2-40B4-BE49-F238E27FC236}">
                        <a16:creationId xmlns:a16="http://schemas.microsoft.com/office/drawing/2014/main" id="{12321513-704F-49CF-AEB3-6EFAE766E920}"/>
                      </a:ext>
                    </a:extLst>
                  </p:cNvPr>
                  <p:cNvPicPr>
                    <a:picLocks noChangeAspect="1" noChangeArrowheads="1"/>
                  </p:cNvPicPr>
                  <p:nvPr/>
                </p:nvPicPr>
                <p:blipFill>
                  <a:blip r:embed="rId10" cstate="print">
                    <a:grayscl/>
                  </a:blip>
                  <a:srcRect/>
                  <a:stretch>
                    <a:fillRect/>
                  </a:stretch>
                </p:blipFill>
                <p:spPr bwMode="auto">
                  <a:xfrm>
                    <a:off x="5793568" y="3722680"/>
                    <a:ext cx="335435" cy="734160"/>
                  </a:xfrm>
                  <a:prstGeom prst="rect">
                    <a:avLst/>
                  </a:prstGeom>
                  <a:noFill/>
                </p:spPr>
              </p:pic>
            </p:grpSp>
            <p:sp>
              <p:nvSpPr>
                <p:cNvPr id="25" name="Textfeld 51">
                  <a:extLst>
                    <a:ext uri="{FF2B5EF4-FFF2-40B4-BE49-F238E27FC236}">
                      <a16:creationId xmlns:a16="http://schemas.microsoft.com/office/drawing/2014/main" id="{1CA0F54F-7730-49E3-8301-8E2DF2C08C77}"/>
                    </a:ext>
                  </a:extLst>
                </p:cNvPr>
                <p:cNvSpPr txBox="1"/>
                <p:nvPr/>
              </p:nvSpPr>
              <p:spPr>
                <a:xfrm>
                  <a:off x="6541178" y="3812693"/>
                  <a:ext cx="573542" cy="21816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000" kern="0" dirty="0">
                      <a:solidFill>
                        <a:sysClr val="windowText" lastClr="000000"/>
                      </a:solidFill>
                    </a:rPr>
                    <a:t>皮带</a:t>
                  </a:r>
                  <a:endParaRPr kumimoji="0" lang="en-US" sz="1000" b="0" i="0" u="none" strike="noStrike" kern="0" cap="none" spc="0" normalizeH="0" baseline="0" dirty="0">
                    <a:ln>
                      <a:noFill/>
                    </a:ln>
                    <a:solidFill>
                      <a:sysClr val="windowText" lastClr="000000"/>
                    </a:solidFill>
                    <a:effectLst/>
                    <a:uLnTx/>
                    <a:uFillTx/>
                  </a:endParaRPr>
                </a:p>
              </p:txBody>
            </p:sp>
            <p:sp>
              <p:nvSpPr>
                <p:cNvPr id="26" name="Textfeld 53">
                  <a:extLst>
                    <a:ext uri="{FF2B5EF4-FFF2-40B4-BE49-F238E27FC236}">
                      <a16:creationId xmlns:a16="http://schemas.microsoft.com/office/drawing/2014/main" id="{E37202E4-533E-4709-913B-AA06FA8890EA}"/>
                    </a:ext>
                  </a:extLst>
                </p:cNvPr>
                <p:cNvSpPr txBox="1"/>
                <p:nvPr/>
              </p:nvSpPr>
              <p:spPr>
                <a:xfrm>
                  <a:off x="3212084" y="544275"/>
                  <a:ext cx="474248" cy="21816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a:ln>
                        <a:noFill/>
                      </a:ln>
                      <a:solidFill>
                        <a:sysClr val="windowText" lastClr="000000"/>
                      </a:solidFill>
                      <a:effectLst/>
                      <a:uLnTx/>
                      <a:uFillTx/>
                    </a:rPr>
                    <a:t>IPA</a:t>
                  </a:r>
                  <a:endParaRPr kumimoji="0" lang="en-US" sz="1000" b="0" i="0" u="none" strike="noStrike" kern="0" cap="none" spc="0" normalizeH="0" baseline="0" dirty="0">
                    <a:ln>
                      <a:noFill/>
                    </a:ln>
                    <a:solidFill>
                      <a:sysClr val="windowText" lastClr="000000"/>
                    </a:solidFill>
                    <a:effectLst/>
                    <a:uLnTx/>
                    <a:uFillTx/>
                  </a:endParaRPr>
                </a:p>
              </p:txBody>
            </p:sp>
            <p:sp>
              <p:nvSpPr>
                <p:cNvPr id="27" name="Textfeld 55">
                  <a:extLst>
                    <a:ext uri="{FF2B5EF4-FFF2-40B4-BE49-F238E27FC236}">
                      <a16:creationId xmlns:a16="http://schemas.microsoft.com/office/drawing/2014/main" id="{64B82D9F-B9B5-47B0-BB52-973DA028AA88}"/>
                    </a:ext>
                  </a:extLst>
                </p:cNvPr>
                <p:cNvSpPr txBox="1"/>
                <p:nvPr/>
              </p:nvSpPr>
              <p:spPr>
                <a:xfrm>
                  <a:off x="5218232" y="1014715"/>
                  <a:ext cx="1371304" cy="21816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dirty="0">
                      <a:ln>
                        <a:noFill/>
                      </a:ln>
                      <a:solidFill>
                        <a:sysClr val="windowText" lastClr="000000"/>
                      </a:solidFill>
                      <a:effectLst/>
                      <a:uLnTx/>
                      <a:uFillTx/>
                    </a:rPr>
                    <a:t>传感器线束</a:t>
                  </a:r>
                  <a:endParaRPr kumimoji="0" lang="en-US" sz="1000" b="0" i="0" u="none" strike="noStrike" kern="0" cap="none" spc="0" normalizeH="0" baseline="0" dirty="0">
                    <a:ln>
                      <a:noFill/>
                    </a:ln>
                    <a:solidFill>
                      <a:sysClr val="windowText" lastClr="000000"/>
                    </a:solidFill>
                    <a:effectLst/>
                    <a:uLnTx/>
                    <a:uFillTx/>
                  </a:endParaRPr>
                </a:p>
              </p:txBody>
            </p:sp>
            <p:sp>
              <p:nvSpPr>
                <p:cNvPr id="28" name="Textfeld 57">
                  <a:extLst>
                    <a:ext uri="{FF2B5EF4-FFF2-40B4-BE49-F238E27FC236}">
                      <a16:creationId xmlns:a16="http://schemas.microsoft.com/office/drawing/2014/main" id="{74A342A0-4F72-4392-BEFB-DA548BB276C9}"/>
                    </a:ext>
                  </a:extLst>
                </p:cNvPr>
                <p:cNvSpPr txBox="1"/>
                <p:nvPr/>
              </p:nvSpPr>
              <p:spPr>
                <a:xfrm>
                  <a:off x="5268940" y="4786937"/>
                  <a:ext cx="621329" cy="22907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050" kern="0" dirty="0">
                      <a:solidFill>
                        <a:sysClr val="windowText" lastClr="000000"/>
                      </a:solidFill>
                    </a:rPr>
                    <a:t>发动机</a:t>
                  </a:r>
                  <a:endParaRPr kumimoji="0" lang="en-US" sz="700" b="0" i="0" u="none" strike="noStrike" kern="0" cap="none" spc="0" normalizeH="0" baseline="0" dirty="0">
                    <a:ln>
                      <a:noFill/>
                    </a:ln>
                    <a:solidFill>
                      <a:sysClr val="windowText" lastClr="000000"/>
                    </a:solidFill>
                    <a:effectLst/>
                    <a:uLnTx/>
                    <a:uFillTx/>
                  </a:endParaRPr>
                </a:p>
              </p:txBody>
            </p:sp>
            <p:sp>
              <p:nvSpPr>
                <p:cNvPr id="29" name="Textfeld 58">
                  <a:extLst>
                    <a:ext uri="{FF2B5EF4-FFF2-40B4-BE49-F238E27FC236}">
                      <a16:creationId xmlns:a16="http://schemas.microsoft.com/office/drawing/2014/main" id="{727907B5-C7E7-4DEC-BC86-E257C03DEB36}"/>
                    </a:ext>
                  </a:extLst>
                </p:cNvPr>
                <p:cNvSpPr txBox="1"/>
                <p:nvPr/>
              </p:nvSpPr>
              <p:spPr>
                <a:xfrm>
                  <a:off x="2084941" y="4245897"/>
                  <a:ext cx="1295209" cy="22907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dirty="0">
                      <a:ln>
                        <a:noFill/>
                      </a:ln>
                      <a:solidFill>
                        <a:sysClr val="windowText" lastClr="000000"/>
                      </a:solidFill>
                      <a:effectLst/>
                      <a:uLnTx/>
                      <a:uFillTx/>
                    </a:rPr>
                    <a:t>电子控制单元</a:t>
                  </a:r>
                  <a:endParaRPr kumimoji="0" lang="en-US" sz="700" b="0" i="0" u="none" strike="noStrike" kern="0" cap="none" spc="0" normalizeH="0" baseline="0" dirty="0">
                    <a:ln>
                      <a:noFill/>
                    </a:ln>
                    <a:solidFill>
                      <a:sysClr val="windowText" lastClr="000000"/>
                    </a:solidFill>
                    <a:effectLst/>
                    <a:uLnTx/>
                    <a:uFillTx/>
                  </a:endParaRPr>
                </a:p>
              </p:txBody>
            </p:sp>
          </p:grpSp>
          <p:cxnSp>
            <p:nvCxnSpPr>
              <p:cNvPr id="9" name="Gerade Verbindung mit Pfeil 26">
                <a:extLst>
                  <a:ext uri="{FF2B5EF4-FFF2-40B4-BE49-F238E27FC236}">
                    <a16:creationId xmlns:a16="http://schemas.microsoft.com/office/drawing/2014/main" id="{D3F42413-A2FB-40A8-A969-633DA112ACC5}"/>
                  </a:ext>
                </a:extLst>
              </p:cNvPr>
              <p:cNvCxnSpPr/>
              <p:nvPr/>
            </p:nvCxnSpPr>
            <p:spPr>
              <a:xfrm flipH="1">
                <a:off x="2579192" y="1502409"/>
                <a:ext cx="275239" cy="217481"/>
              </a:xfrm>
              <a:prstGeom prst="straightConnector1">
                <a:avLst/>
              </a:prstGeom>
              <a:ln>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 name="Gerade Verbindung mit Pfeil 28">
                <a:extLst>
                  <a:ext uri="{FF2B5EF4-FFF2-40B4-BE49-F238E27FC236}">
                    <a16:creationId xmlns:a16="http://schemas.microsoft.com/office/drawing/2014/main" id="{4E34172E-0430-40F5-9BDC-2C0CD9EA6775}"/>
                  </a:ext>
                </a:extLst>
              </p:cNvPr>
              <p:cNvCxnSpPr/>
              <p:nvPr/>
            </p:nvCxnSpPr>
            <p:spPr>
              <a:xfrm flipH="1">
                <a:off x="4181388" y="1961402"/>
                <a:ext cx="275239" cy="217481"/>
              </a:xfrm>
              <a:prstGeom prst="straightConnector1">
                <a:avLst/>
              </a:prstGeom>
              <a:ln>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1" name="Gerade Verbindung mit Pfeil 29">
                <a:extLst>
                  <a:ext uri="{FF2B5EF4-FFF2-40B4-BE49-F238E27FC236}">
                    <a16:creationId xmlns:a16="http://schemas.microsoft.com/office/drawing/2014/main" id="{CE26A328-F2D7-43C0-9E96-0DF8C64F9135}"/>
                  </a:ext>
                </a:extLst>
              </p:cNvPr>
              <p:cNvCxnSpPr/>
              <p:nvPr/>
            </p:nvCxnSpPr>
            <p:spPr>
              <a:xfrm>
                <a:off x="5857466" y="2208870"/>
                <a:ext cx="89202" cy="252032"/>
              </a:xfrm>
              <a:prstGeom prst="straightConnector1">
                <a:avLst/>
              </a:prstGeom>
              <a:ln>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Gerade Verbindung mit Pfeil 37">
                <a:extLst>
                  <a:ext uri="{FF2B5EF4-FFF2-40B4-BE49-F238E27FC236}">
                    <a16:creationId xmlns:a16="http://schemas.microsoft.com/office/drawing/2014/main" id="{D985F8D4-9C75-4E6C-AC92-7EF534DA8E49}"/>
                  </a:ext>
                </a:extLst>
              </p:cNvPr>
              <p:cNvCxnSpPr/>
              <p:nvPr/>
            </p:nvCxnSpPr>
            <p:spPr>
              <a:xfrm>
                <a:off x="4319007" y="3322302"/>
                <a:ext cx="382903" cy="200815"/>
              </a:xfrm>
              <a:prstGeom prst="straightConnector1">
                <a:avLst/>
              </a:prstGeom>
              <a:ln>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3" name="Gerade Verbindung mit Pfeil 39">
                <a:extLst>
                  <a:ext uri="{FF2B5EF4-FFF2-40B4-BE49-F238E27FC236}">
                    <a16:creationId xmlns:a16="http://schemas.microsoft.com/office/drawing/2014/main" id="{A6A8A72F-6352-4E36-AE79-DD10C6AB419A}"/>
                  </a:ext>
                </a:extLst>
              </p:cNvPr>
              <p:cNvCxnSpPr/>
              <p:nvPr/>
            </p:nvCxnSpPr>
            <p:spPr>
              <a:xfrm flipH="1">
                <a:off x="4872809" y="3981459"/>
                <a:ext cx="333699" cy="67472"/>
              </a:xfrm>
              <a:prstGeom prst="straightConnector1">
                <a:avLst/>
              </a:prstGeom>
              <a:ln>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Gerade Verbindung mit Pfeil 52">
                <a:extLst>
                  <a:ext uri="{FF2B5EF4-FFF2-40B4-BE49-F238E27FC236}">
                    <a16:creationId xmlns:a16="http://schemas.microsoft.com/office/drawing/2014/main" id="{84D67D53-CA7A-44DC-962D-488A160058D2}"/>
                  </a:ext>
                </a:extLst>
              </p:cNvPr>
              <p:cNvCxnSpPr/>
              <p:nvPr/>
            </p:nvCxnSpPr>
            <p:spPr>
              <a:xfrm flipV="1">
                <a:off x="2953676" y="4202354"/>
                <a:ext cx="461648" cy="90394"/>
              </a:xfrm>
              <a:prstGeom prst="straightConnector1">
                <a:avLst/>
              </a:prstGeom>
              <a:ln>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Gerade Verbindung mit Pfeil 54">
                <a:extLst>
                  <a:ext uri="{FF2B5EF4-FFF2-40B4-BE49-F238E27FC236}">
                    <a16:creationId xmlns:a16="http://schemas.microsoft.com/office/drawing/2014/main" id="{E2AF2041-6715-45B8-991F-D94510D3CE0B}"/>
                  </a:ext>
                </a:extLst>
              </p:cNvPr>
              <p:cNvCxnSpPr/>
              <p:nvPr/>
            </p:nvCxnSpPr>
            <p:spPr>
              <a:xfrm flipH="1" flipV="1">
                <a:off x="3988994" y="4292748"/>
                <a:ext cx="334045" cy="415226"/>
              </a:xfrm>
              <a:prstGeom prst="straightConnector1">
                <a:avLst/>
              </a:prstGeom>
              <a:ln>
                <a:solidFill>
                  <a:schemeClr val="accent5">
                    <a:lumMod val="75000"/>
                  </a:schemeClr>
                </a:solidFill>
                <a:tailEnd type="oval"/>
              </a:ln>
            </p:spPr>
            <p:style>
              <a:lnRef idx="1">
                <a:schemeClr val="accent1"/>
              </a:lnRef>
              <a:fillRef idx="0">
                <a:schemeClr val="accent1"/>
              </a:fillRef>
              <a:effectRef idx="0">
                <a:schemeClr val="accent1"/>
              </a:effectRef>
              <a:fontRef idx="minor">
                <a:schemeClr val="tx1"/>
              </a:fontRef>
            </p:style>
          </p:cxnSp>
        </p:grpSp>
      </p:grpSp>
      <p:pic>
        <p:nvPicPr>
          <p:cNvPr id="38" name="Picture 37">
            <a:extLst>
              <a:ext uri="{FF2B5EF4-FFF2-40B4-BE49-F238E27FC236}">
                <a16:creationId xmlns:a16="http://schemas.microsoft.com/office/drawing/2014/main" id="{112FC2E8-BDED-41AF-9F6F-74DC76E75A68}"/>
              </a:ext>
            </a:extLst>
          </p:cNvPr>
          <p:cNvPicPr>
            <a:picLocks noChangeAspect="1"/>
          </p:cNvPicPr>
          <p:nvPr/>
        </p:nvPicPr>
        <p:blipFill>
          <a:blip r:embed="rId11" cstate="print"/>
          <a:stretch>
            <a:fillRect/>
          </a:stretch>
        </p:blipFill>
        <p:spPr>
          <a:xfrm>
            <a:off x="4997206" y="2665960"/>
            <a:ext cx="3791254" cy="1881835"/>
          </a:xfrm>
          <a:prstGeom prst="rect">
            <a:avLst/>
          </a:prstGeom>
        </p:spPr>
      </p:pic>
    </p:spTree>
    <p:extLst>
      <p:ext uri="{BB962C8B-B14F-4D97-AF65-F5344CB8AC3E}">
        <p14:creationId xmlns:p14="http://schemas.microsoft.com/office/powerpoint/2010/main" val="337422287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Rectangle 37"/>
          <p:cNvSpPr>
            <a:spLocks noGrp="1" noChangeArrowheads="1"/>
          </p:cNvSpPr>
          <p:nvPr>
            <p:ph type="title"/>
          </p:nvPr>
        </p:nvSpPr>
        <p:spPr/>
        <p:txBody>
          <a:bodyPr/>
          <a:lstStyle/>
          <a:p>
            <a:r>
              <a:rPr lang="zh-CN" altLang="en-US" dirty="0"/>
              <a:t>模块演变</a:t>
            </a:r>
            <a:endParaRPr lang="en-GB" dirty="0"/>
          </a:p>
        </p:txBody>
      </p:sp>
      <p:grpSp>
        <p:nvGrpSpPr>
          <p:cNvPr id="102" name="Group 101"/>
          <p:cNvGrpSpPr/>
          <p:nvPr/>
        </p:nvGrpSpPr>
        <p:grpSpPr>
          <a:xfrm>
            <a:off x="1107450" y="1038900"/>
            <a:ext cx="6816334" cy="3175397"/>
            <a:chOff x="41268" y="616744"/>
            <a:chExt cx="9088445" cy="4233863"/>
          </a:xfrm>
        </p:grpSpPr>
        <p:sp>
          <p:nvSpPr>
            <p:cNvPr id="436236" name="Rectangle 12"/>
            <p:cNvSpPr>
              <a:spLocks noChangeArrowheads="1"/>
            </p:cNvSpPr>
            <p:nvPr/>
          </p:nvSpPr>
          <p:spPr bwMode="auto">
            <a:xfrm>
              <a:off x="193672" y="806054"/>
              <a:ext cx="8878896" cy="620315"/>
            </a:xfrm>
            <a:prstGeom prst="rect">
              <a:avLst/>
            </a:prstGeom>
            <a:solidFill>
              <a:srgbClr val="FFFFFF"/>
            </a:solidFill>
            <a:ln w="28575">
              <a:solidFill>
                <a:srgbClr val="CC0000"/>
              </a:solidFill>
              <a:miter lim="800000"/>
              <a:headEnd/>
              <a:tailEnd/>
            </a:ln>
            <a:effectLst>
              <a:outerShdw dist="35921" dir="2700000" algn="ctr" rotWithShape="0">
                <a:srgbClr val="808080"/>
              </a:outerShdw>
            </a:effectLst>
          </p:spPr>
          <p:txBody>
            <a:bodyPr wrap="none"/>
            <a:lstStyle/>
            <a:p>
              <a:pPr algn="ctr" eaLnBrk="0" hangingPunct="0">
                <a:spcBef>
                  <a:spcPct val="50000"/>
                </a:spcBef>
                <a:defRPr/>
              </a:pPr>
              <a:r>
                <a:rPr lang="zh-CN" altLang="en-US" sz="1050" dirty="0"/>
                <a:t>转向柱驱动装置</a:t>
              </a:r>
              <a:endParaRPr lang="en-US" sz="1050" dirty="0"/>
            </a:p>
          </p:txBody>
        </p:sp>
        <p:sp>
          <p:nvSpPr>
            <p:cNvPr id="436246" name="Rectangle 22"/>
            <p:cNvSpPr>
              <a:spLocks noChangeArrowheads="1"/>
            </p:cNvSpPr>
            <p:nvPr/>
          </p:nvSpPr>
          <p:spPr bwMode="auto">
            <a:xfrm>
              <a:off x="41268" y="4230292"/>
              <a:ext cx="9088445" cy="620315"/>
            </a:xfrm>
            <a:prstGeom prst="rect">
              <a:avLst/>
            </a:prstGeom>
            <a:solidFill>
              <a:srgbClr val="FFFFFF"/>
            </a:solidFill>
            <a:ln w="28575">
              <a:solidFill>
                <a:srgbClr val="006100"/>
              </a:solidFill>
              <a:miter lim="800000"/>
              <a:headEnd/>
              <a:tailEnd/>
            </a:ln>
            <a:effectLst>
              <a:outerShdw dist="35921" dir="2700000" algn="ctr" rotWithShape="0">
                <a:srgbClr val="808080"/>
              </a:outerShdw>
            </a:effectLst>
          </p:spPr>
          <p:txBody>
            <a:bodyPr wrap="none" anchor="b"/>
            <a:lstStyle/>
            <a:p>
              <a:pPr algn="ctr" eaLnBrk="0" hangingPunct="0">
                <a:spcBef>
                  <a:spcPct val="50000"/>
                </a:spcBef>
                <a:defRPr/>
              </a:pPr>
              <a:r>
                <a:rPr lang="en-US" altLang="zh-CN" sz="1050" dirty="0"/>
                <a:t>Belt Drive</a:t>
              </a:r>
              <a:endParaRPr lang="en-US" sz="1050" dirty="0"/>
            </a:p>
          </p:txBody>
        </p:sp>
        <p:sp>
          <p:nvSpPr>
            <p:cNvPr id="116" name="Rectangle à coins arrondis 115"/>
            <p:cNvSpPr/>
            <p:nvPr/>
          </p:nvSpPr>
          <p:spPr bwMode="auto">
            <a:xfrm>
              <a:off x="4999031" y="1344217"/>
              <a:ext cx="2060575" cy="2964656"/>
            </a:xfrm>
            <a:prstGeom prst="roundRect">
              <a:avLst/>
            </a:prstGeom>
            <a:solidFill>
              <a:schemeClr val="accent5">
                <a:lumMod val="5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eaLnBrk="0" hangingPunct="0">
                <a:spcBef>
                  <a:spcPct val="50000"/>
                </a:spcBef>
                <a:defRPr/>
              </a:pPr>
              <a:endParaRPr lang="en-US" sz="2700">
                <a:solidFill>
                  <a:schemeClr val="accent2"/>
                </a:solidFill>
              </a:endParaRPr>
            </a:p>
          </p:txBody>
        </p:sp>
        <p:sp>
          <p:nvSpPr>
            <p:cNvPr id="105" name="Rectangle 37"/>
            <p:cNvSpPr>
              <a:spLocks noChangeArrowheads="1"/>
            </p:cNvSpPr>
            <p:nvPr/>
          </p:nvSpPr>
          <p:spPr bwMode="auto">
            <a:xfrm>
              <a:off x="2612383" y="2373154"/>
              <a:ext cx="923925" cy="706041"/>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sp>
          <p:nvSpPr>
            <p:cNvPr id="2055" name="Rectangle 4"/>
            <p:cNvSpPr>
              <a:spLocks noChangeArrowheads="1"/>
            </p:cNvSpPr>
            <p:nvPr/>
          </p:nvSpPr>
          <p:spPr bwMode="auto">
            <a:xfrm>
              <a:off x="817555" y="622698"/>
              <a:ext cx="658812" cy="158353"/>
            </a:xfrm>
            <a:prstGeom prst="rect">
              <a:avLst/>
            </a:prstGeom>
            <a:solidFill>
              <a:srgbClr val="000000"/>
            </a:solidFill>
            <a:ln w="9525">
              <a:solidFill>
                <a:srgbClr val="000000"/>
              </a:solidFill>
              <a:miter lim="800000"/>
              <a:headEnd/>
              <a:tailEnd/>
            </a:ln>
          </p:spPr>
          <p:txBody>
            <a:bodyPr wrap="none" anchor="ctr"/>
            <a:lstStyle/>
            <a:p>
              <a:pPr algn="ctr" eaLnBrk="0" hangingPunct="0">
                <a:spcBef>
                  <a:spcPct val="50000"/>
                </a:spcBef>
              </a:pPr>
              <a:r>
                <a:rPr lang="fr-FR" sz="900">
                  <a:solidFill>
                    <a:srgbClr val="FFFFFF"/>
                  </a:solidFill>
                </a:rPr>
                <a:t>2005</a:t>
              </a:r>
              <a:endParaRPr lang="en-US" sz="900">
                <a:solidFill>
                  <a:srgbClr val="FFFFFF"/>
                </a:solidFill>
              </a:endParaRPr>
            </a:p>
          </p:txBody>
        </p:sp>
        <p:sp>
          <p:nvSpPr>
            <p:cNvPr id="2056" name="Rectangle 5"/>
            <p:cNvSpPr>
              <a:spLocks noChangeArrowheads="1"/>
            </p:cNvSpPr>
            <p:nvPr/>
          </p:nvSpPr>
          <p:spPr bwMode="auto">
            <a:xfrm>
              <a:off x="1479542" y="622698"/>
              <a:ext cx="711200" cy="158353"/>
            </a:xfrm>
            <a:prstGeom prst="rect">
              <a:avLst/>
            </a:prstGeom>
            <a:noFill/>
            <a:ln w="9525">
              <a:solidFill>
                <a:srgbClr val="000000"/>
              </a:solidFill>
              <a:miter lim="800000"/>
              <a:headEnd/>
              <a:tailEnd/>
            </a:ln>
          </p:spPr>
          <p:txBody>
            <a:bodyPr wrap="none" anchor="ctr"/>
            <a:lstStyle/>
            <a:p>
              <a:pPr algn="ctr" eaLnBrk="0" hangingPunct="0">
                <a:spcBef>
                  <a:spcPct val="50000"/>
                </a:spcBef>
              </a:pPr>
              <a:r>
                <a:rPr lang="fr-FR" sz="900">
                  <a:solidFill>
                    <a:srgbClr val="000000"/>
                  </a:solidFill>
                </a:rPr>
                <a:t>2006</a:t>
              </a:r>
              <a:endParaRPr lang="en-US" sz="900">
                <a:solidFill>
                  <a:srgbClr val="000000"/>
                </a:solidFill>
              </a:endParaRPr>
            </a:p>
          </p:txBody>
        </p:sp>
        <p:sp>
          <p:nvSpPr>
            <p:cNvPr id="2057" name="Rectangle 6"/>
            <p:cNvSpPr>
              <a:spLocks noChangeArrowheads="1"/>
            </p:cNvSpPr>
            <p:nvPr/>
          </p:nvSpPr>
          <p:spPr bwMode="auto">
            <a:xfrm>
              <a:off x="2193918" y="622698"/>
              <a:ext cx="658813" cy="158353"/>
            </a:xfrm>
            <a:prstGeom prst="rect">
              <a:avLst/>
            </a:prstGeom>
            <a:solidFill>
              <a:srgbClr val="000000"/>
            </a:solidFill>
            <a:ln w="9525">
              <a:solidFill>
                <a:srgbClr val="000000"/>
              </a:solidFill>
              <a:miter lim="800000"/>
              <a:headEnd/>
              <a:tailEnd/>
            </a:ln>
          </p:spPr>
          <p:txBody>
            <a:bodyPr wrap="none" anchor="ctr"/>
            <a:lstStyle/>
            <a:p>
              <a:pPr algn="ctr" eaLnBrk="0" hangingPunct="0">
                <a:spcBef>
                  <a:spcPct val="50000"/>
                </a:spcBef>
              </a:pPr>
              <a:r>
                <a:rPr lang="fr-FR" sz="900">
                  <a:solidFill>
                    <a:srgbClr val="FFFFFF"/>
                  </a:solidFill>
                </a:rPr>
                <a:t>2007</a:t>
              </a:r>
              <a:endParaRPr lang="en-US" sz="900">
                <a:solidFill>
                  <a:srgbClr val="FFFFFF"/>
                </a:solidFill>
              </a:endParaRPr>
            </a:p>
          </p:txBody>
        </p:sp>
        <p:sp>
          <p:nvSpPr>
            <p:cNvPr id="2058" name="Rectangle 7"/>
            <p:cNvSpPr>
              <a:spLocks noChangeArrowheads="1"/>
            </p:cNvSpPr>
            <p:nvPr/>
          </p:nvSpPr>
          <p:spPr bwMode="auto">
            <a:xfrm>
              <a:off x="2855905" y="622698"/>
              <a:ext cx="711200" cy="158353"/>
            </a:xfrm>
            <a:prstGeom prst="rect">
              <a:avLst/>
            </a:prstGeom>
            <a:noFill/>
            <a:ln w="9525">
              <a:solidFill>
                <a:srgbClr val="000000"/>
              </a:solidFill>
              <a:miter lim="800000"/>
              <a:headEnd/>
              <a:tailEnd/>
            </a:ln>
          </p:spPr>
          <p:txBody>
            <a:bodyPr wrap="none" anchor="ctr"/>
            <a:lstStyle/>
            <a:p>
              <a:pPr algn="ctr" eaLnBrk="0" hangingPunct="0">
                <a:spcBef>
                  <a:spcPct val="50000"/>
                </a:spcBef>
              </a:pPr>
              <a:r>
                <a:rPr lang="fr-FR" sz="900">
                  <a:solidFill>
                    <a:srgbClr val="000000"/>
                  </a:solidFill>
                </a:rPr>
                <a:t>2008</a:t>
              </a:r>
              <a:endParaRPr lang="en-US" sz="900">
                <a:solidFill>
                  <a:srgbClr val="000000"/>
                </a:solidFill>
              </a:endParaRPr>
            </a:p>
          </p:txBody>
        </p:sp>
        <p:sp>
          <p:nvSpPr>
            <p:cNvPr id="2059" name="Rectangle 8"/>
            <p:cNvSpPr>
              <a:spLocks noChangeArrowheads="1"/>
            </p:cNvSpPr>
            <p:nvPr/>
          </p:nvSpPr>
          <p:spPr bwMode="auto">
            <a:xfrm>
              <a:off x="3565518" y="622698"/>
              <a:ext cx="658813" cy="158353"/>
            </a:xfrm>
            <a:prstGeom prst="rect">
              <a:avLst/>
            </a:prstGeom>
            <a:solidFill>
              <a:srgbClr val="000000"/>
            </a:solidFill>
            <a:ln w="9525">
              <a:solidFill>
                <a:srgbClr val="000000"/>
              </a:solidFill>
              <a:miter lim="800000"/>
              <a:headEnd/>
              <a:tailEnd/>
            </a:ln>
          </p:spPr>
          <p:txBody>
            <a:bodyPr wrap="none" anchor="ctr"/>
            <a:lstStyle/>
            <a:p>
              <a:pPr algn="ctr" eaLnBrk="0" hangingPunct="0">
                <a:spcBef>
                  <a:spcPct val="50000"/>
                </a:spcBef>
              </a:pPr>
              <a:r>
                <a:rPr lang="fr-FR" sz="900">
                  <a:solidFill>
                    <a:srgbClr val="FFFFFF"/>
                  </a:solidFill>
                </a:rPr>
                <a:t>2009</a:t>
              </a:r>
              <a:endParaRPr lang="en-US" sz="900">
                <a:solidFill>
                  <a:srgbClr val="FFFFFF"/>
                </a:solidFill>
              </a:endParaRPr>
            </a:p>
          </p:txBody>
        </p:sp>
        <p:sp>
          <p:nvSpPr>
            <p:cNvPr id="2060" name="Rectangle 9"/>
            <p:cNvSpPr>
              <a:spLocks noChangeArrowheads="1"/>
            </p:cNvSpPr>
            <p:nvPr/>
          </p:nvSpPr>
          <p:spPr bwMode="auto">
            <a:xfrm>
              <a:off x="4227506" y="623887"/>
              <a:ext cx="428625" cy="157163"/>
            </a:xfrm>
            <a:prstGeom prst="rect">
              <a:avLst/>
            </a:prstGeom>
            <a:noFill/>
            <a:ln w="9525">
              <a:solidFill>
                <a:srgbClr val="000000"/>
              </a:solidFill>
              <a:miter lim="800000"/>
              <a:headEnd/>
              <a:tailEnd/>
            </a:ln>
          </p:spPr>
          <p:txBody>
            <a:bodyPr wrap="none" anchor="ctr"/>
            <a:lstStyle/>
            <a:p>
              <a:pPr algn="ctr" eaLnBrk="0" hangingPunct="0">
                <a:spcBef>
                  <a:spcPct val="50000"/>
                </a:spcBef>
              </a:pPr>
              <a:r>
                <a:rPr lang="fr-FR" sz="900">
                  <a:solidFill>
                    <a:srgbClr val="000000"/>
                  </a:solidFill>
                </a:rPr>
                <a:t>2010</a:t>
              </a:r>
              <a:endParaRPr lang="en-US" sz="900">
                <a:solidFill>
                  <a:srgbClr val="000000"/>
                </a:solidFill>
              </a:endParaRPr>
            </a:p>
          </p:txBody>
        </p:sp>
        <p:sp>
          <p:nvSpPr>
            <p:cNvPr id="2061" name="Rectangle 10"/>
            <p:cNvSpPr>
              <a:spLocks noChangeArrowheads="1"/>
            </p:cNvSpPr>
            <p:nvPr/>
          </p:nvSpPr>
          <p:spPr bwMode="auto">
            <a:xfrm>
              <a:off x="4662480" y="621506"/>
              <a:ext cx="569912" cy="166688"/>
            </a:xfrm>
            <a:prstGeom prst="rect">
              <a:avLst/>
            </a:prstGeom>
            <a:solidFill>
              <a:srgbClr val="000000"/>
            </a:solidFill>
            <a:ln w="9525">
              <a:solidFill>
                <a:srgbClr val="000000"/>
              </a:solidFill>
              <a:miter lim="800000"/>
              <a:headEnd/>
              <a:tailEnd/>
            </a:ln>
          </p:spPr>
          <p:txBody>
            <a:bodyPr wrap="none" anchor="ctr"/>
            <a:lstStyle/>
            <a:p>
              <a:pPr algn="ctr" eaLnBrk="0" hangingPunct="0">
                <a:spcBef>
                  <a:spcPct val="50000"/>
                </a:spcBef>
              </a:pPr>
              <a:r>
                <a:rPr lang="fr-FR" sz="900">
                  <a:solidFill>
                    <a:srgbClr val="FFFFFF"/>
                  </a:solidFill>
                </a:rPr>
                <a:t>2011</a:t>
              </a:r>
              <a:endParaRPr lang="en-US" sz="900">
                <a:solidFill>
                  <a:srgbClr val="FFFFFF"/>
                </a:solidFill>
              </a:endParaRPr>
            </a:p>
          </p:txBody>
        </p:sp>
        <p:sp>
          <p:nvSpPr>
            <p:cNvPr id="2062" name="Rectangle 11"/>
            <p:cNvSpPr>
              <a:spLocks noChangeArrowheads="1"/>
            </p:cNvSpPr>
            <p:nvPr/>
          </p:nvSpPr>
          <p:spPr bwMode="auto">
            <a:xfrm>
              <a:off x="5233981" y="621506"/>
              <a:ext cx="598487" cy="166688"/>
            </a:xfrm>
            <a:prstGeom prst="rect">
              <a:avLst/>
            </a:prstGeom>
            <a:noFill/>
            <a:ln w="9525">
              <a:solidFill>
                <a:srgbClr val="000000"/>
              </a:solidFill>
              <a:miter lim="800000"/>
              <a:headEnd/>
              <a:tailEnd/>
            </a:ln>
          </p:spPr>
          <p:txBody>
            <a:bodyPr wrap="none" anchor="ctr"/>
            <a:lstStyle/>
            <a:p>
              <a:pPr algn="ctr" eaLnBrk="0" hangingPunct="0">
                <a:spcBef>
                  <a:spcPct val="50000"/>
                </a:spcBef>
              </a:pPr>
              <a:r>
                <a:rPr lang="fr-FR" sz="900">
                  <a:solidFill>
                    <a:srgbClr val="000000"/>
                  </a:solidFill>
                </a:rPr>
                <a:t>2012</a:t>
              </a:r>
              <a:endParaRPr lang="en-US" sz="900">
                <a:solidFill>
                  <a:srgbClr val="000000"/>
                </a:solidFill>
              </a:endParaRPr>
            </a:p>
          </p:txBody>
        </p:sp>
        <p:sp>
          <p:nvSpPr>
            <p:cNvPr id="2063" name="Rectangle 15"/>
            <p:cNvSpPr>
              <a:spLocks noChangeArrowheads="1"/>
            </p:cNvSpPr>
            <p:nvPr/>
          </p:nvSpPr>
          <p:spPr bwMode="auto">
            <a:xfrm>
              <a:off x="579431" y="1040607"/>
              <a:ext cx="630237" cy="316706"/>
            </a:xfrm>
            <a:prstGeom prst="rect">
              <a:avLst/>
            </a:prstGeom>
            <a:solidFill>
              <a:srgbClr val="CC0000"/>
            </a:solidFill>
            <a:ln w="19050">
              <a:solidFill>
                <a:srgbClr val="FFFFFF"/>
              </a:solidFill>
              <a:miter lim="800000"/>
              <a:headEnd/>
              <a:tailEnd/>
            </a:ln>
          </p:spPr>
          <p:txBody>
            <a:bodyPr wrap="none" anchor="ctr"/>
            <a:lstStyle/>
            <a:p>
              <a:pPr algn="ctr" eaLnBrk="0" hangingPunct="0">
                <a:spcBef>
                  <a:spcPct val="50000"/>
                </a:spcBef>
              </a:pPr>
              <a:r>
                <a:rPr lang="en-GB" sz="1050">
                  <a:solidFill>
                    <a:srgbClr val="FFFFFF"/>
                  </a:solidFill>
                </a:rPr>
                <a:t>Gen2.1</a:t>
              </a:r>
            </a:p>
          </p:txBody>
        </p:sp>
        <p:sp>
          <p:nvSpPr>
            <p:cNvPr id="2064" name="Rectangle 16"/>
            <p:cNvSpPr>
              <a:spLocks noChangeArrowheads="1"/>
            </p:cNvSpPr>
            <p:nvPr/>
          </p:nvSpPr>
          <p:spPr bwMode="auto">
            <a:xfrm>
              <a:off x="1462081" y="1040607"/>
              <a:ext cx="630237" cy="316706"/>
            </a:xfrm>
            <a:prstGeom prst="rect">
              <a:avLst/>
            </a:prstGeom>
            <a:solidFill>
              <a:srgbClr val="CC0000"/>
            </a:solidFill>
            <a:ln w="19050">
              <a:solidFill>
                <a:srgbClr val="FFFFFF"/>
              </a:solidFill>
              <a:miter lim="800000"/>
              <a:headEnd/>
              <a:tailEnd/>
            </a:ln>
          </p:spPr>
          <p:txBody>
            <a:bodyPr wrap="none" anchor="ctr"/>
            <a:lstStyle/>
            <a:p>
              <a:pPr algn="ctr" eaLnBrk="0" hangingPunct="0">
                <a:spcBef>
                  <a:spcPct val="50000"/>
                </a:spcBef>
              </a:pPr>
              <a:r>
                <a:rPr lang="en-GB" sz="1050">
                  <a:solidFill>
                    <a:srgbClr val="FFFFFF"/>
                  </a:solidFill>
                </a:rPr>
                <a:t>Gen2.5</a:t>
              </a:r>
            </a:p>
          </p:txBody>
        </p:sp>
        <p:sp>
          <p:nvSpPr>
            <p:cNvPr id="2065" name="AutoShape 17"/>
            <p:cNvSpPr>
              <a:spLocks noChangeArrowheads="1"/>
            </p:cNvSpPr>
            <p:nvPr/>
          </p:nvSpPr>
          <p:spPr bwMode="auto">
            <a:xfrm>
              <a:off x="2119305" y="1071563"/>
              <a:ext cx="201612" cy="278606"/>
            </a:xfrm>
            <a:prstGeom prst="rightArrow">
              <a:avLst>
                <a:gd name="adj1" fmla="val 42861"/>
                <a:gd name="adj2" fmla="val 41894"/>
              </a:avLst>
            </a:prstGeom>
            <a:solidFill>
              <a:srgbClr val="C2C7BD"/>
            </a:solidFill>
            <a:ln w="9525">
              <a:solidFill>
                <a:srgbClr val="868686"/>
              </a:solidFill>
              <a:miter lim="800000"/>
              <a:headEnd/>
              <a:tailEnd/>
            </a:ln>
          </p:spPr>
          <p:txBody>
            <a:bodyPr wrap="none" anchor="ctr"/>
            <a:lstStyle/>
            <a:p>
              <a:pPr algn="ctr" eaLnBrk="0" hangingPunct="0">
                <a:spcBef>
                  <a:spcPct val="50000"/>
                </a:spcBef>
              </a:pPr>
              <a:endParaRPr lang="fr-FR" sz="2700"/>
            </a:p>
          </p:txBody>
        </p:sp>
        <p:sp>
          <p:nvSpPr>
            <p:cNvPr id="2066" name="Rectangle 18"/>
            <p:cNvSpPr>
              <a:spLocks noChangeArrowheads="1"/>
            </p:cNvSpPr>
            <p:nvPr/>
          </p:nvSpPr>
          <p:spPr bwMode="auto">
            <a:xfrm>
              <a:off x="2335206" y="1040607"/>
              <a:ext cx="630237" cy="316706"/>
            </a:xfrm>
            <a:prstGeom prst="rect">
              <a:avLst/>
            </a:prstGeom>
            <a:solidFill>
              <a:srgbClr val="CC0000"/>
            </a:solidFill>
            <a:ln w="19050">
              <a:solidFill>
                <a:srgbClr val="FFFFFF"/>
              </a:solidFill>
              <a:miter lim="800000"/>
              <a:headEnd/>
              <a:tailEnd/>
            </a:ln>
          </p:spPr>
          <p:txBody>
            <a:bodyPr wrap="none" anchor="ctr"/>
            <a:lstStyle/>
            <a:p>
              <a:pPr algn="ctr" eaLnBrk="0" hangingPunct="0">
                <a:spcBef>
                  <a:spcPct val="50000"/>
                </a:spcBef>
              </a:pPr>
              <a:r>
                <a:rPr lang="en-GB" sz="1050">
                  <a:solidFill>
                    <a:srgbClr val="FFFFFF"/>
                  </a:solidFill>
                </a:rPr>
                <a:t>Gen2.6</a:t>
              </a:r>
            </a:p>
          </p:txBody>
        </p:sp>
        <p:sp>
          <p:nvSpPr>
            <p:cNvPr id="2067" name="Rectangle 19"/>
            <p:cNvSpPr>
              <a:spLocks noChangeArrowheads="1"/>
            </p:cNvSpPr>
            <p:nvPr/>
          </p:nvSpPr>
          <p:spPr bwMode="auto">
            <a:xfrm>
              <a:off x="3198805" y="1040607"/>
              <a:ext cx="630237" cy="316706"/>
            </a:xfrm>
            <a:prstGeom prst="rect">
              <a:avLst/>
            </a:prstGeom>
            <a:solidFill>
              <a:srgbClr val="CC0000"/>
            </a:solidFill>
            <a:ln w="19050">
              <a:solidFill>
                <a:srgbClr val="FFFFFF"/>
              </a:solidFill>
              <a:miter lim="800000"/>
              <a:headEnd/>
              <a:tailEnd/>
            </a:ln>
          </p:spPr>
          <p:txBody>
            <a:bodyPr wrap="none" anchor="ctr"/>
            <a:lstStyle/>
            <a:p>
              <a:pPr algn="ctr" eaLnBrk="0" hangingPunct="0">
                <a:spcBef>
                  <a:spcPct val="50000"/>
                </a:spcBef>
              </a:pPr>
              <a:r>
                <a:rPr lang="en-GB" sz="1050">
                  <a:solidFill>
                    <a:srgbClr val="FFFFFF"/>
                  </a:solidFill>
                </a:rPr>
                <a:t>Gen2.7</a:t>
              </a:r>
            </a:p>
          </p:txBody>
        </p:sp>
        <p:sp>
          <p:nvSpPr>
            <p:cNvPr id="2068" name="AutoShape 20"/>
            <p:cNvSpPr>
              <a:spLocks noChangeArrowheads="1"/>
            </p:cNvSpPr>
            <p:nvPr/>
          </p:nvSpPr>
          <p:spPr bwMode="auto">
            <a:xfrm>
              <a:off x="3863967" y="1071563"/>
              <a:ext cx="649288" cy="278606"/>
            </a:xfrm>
            <a:prstGeom prst="rightArrow">
              <a:avLst>
                <a:gd name="adj1" fmla="val 53843"/>
                <a:gd name="adj2" fmla="val 63854"/>
              </a:avLst>
            </a:prstGeom>
            <a:solidFill>
              <a:srgbClr val="C2C7BD"/>
            </a:solidFill>
            <a:ln w="9525">
              <a:solidFill>
                <a:srgbClr val="868686"/>
              </a:solidFill>
              <a:miter lim="800000"/>
              <a:headEnd/>
              <a:tailEnd/>
            </a:ln>
          </p:spPr>
          <p:txBody>
            <a:bodyPr wrap="none" anchor="ctr"/>
            <a:lstStyle/>
            <a:p>
              <a:pPr algn="ctr" eaLnBrk="0" hangingPunct="0">
                <a:spcBef>
                  <a:spcPct val="50000"/>
                </a:spcBef>
              </a:pPr>
              <a:endParaRPr lang="fr-FR" sz="2700"/>
            </a:p>
          </p:txBody>
        </p:sp>
        <p:sp>
          <p:nvSpPr>
            <p:cNvPr id="436245" name="Rectangle 21"/>
            <p:cNvSpPr>
              <a:spLocks noChangeArrowheads="1"/>
            </p:cNvSpPr>
            <p:nvPr/>
          </p:nvSpPr>
          <p:spPr bwMode="auto">
            <a:xfrm>
              <a:off x="5830889" y="1031082"/>
              <a:ext cx="630238" cy="316706"/>
            </a:xfrm>
            <a:prstGeom prst="rect">
              <a:avLst/>
            </a:prstGeom>
            <a:solidFill>
              <a:schemeClr val="accent5">
                <a:lumMod val="50000"/>
              </a:schemeClr>
            </a:solidFill>
            <a:ln w="19050">
              <a:solidFill>
                <a:srgbClr val="FFFFFF"/>
              </a:solidFill>
              <a:miter lim="800000"/>
              <a:headEnd/>
              <a:tailEnd/>
            </a:ln>
            <a:effectLst/>
          </p:spPr>
          <p:txBody>
            <a:bodyPr wrap="none" anchor="ctr"/>
            <a:lstStyle/>
            <a:p>
              <a:pPr algn="ctr" eaLnBrk="0" hangingPunct="0">
                <a:spcBef>
                  <a:spcPct val="50000"/>
                </a:spcBef>
                <a:defRPr/>
              </a:pPr>
              <a:r>
                <a:rPr lang="en-GB" sz="1050" dirty="0">
                  <a:solidFill>
                    <a:srgbClr val="FFFFFF"/>
                  </a:solidFill>
                </a:rPr>
                <a:t>Gen3</a:t>
              </a:r>
            </a:p>
          </p:txBody>
        </p:sp>
        <p:sp>
          <p:nvSpPr>
            <p:cNvPr id="2070" name="Rectangle 23"/>
            <p:cNvSpPr>
              <a:spLocks noChangeArrowheads="1"/>
            </p:cNvSpPr>
            <p:nvPr/>
          </p:nvSpPr>
          <p:spPr bwMode="auto">
            <a:xfrm>
              <a:off x="3081331" y="4300538"/>
              <a:ext cx="630237" cy="316706"/>
            </a:xfrm>
            <a:prstGeom prst="rect">
              <a:avLst/>
            </a:prstGeom>
            <a:solidFill>
              <a:srgbClr val="006100"/>
            </a:solidFill>
            <a:ln w="19050">
              <a:solidFill>
                <a:srgbClr val="FFFFFF"/>
              </a:solidFill>
              <a:miter lim="800000"/>
              <a:headEnd/>
              <a:tailEnd/>
            </a:ln>
          </p:spPr>
          <p:txBody>
            <a:bodyPr wrap="none" anchor="ctr"/>
            <a:lstStyle/>
            <a:p>
              <a:pPr algn="ctr" eaLnBrk="0" hangingPunct="0">
                <a:spcBef>
                  <a:spcPct val="50000"/>
                </a:spcBef>
              </a:pPr>
              <a:r>
                <a:rPr lang="en-GB" sz="1050">
                  <a:solidFill>
                    <a:srgbClr val="FFFFFF"/>
                  </a:solidFill>
                </a:rPr>
                <a:t>Gen1</a:t>
              </a:r>
            </a:p>
          </p:txBody>
        </p:sp>
        <p:sp>
          <p:nvSpPr>
            <p:cNvPr id="436248" name="Rectangle 24"/>
            <p:cNvSpPr>
              <a:spLocks noChangeArrowheads="1"/>
            </p:cNvSpPr>
            <p:nvPr/>
          </p:nvSpPr>
          <p:spPr bwMode="auto">
            <a:xfrm>
              <a:off x="6016628" y="4300538"/>
              <a:ext cx="630238" cy="316706"/>
            </a:xfrm>
            <a:prstGeom prst="rect">
              <a:avLst/>
            </a:prstGeom>
            <a:solidFill>
              <a:schemeClr val="accent5">
                <a:lumMod val="50000"/>
              </a:schemeClr>
            </a:solidFill>
            <a:ln w="19050">
              <a:solidFill>
                <a:srgbClr val="FFFFFF"/>
              </a:solidFill>
              <a:miter lim="800000"/>
              <a:headEnd/>
              <a:tailEnd/>
            </a:ln>
            <a:effectLst/>
          </p:spPr>
          <p:txBody>
            <a:bodyPr wrap="none" anchor="ctr"/>
            <a:lstStyle/>
            <a:p>
              <a:pPr algn="ctr" eaLnBrk="0" hangingPunct="0">
                <a:spcBef>
                  <a:spcPct val="50000"/>
                </a:spcBef>
                <a:defRPr/>
              </a:pPr>
              <a:r>
                <a:rPr lang="en-GB" sz="1050" dirty="0">
                  <a:solidFill>
                    <a:srgbClr val="FFFFFF"/>
                  </a:solidFill>
                </a:rPr>
                <a:t>Gen3</a:t>
              </a:r>
            </a:p>
          </p:txBody>
        </p:sp>
        <p:sp>
          <p:nvSpPr>
            <p:cNvPr id="2072" name="AutoShape 25"/>
            <p:cNvSpPr>
              <a:spLocks noChangeArrowheads="1"/>
            </p:cNvSpPr>
            <p:nvPr/>
          </p:nvSpPr>
          <p:spPr bwMode="auto">
            <a:xfrm>
              <a:off x="4713280" y="4317207"/>
              <a:ext cx="1244608" cy="278606"/>
            </a:xfrm>
            <a:prstGeom prst="rightArrow">
              <a:avLst>
                <a:gd name="adj1" fmla="val 53843"/>
                <a:gd name="adj2" fmla="val 48604"/>
              </a:avLst>
            </a:prstGeom>
            <a:solidFill>
              <a:srgbClr val="C2C7BD"/>
            </a:solidFill>
            <a:ln w="9525">
              <a:solidFill>
                <a:srgbClr val="868686"/>
              </a:solidFill>
              <a:miter lim="800000"/>
              <a:headEnd/>
              <a:tailEnd/>
            </a:ln>
          </p:spPr>
          <p:txBody>
            <a:bodyPr wrap="none" anchor="ctr"/>
            <a:lstStyle/>
            <a:p>
              <a:pPr algn="ctr" eaLnBrk="0" hangingPunct="0">
                <a:spcBef>
                  <a:spcPct val="50000"/>
                </a:spcBef>
              </a:pPr>
              <a:endParaRPr lang="fr-FR" sz="2700"/>
            </a:p>
          </p:txBody>
        </p:sp>
        <p:sp>
          <p:nvSpPr>
            <p:cNvPr id="2073" name="Rectangle 26"/>
            <p:cNvSpPr>
              <a:spLocks noChangeArrowheads="1"/>
            </p:cNvSpPr>
            <p:nvPr/>
          </p:nvSpPr>
          <p:spPr bwMode="auto">
            <a:xfrm>
              <a:off x="4051292" y="4300538"/>
              <a:ext cx="630238" cy="316706"/>
            </a:xfrm>
            <a:prstGeom prst="rect">
              <a:avLst/>
            </a:prstGeom>
            <a:solidFill>
              <a:srgbClr val="006100"/>
            </a:solidFill>
            <a:ln w="19050">
              <a:solidFill>
                <a:srgbClr val="FFFFFF"/>
              </a:solidFill>
              <a:miter lim="800000"/>
              <a:headEnd/>
              <a:tailEnd/>
            </a:ln>
          </p:spPr>
          <p:txBody>
            <a:bodyPr wrap="none" anchor="ctr"/>
            <a:lstStyle/>
            <a:p>
              <a:pPr algn="ctr" eaLnBrk="0" hangingPunct="0">
                <a:spcBef>
                  <a:spcPct val="50000"/>
                </a:spcBef>
              </a:pPr>
              <a:r>
                <a:rPr lang="en-GB" sz="1050">
                  <a:solidFill>
                    <a:srgbClr val="FFFFFF"/>
                  </a:solidFill>
                </a:rPr>
                <a:t>Gen2</a:t>
              </a:r>
            </a:p>
          </p:txBody>
        </p:sp>
        <p:sp>
          <p:nvSpPr>
            <p:cNvPr id="2074" name="AutoShape 27"/>
            <p:cNvSpPr>
              <a:spLocks noChangeArrowheads="1"/>
            </p:cNvSpPr>
            <p:nvPr/>
          </p:nvSpPr>
          <p:spPr bwMode="auto">
            <a:xfrm>
              <a:off x="3727442" y="4316017"/>
              <a:ext cx="312738" cy="278606"/>
            </a:xfrm>
            <a:prstGeom prst="rightArrow">
              <a:avLst>
                <a:gd name="adj1" fmla="val 42861"/>
                <a:gd name="adj2" fmla="val 41894"/>
              </a:avLst>
            </a:prstGeom>
            <a:solidFill>
              <a:srgbClr val="C2C7BD"/>
            </a:solidFill>
            <a:ln w="9525">
              <a:solidFill>
                <a:srgbClr val="868686"/>
              </a:solidFill>
              <a:miter lim="800000"/>
              <a:headEnd/>
              <a:tailEnd/>
            </a:ln>
          </p:spPr>
          <p:txBody>
            <a:bodyPr wrap="none" anchor="ctr"/>
            <a:lstStyle/>
            <a:p>
              <a:pPr algn="ctr" eaLnBrk="0" hangingPunct="0">
                <a:spcBef>
                  <a:spcPct val="50000"/>
                </a:spcBef>
              </a:pPr>
              <a:endParaRPr lang="fr-FR" sz="2700"/>
            </a:p>
          </p:txBody>
        </p:sp>
        <p:sp>
          <p:nvSpPr>
            <p:cNvPr id="2075" name="AutoShape 28"/>
            <p:cNvSpPr>
              <a:spLocks noChangeArrowheads="1"/>
            </p:cNvSpPr>
            <p:nvPr/>
          </p:nvSpPr>
          <p:spPr bwMode="auto">
            <a:xfrm>
              <a:off x="1233480" y="1071563"/>
              <a:ext cx="201612" cy="278606"/>
            </a:xfrm>
            <a:prstGeom prst="rightArrow">
              <a:avLst>
                <a:gd name="adj1" fmla="val 42861"/>
                <a:gd name="adj2" fmla="val 41894"/>
              </a:avLst>
            </a:prstGeom>
            <a:solidFill>
              <a:srgbClr val="C2C7BD"/>
            </a:solidFill>
            <a:ln w="9525">
              <a:solidFill>
                <a:srgbClr val="868686"/>
              </a:solidFill>
              <a:miter lim="800000"/>
              <a:headEnd/>
              <a:tailEnd/>
            </a:ln>
          </p:spPr>
          <p:txBody>
            <a:bodyPr wrap="none" anchor="ctr"/>
            <a:lstStyle/>
            <a:p>
              <a:pPr algn="ctr" eaLnBrk="0" hangingPunct="0">
                <a:spcBef>
                  <a:spcPct val="50000"/>
                </a:spcBef>
              </a:pPr>
              <a:endParaRPr lang="fr-FR" sz="2700"/>
            </a:p>
          </p:txBody>
        </p:sp>
        <p:sp>
          <p:nvSpPr>
            <p:cNvPr id="2076" name="AutoShape 29"/>
            <p:cNvSpPr>
              <a:spLocks noChangeArrowheads="1"/>
            </p:cNvSpPr>
            <p:nvPr/>
          </p:nvSpPr>
          <p:spPr bwMode="auto">
            <a:xfrm>
              <a:off x="2984492" y="1071563"/>
              <a:ext cx="201613" cy="278606"/>
            </a:xfrm>
            <a:prstGeom prst="rightArrow">
              <a:avLst>
                <a:gd name="adj1" fmla="val 42861"/>
                <a:gd name="adj2" fmla="val 41894"/>
              </a:avLst>
            </a:prstGeom>
            <a:solidFill>
              <a:srgbClr val="C2C7BD"/>
            </a:solidFill>
            <a:ln w="9525">
              <a:solidFill>
                <a:srgbClr val="868686"/>
              </a:solidFill>
              <a:miter lim="800000"/>
              <a:headEnd/>
              <a:tailEnd/>
            </a:ln>
          </p:spPr>
          <p:txBody>
            <a:bodyPr wrap="none" anchor="ctr"/>
            <a:lstStyle/>
            <a:p>
              <a:pPr algn="ctr" eaLnBrk="0" hangingPunct="0">
                <a:spcBef>
                  <a:spcPct val="50000"/>
                </a:spcBef>
              </a:pPr>
              <a:endParaRPr lang="fr-FR" sz="2700"/>
            </a:p>
          </p:txBody>
        </p:sp>
        <p:sp>
          <p:nvSpPr>
            <p:cNvPr id="2077" name="Rectangle 34"/>
            <p:cNvSpPr>
              <a:spLocks noChangeArrowheads="1"/>
            </p:cNvSpPr>
            <p:nvPr/>
          </p:nvSpPr>
          <p:spPr bwMode="auto">
            <a:xfrm>
              <a:off x="157155" y="622698"/>
              <a:ext cx="658812" cy="158353"/>
            </a:xfrm>
            <a:prstGeom prst="rect">
              <a:avLst/>
            </a:prstGeom>
            <a:noFill/>
            <a:ln w="9525" algn="ctr">
              <a:solidFill>
                <a:srgbClr val="000000"/>
              </a:solidFill>
              <a:miter lim="800000"/>
              <a:headEnd/>
              <a:tailEnd/>
            </a:ln>
          </p:spPr>
          <p:txBody>
            <a:bodyPr wrap="none" anchor="ctr"/>
            <a:lstStyle/>
            <a:p>
              <a:pPr algn="ctr" eaLnBrk="0" hangingPunct="0">
                <a:spcBef>
                  <a:spcPct val="50000"/>
                </a:spcBef>
              </a:pPr>
              <a:r>
                <a:rPr lang="fr-FR" sz="900">
                  <a:solidFill>
                    <a:srgbClr val="000000"/>
                  </a:solidFill>
                </a:rPr>
                <a:t>2004</a:t>
              </a:r>
              <a:endParaRPr lang="en-US" sz="900">
                <a:solidFill>
                  <a:srgbClr val="000000"/>
                </a:solidFill>
              </a:endParaRPr>
            </a:p>
          </p:txBody>
        </p:sp>
        <p:sp>
          <p:nvSpPr>
            <p:cNvPr id="2078" name="Rectangle 10"/>
            <p:cNvSpPr>
              <a:spLocks noChangeArrowheads="1"/>
            </p:cNvSpPr>
            <p:nvPr/>
          </p:nvSpPr>
          <p:spPr bwMode="auto">
            <a:xfrm>
              <a:off x="5838818" y="621506"/>
              <a:ext cx="542925" cy="166688"/>
            </a:xfrm>
            <a:prstGeom prst="rect">
              <a:avLst/>
            </a:prstGeom>
            <a:solidFill>
              <a:srgbClr val="000000"/>
            </a:solidFill>
            <a:ln w="9525">
              <a:solidFill>
                <a:srgbClr val="000000"/>
              </a:solidFill>
              <a:miter lim="800000"/>
              <a:headEnd/>
              <a:tailEnd/>
            </a:ln>
          </p:spPr>
          <p:txBody>
            <a:bodyPr wrap="none" anchor="ctr"/>
            <a:lstStyle/>
            <a:p>
              <a:pPr algn="ctr" eaLnBrk="0" hangingPunct="0">
                <a:spcBef>
                  <a:spcPct val="50000"/>
                </a:spcBef>
              </a:pPr>
              <a:r>
                <a:rPr lang="fr-FR" sz="900">
                  <a:solidFill>
                    <a:srgbClr val="FFFFFF"/>
                  </a:solidFill>
                </a:rPr>
                <a:t>2013</a:t>
              </a:r>
              <a:endParaRPr lang="en-US" sz="900">
                <a:solidFill>
                  <a:srgbClr val="FFFFFF"/>
                </a:solidFill>
              </a:endParaRPr>
            </a:p>
          </p:txBody>
        </p:sp>
        <p:sp>
          <p:nvSpPr>
            <p:cNvPr id="2079" name="Rectangle 11"/>
            <p:cNvSpPr>
              <a:spLocks noChangeArrowheads="1"/>
            </p:cNvSpPr>
            <p:nvPr/>
          </p:nvSpPr>
          <p:spPr bwMode="auto">
            <a:xfrm>
              <a:off x="6388093" y="621506"/>
              <a:ext cx="377825" cy="166688"/>
            </a:xfrm>
            <a:prstGeom prst="rect">
              <a:avLst/>
            </a:prstGeom>
            <a:noFill/>
            <a:ln w="9525">
              <a:solidFill>
                <a:srgbClr val="000000"/>
              </a:solidFill>
              <a:miter lim="800000"/>
              <a:headEnd/>
              <a:tailEnd/>
            </a:ln>
          </p:spPr>
          <p:txBody>
            <a:bodyPr wrap="none" anchor="ctr"/>
            <a:lstStyle/>
            <a:p>
              <a:pPr algn="ctr" eaLnBrk="0" hangingPunct="0">
                <a:spcBef>
                  <a:spcPct val="50000"/>
                </a:spcBef>
              </a:pPr>
              <a:r>
                <a:rPr lang="fr-FR" sz="900">
                  <a:solidFill>
                    <a:srgbClr val="000000"/>
                  </a:solidFill>
                </a:rPr>
                <a:t>2014</a:t>
              </a:r>
              <a:endParaRPr lang="en-US" sz="900">
                <a:solidFill>
                  <a:srgbClr val="000000"/>
                </a:solidFill>
              </a:endParaRPr>
            </a:p>
          </p:txBody>
        </p:sp>
        <p:sp>
          <p:nvSpPr>
            <p:cNvPr id="2080" name="Rectangle 10"/>
            <p:cNvSpPr>
              <a:spLocks noChangeArrowheads="1"/>
            </p:cNvSpPr>
            <p:nvPr/>
          </p:nvSpPr>
          <p:spPr bwMode="auto">
            <a:xfrm>
              <a:off x="6934193" y="616744"/>
              <a:ext cx="531813" cy="169069"/>
            </a:xfrm>
            <a:prstGeom prst="rect">
              <a:avLst/>
            </a:prstGeom>
            <a:solidFill>
              <a:srgbClr val="000000"/>
            </a:solidFill>
            <a:ln w="9525">
              <a:solidFill>
                <a:srgbClr val="000000"/>
              </a:solidFill>
              <a:miter lim="800000"/>
              <a:headEnd/>
              <a:tailEnd/>
            </a:ln>
          </p:spPr>
          <p:txBody>
            <a:bodyPr wrap="none" anchor="ctr"/>
            <a:lstStyle/>
            <a:p>
              <a:pPr algn="ctr" eaLnBrk="0" hangingPunct="0">
                <a:spcBef>
                  <a:spcPct val="50000"/>
                </a:spcBef>
              </a:pPr>
              <a:r>
                <a:rPr lang="fr-FR" sz="900">
                  <a:solidFill>
                    <a:srgbClr val="FFFFFF"/>
                  </a:solidFill>
                </a:rPr>
                <a:t>2017</a:t>
              </a:r>
              <a:endParaRPr lang="en-US" sz="900">
                <a:solidFill>
                  <a:srgbClr val="FFFFFF"/>
                </a:solidFill>
              </a:endParaRPr>
            </a:p>
          </p:txBody>
        </p:sp>
        <p:sp>
          <p:nvSpPr>
            <p:cNvPr id="2081" name="Rectangle 19"/>
            <p:cNvSpPr>
              <a:spLocks noChangeArrowheads="1"/>
            </p:cNvSpPr>
            <p:nvPr/>
          </p:nvSpPr>
          <p:spPr bwMode="auto">
            <a:xfrm>
              <a:off x="4500555" y="1040607"/>
              <a:ext cx="692150" cy="316706"/>
            </a:xfrm>
            <a:prstGeom prst="rect">
              <a:avLst/>
            </a:prstGeom>
            <a:solidFill>
              <a:srgbClr val="CC0000"/>
            </a:solidFill>
            <a:ln w="19050">
              <a:solidFill>
                <a:srgbClr val="FFFFFF"/>
              </a:solidFill>
              <a:miter lim="800000"/>
              <a:headEnd/>
              <a:tailEnd/>
            </a:ln>
          </p:spPr>
          <p:txBody>
            <a:bodyPr wrap="none" anchor="ctr"/>
            <a:lstStyle/>
            <a:p>
              <a:pPr algn="ctr" eaLnBrk="0" hangingPunct="0">
                <a:spcBef>
                  <a:spcPct val="50000"/>
                </a:spcBef>
              </a:pPr>
              <a:r>
                <a:rPr lang="en-GB" sz="1050">
                  <a:solidFill>
                    <a:srgbClr val="FFFFFF"/>
                  </a:solidFill>
                </a:rPr>
                <a:t>Gen2.8</a:t>
              </a:r>
            </a:p>
          </p:txBody>
        </p:sp>
        <p:sp>
          <p:nvSpPr>
            <p:cNvPr id="2082" name="AutoShape 29"/>
            <p:cNvSpPr>
              <a:spLocks noChangeArrowheads="1"/>
            </p:cNvSpPr>
            <p:nvPr/>
          </p:nvSpPr>
          <p:spPr bwMode="auto">
            <a:xfrm>
              <a:off x="5205405" y="1071563"/>
              <a:ext cx="609607" cy="278606"/>
            </a:xfrm>
            <a:prstGeom prst="rightArrow">
              <a:avLst>
                <a:gd name="adj1" fmla="val 42861"/>
                <a:gd name="adj2" fmla="val 41894"/>
              </a:avLst>
            </a:prstGeom>
            <a:solidFill>
              <a:srgbClr val="C2C7BD"/>
            </a:solidFill>
            <a:ln w="9525">
              <a:solidFill>
                <a:srgbClr val="868686"/>
              </a:solidFill>
              <a:miter lim="800000"/>
              <a:headEnd/>
              <a:tailEnd/>
            </a:ln>
          </p:spPr>
          <p:txBody>
            <a:bodyPr wrap="none" anchor="ctr"/>
            <a:lstStyle/>
            <a:p>
              <a:pPr algn="ctr" eaLnBrk="0" hangingPunct="0">
                <a:spcBef>
                  <a:spcPct val="50000"/>
                </a:spcBef>
              </a:pPr>
              <a:endParaRPr lang="fr-FR" sz="2700"/>
            </a:p>
          </p:txBody>
        </p:sp>
        <p:sp>
          <p:nvSpPr>
            <p:cNvPr id="2083" name="AutoShape 27"/>
            <p:cNvSpPr>
              <a:spLocks noChangeArrowheads="1"/>
            </p:cNvSpPr>
            <p:nvPr/>
          </p:nvSpPr>
          <p:spPr bwMode="auto">
            <a:xfrm>
              <a:off x="6672264" y="4326733"/>
              <a:ext cx="1111728" cy="278606"/>
            </a:xfrm>
            <a:prstGeom prst="rightArrow">
              <a:avLst>
                <a:gd name="adj1" fmla="val 42861"/>
                <a:gd name="adj2" fmla="val 41946"/>
              </a:avLst>
            </a:prstGeom>
            <a:solidFill>
              <a:srgbClr val="C2C7BD"/>
            </a:solidFill>
            <a:ln w="9525">
              <a:solidFill>
                <a:srgbClr val="868686"/>
              </a:solidFill>
              <a:miter lim="800000"/>
              <a:headEnd/>
              <a:tailEnd/>
            </a:ln>
          </p:spPr>
          <p:txBody>
            <a:bodyPr wrap="none" anchor="ctr"/>
            <a:lstStyle/>
            <a:p>
              <a:pPr algn="ctr" eaLnBrk="0" hangingPunct="0">
                <a:spcBef>
                  <a:spcPct val="50000"/>
                </a:spcBef>
              </a:pPr>
              <a:endParaRPr lang="fr-FR" sz="2700"/>
            </a:p>
          </p:txBody>
        </p:sp>
        <p:sp>
          <p:nvSpPr>
            <p:cNvPr id="436260" name="Rectangle 36"/>
            <p:cNvSpPr>
              <a:spLocks noChangeArrowheads="1"/>
            </p:cNvSpPr>
            <p:nvPr/>
          </p:nvSpPr>
          <p:spPr bwMode="auto">
            <a:xfrm>
              <a:off x="5151430" y="1546623"/>
              <a:ext cx="1803400" cy="773906"/>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pic>
          <p:nvPicPr>
            <p:cNvPr id="2088" name="Picture 40" descr="59315544"/>
            <p:cNvPicPr>
              <a:picLocks noChangeAspect="1" noChangeArrowheads="1"/>
            </p:cNvPicPr>
            <p:nvPr/>
          </p:nvPicPr>
          <p:blipFill>
            <a:blip r:embed="rId2" cstate="print"/>
            <a:srcRect t="2060"/>
            <a:stretch>
              <a:fillRect/>
            </a:stretch>
          </p:blipFill>
          <p:spPr bwMode="auto">
            <a:xfrm>
              <a:off x="5435592" y="1912144"/>
              <a:ext cx="508000" cy="315516"/>
            </a:xfrm>
            <a:prstGeom prst="rect">
              <a:avLst/>
            </a:prstGeom>
            <a:noFill/>
            <a:ln w="9525">
              <a:noFill/>
              <a:miter lim="800000"/>
              <a:headEnd/>
              <a:tailEnd/>
            </a:ln>
          </p:spPr>
        </p:pic>
        <p:sp>
          <p:nvSpPr>
            <p:cNvPr id="73" name="Rectangle 51"/>
            <p:cNvSpPr>
              <a:spLocks noChangeArrowheads="1"/>
            </p:cNvSpPr>
            <p:nvPr/>
          </p:nvSpPr>
          <p:spPr bwMode="auto">
            <a:xfrm>
              <a:off x="277806" y="1897856"/>
              <a:ext cx="942975" cy="685800"/>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pic>
          <p:nvPicPr>
            <p:cNvPr id="2091" name="Picture 53" descr="59307484a"/>
            <p:cNvPicPr>
              <a:picLocks noChangeAspect="1" noChangeArrowheads="1"/>
            </p:cNvPicPr>
            <p:nvPr/>
          </p:nvPicPr>
          <p:blipFill>
            <a:blip r:embed="rId3" cstate="print"/>
            <a:srcRect/>
            <a:stretch>
              <a:fillRect/>
            </a:stretch>
          </p:blipFill>
          <p:spPr bwMode="auto">
            <a:xfrm>
              <a:off x="466718" y="2153842"/>
              <a:ext cx="646113" cy="391715"/>
            </a:xfrm>
            <a:prstGeom prst="rect">
              <a:avLst/>
            </a:prstGeom>
            <a:noFill/>
            <a:ln w="9525">
              <a:noFill/>
              <a:miter lim="800000"/>
              <a:headEnd/>
              <a:tailEnd/>
            </a:ln>
          </p:spPr>
        </p:pic>
        <p:pic>
          <p:nvPicPr>
            <p:cNvPr id="2092" name="Picture 4"/>
            <p:cNvPicPr>
              <a:picLocks noChangeAspect="1" noChangeArrowheads="1"/>
            </p:cNvPicPr>
            <p:nvPr/>
          </p:nvPicPr>
          <p:blipFill>
            <a:blip r:embed="rId4" cstate="print"/>
            <a:srcRect/>
            <a:stretch>
              <a:fillRect/>
            </a:stretch>
          </p:blipFill>
          <p:spPr bwMode="auto">
            <a:xfrm>
              <a:off x="6192831" y="1843088"/>
              <a:ext cx="498475" cy="416719"/>
            </a:xfrm>
            <a:prstGeom prst="rect">
              <a:avLst/>
            </a:prstGeom>
            <a:noFill/>
            <a:ln w="9525">
              <a:noFill/>
              <a:miter lim="800000"/>
              <a:headEnd/>
              <a:tailEnd/>
            </a:ln>
          </p:spPr>
        </p:pic>
        <p:sp>
          <p:nvSpPr>
            <p:cNvPr id="2093" name="AutoShape 20"/>
            <p:cNvSpPr>
              <a:spLocks noChangeArrowheads="1"/>
            </p:cNvSpPr>
            <p:nvPr/>
          </p:nvSpPr>
          <p:spPr bwMode="auto">
            <a:xfrm>
              <a:off x="6515100" y="1052513"/>
              <a:ext cx="1019212" cy="278606"/>
            </a:xfrm>
            <a:prstGeom prst="rightArrow">
              <a:avLst>
                <a:gd name="adj1" fmla="val 53843"/>
                <a:gd name="adj2" fmla="val 63772"/>
              </a:avLst>
            </a:prstGeom>
            <a:solidFill>
              <a:srgbClr val="C2C7BD"/>
            </a:solidFill>
            <a:ln w="9525">
              <a:solidFill>
                <a:srgbClr val="868686"/>
              </a:solidFill>
              <a:miter lim="800000"/>
              <a:headEnd/>
              <a:tailEnd/>
            </a:ln>
          </p:spPr>
          <p:txBody>
            <a:bodyPr wrap="none" anchor="ctr"/>
            <a:lstStyle/>
            <a:p>
              <a:pPr algn="ctr" eaLnBrk="0" hangingPunct="0">
                <a:spcBef>
                  <a:spcPct val="50000"/>
                </a:spcBef>
              </a:pPr>
              <a:endParaRPr lang="fr-FR" sz="2700"/>
            </a:p>
          </p:txBody>
        </p:sp>
        <p:sp>
          <p:nvSpPr>
            <p:cNvPr id="61" name="Rectangle 36"/>
            <p:cNvSpPr>
              <a:spLocks noChangeArrowheads="1"/>
            </p:cNvSpPr>
            <p:nvPr/>
          </p:nvSpPr>
          <p:spPr bwMode="auto">
            <a:xfrm>
              <a:off x="3579806" y="2363391"/>
              <a:ext cx="1296987" cy="779859"/>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sp>
          <p:nvSpPr>
            <p:cNvPr id="2095" name="Text Box 37"/>
            <p:cNvSpPr txBox="1">
              <a:spLocks noChangeArrowheads="1"/>
            </p:cNvSpPr>
            <p:nvPr/>
          </p:nvSpPr>
          <p:spPr bwMode="auto">
            <a:xfrm>
              <a:off x="3602030" y="2360772"/>
              <a:ext cx="1230312" cy="441722"/>
            </a:xfrm>
            <a:prstGeom prst="rect">
              <a:avLst/>
            </a:prstGeom>
            <a:noFill/>
            <a:ln w="9525" algn="ctr">
              <a:noFill/>
              <a:miter lim="800000"/>
              <a:headEnd/>
              <a:tailEnd/>
            </a:ln>
          </p:spPr>
          <p:txBody>
            <a:bodyPr lIns="69056" tIns="34529" rIns="69056" bIns="34529"/>
            <a:lstStyle/>
            <a:p>
              <a:pPr marL="172641" indent="-172641">
                <a:lnSpc>
                  <a:spcPct val="80000"/>
                </a:lnSpc>
                <a:spcBef>
                  <a:spcPct val="20000"/>
                </a:spcBef>
                <a:buClr>
                  <a:srgbClr val="CC0000"/>
                </a:buClr>
                <a:buSzPct val="100000"/>
              </a:pPr>
              <a:r>
                <a:rPr lang="en-US" altLang="zh-CN" sz="750" i="1" dirty="0"/>
                <a:t>Inductive Sensor</a:t>
              </a:r>
              <a:endParaRPr lang="en-GB" sz="750" i="1" dirty="0"/>
            </a:p>
          </p:txBody>
        </p:sp>
        <p:sp>
          <p:nvSpPr>
            <p:cNvPr id="80" name="Rectangle 44"/>
            <p:cNvSpPr>
              <a:spLocks noChangeArrowheads="1"/>
            </p:cNvSpPr>
            <p:nvPr/>
          </p:nvSpPr>
          <p:spPr bwMode="auto">
            <a:xfrm>
              <a:off x="5168948" y="2374712"/>
              <a:ext cx="1749094" cy="832105"/>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sp>
          <p:nvSpPr>
            <p:cNvPr id="2098" name="Text Box 45"/>
            <p:cNvSpPr txBox="1">
              <a:spLocks noChangeArrowheads="1"/>
            </p:cNvSpPr>
            <p:nvPr/>
          </p:nvSpPr>
          <p:spPr bwMode="auto">
            <a:xfrm>
              <a:off x="5124444" y="2405416"/>
              <a:ext cx="1749777" cy="238961"/>
            </a:xfrm>
            <a:prstGeom prst="rect">
              <a:avLst/>
            </a:prstGeom>
            <a:noFill/>
            <a:ln w="9525" algn="ctr">
              <a:noFill/>
              <a:miter lim="800000"/>
              <a:headEnd/>
              <a:tailEnd/>
            </a:ln>
          </p:spPr>
          <p:txBody>
            <a:bodyPr lIns="69056" tIns="34529" rIns="69056" bIns="34529"/>
            <a:lstStyle/>
            <a:p>
              <a:pPr marL="172641" indent="-172641">
                <a:lnSpc>
                  <a:spcPct val="80000"/>
                </a:lnSpc>
                <a:spcBef>
                  <a:spcPct val="20000"/>
                </a:spcBef>
                <a:buClr>
                  <a:srgbClr val="CC0000"/>
                </a:buClr>
                <a:buSzPct val="100000"/>
              </a:pPr>
              <a:r>
                <a:rPr lang="zh-CN" altLang="en-US" sz="750" i="1" dirty="0"/>
                <a:t>磁传感器和新型感应传感器</a:t>
              </a:r>
              <a:endParaRPr lang="en-GB" sz="750" dirty="0"/>
            </a:p>
          </p:txBody>
        </p:sp>
        <p:grpSp>
          <p:nvGrpSpPr>
            <p:cNvPr id="2" name="Group 46"/>
            <p:cNvGrpSpPr>
              <a:grpSpLocks/>
            </p:cNvGrpSpPr>
            <p:nvPr/>
          </p:nvGrpSpPr>
          <p:grpSpPr bwMode="auto">
            <a:xfrm>
              <a:off x="5261063" y="2725797"/>
              <a:ext cx="895889" cy="360303"/>
              <a:chOff x="4348" y="2424"/>
              <a:chExt cx="704" cy="460"/>
            </a:xfrm>
          </p:grpSpPr>
          <p:pic>
            <p:nvPicPr>
              <p:cNvPr id="2128" name="Picture 47"/>
              <p:cNvPicPr>
                <a:picLocks noChangeAspect="1" noChangeArrowheads="1"/>
              </p:cNvPicPr>
              <p:nvPr/>
            </p:nvPicPr>
            <p:blipFill>
              <a:blip r:embed="rId5" cstate="print"/>
              <a:srcRect l="52554" t="29996" r="20250" b="27739"/>
              <a:stretch>
                <a:fillRect/>
              </a:stretch>
            </p:blipFill>
            <p:spPr bwMode="auto">
              <a:xfrm>
                <a:off x="4348" y="2424"/>
                <a:ext cx="321" cy="431"/>
              </a:xfrm>
              <a:prstGeom prst="rect">
                <a:avLst/>
              </a:prstGeom>
              <a:noFill/>
              <a:ln w="9525">
                <a:noFill/>
                <a:miter lim="800000"/>
                <a:headEnd/>
                <a:tailEnd/>
              </a:ln>
            </p:spPr>
          </p:pic>
          <p:pic>
            <p:nvPicPr>
              <p:cNvPr id="2129" name="Picture 48"/>
              <p:cNvPicPr>
                <a:picLocks noChangeAspect="1" noChangeArrowheads="1"/>
              </p:cNvPicPr>
              <p:nvPr/>
            </p:nvPicPr>
            <p:blipFill>
              <a:blip r:embed="rId6" cstate="print"/>
              <a:srcRect l="17500" t="30301" r="54121" b="26740"/>
              <a:stretch>
                <a:fillRect/>
              </a:stretch>
            </p:blipFill>
            <p:spPr bwMode="auto">
              <a:xfrm>
                <a:off x="4717" y="2447"/>
                <a:ext cx="335" cy="437"/>
              </a:xfrm>
              <a:prstGeom prst="rect">
                <a:avLst/>
              </a:prstGeom>
              <a:noFill/>
              <a:ln w="9525">
                <a:noFill/>
                <a:miter lim="800000"/>
                <a:headEnd/>
                <a:tailEnd/>
              </a:ln>
            </p:spPr>
          </p:pic>
        </p:grpSp>
        <p:sp>
          <p:nvSpPr>
            <p:cNvPr id="95" name="Rectangle 59"/>
            <p:cNvSpPr>
              <a:spLocks noChangeArrowheads="1"/>
            </p:cNvSpPr>
            <p:nvPr/>
          </p:nvSpPr>
          <p:spPr bwMode="auto">
            <a:xfrm>
              <a:off x="1377943" y="1900238"/>
              <a:ext cx="1146175" cy="794147"/>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graphicFrame>
          <p:nvGraphicFramePr>
            <p:cNvPr id="2050" name="Object 2"/>
            <p:cNvGraphicFramePr>
              <a:graphicFrameLocks noChangeAspect="1"/>
            </p:cNvGraphicFramePr>
            <p:nvPr/>
          </p:nvGraphicFramePr>
          <p:xfrm>
            <a:off x="1523992" y="2099073"/>
            <a:ext cx="922338" cy="545306"/>
          </p:xfrm>
          <a:graphic>
            <a:graphicData uri="http://schemas.openxmlformats.org/presentationml/2006/ole">
              <mc:AlternateContent xmlns:mc="http://schemas.openxmlformats.org/markup-compatibility/2006">
                <mc:Choice xmlns:v="urn:schemas-microsoft-com:vml" Requires="v">
                  <p:oleObj name="Photo Editor Photo" r:id="rId7" imgW="2352381" imgH="1857143" progId="">
                    <p:embed/>
                  </p:oleObj>
                </mc:Choice>
                <mc:Fallback>
                  <p:oleObj name="Photo Editor Photo" r:id="rId7" imgW="2352381" imgH="1857143" progId="">
                    <p:embed/>
                    <p:pic>
                      <p:nvPicPr>
                        <p:cNvPr id="205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3992" y="2099073"/>
                          <a:ext cx="922338" cy="54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pic>
                  </p:oleObj>
                </mc:Fallback>
              </mc:AlternateContent>
            </a:graphicData>
          </a:graphic>
        </p:graphicFrame>
        <p:sp>
          <p:nvSpPr>
            <p:cNvPr id="2101" name="Text Box 61"/>
            <p:cNvSpPr txBox="1">
              <a:spLocks noChangeArrowheads="1"/>
            </p:cNvSpPr>
            <p:nvPr/>
          </p:nvSpPr>
          <p:spPr bwMode="auto">
            <a:xfrm>
              <a:off x="1382136" y="1909763"/>
              <a:ext cx="1557337" cy="459581"/>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pPr>
              <a:r>
                <a:rPr lang="zh-CN" altLang="en-US" sz="750" i="1" dirty="0"/>
                <a:t>光学传感器</a:t>
              </a:r>
              <a:endParaRPr lang="en-GB" sz="750" i="1" dirty="0"/>
            </a:p>
          </p:txBody>
        </p:sp>
        <p:sp>
          <p:nvSpPr>
            <p:cNvPr id="2102" name="AutoShape 41"/>
            <p:cNvSpPr>
              <a:spLocks noChangeArrowheads="1"/>
            </p:cNvSpPr>
            <p:nvPr/>
          </p:nvSpPr>
          <p:spPr bwMode="auto">
            <a:xfrm rot="5400000">
              <a:off x="559267" y="1507966"/>
              <a:ext cx="525780" cy="27590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0000"/>
            </a:solidFill>
            <a:ln w="19050">
              <a:solidFill>
                <a:srgbClr val="FFFFFF"/>
              </a:solidFill>
              <a:miter lim="800000"/>
              <a:headEnd/>
              <a:tailEnd/>
            </a:ln>
          </p:spPr>
          <p:txBody>
            <a:bodyPr wrap="none" anchor="ctr"/>
            <a:lstStyle/>
            <a:p>
              <a:endParaRPr lang="en-US" sz="2700"/>
            </a:p>
          </p:txBody>
        </p:sp>
        <p:sp>
          <p:nvSpPr>
            <p:cNvPr id="101" name="Rectangle 37"/>
            <p:cNvSpPr>
              <a:spLocks noChangeArrowheads="1"/>
            </p:cNvSpPr>
            <p:nvPr/>
          </p:nvSpPr>
          <p:spPr bwMode="auto">
            <a:xfrm>
              <a:off x="5132381" y="3289697"/>
              <a:ext cx="846137" cy="817959"/>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pic>
          <p:nvPicPr>
            <p:cNvPr id="2104" name="Picture 38"/>
            <p:cNvPicPr>
              <a:picLocks noChangeAspect="1" noChangeArrowheads="1"/>
            </p:cNvPicPr>
            <p:nvPr/>
          </p:nvPicPr>
          <p:blipFill>
            <a:blip r:embed="rId9" cstate="print"/>
            <a:srcRect/>
            <a:stretch>
              <a:fillRect/>
            </a:stretch>
          </p:blipFill>
          <p:spPr bwMode="auto">
            <a:xfrm>
              <a:off x="5219693" y="3498057"/>
              <a:ext cx="638175" cy="454819"/>
            </a:xfrm>
            <a:prstGeom prst="rect">
              <a:avLst/>
            </a:prstGeom>
            <a:noFill/>
            <a:ln w="9525">
              <a:noFill/>
              <a:miter lim="800000"/>
              <a:headEnd/>
              <a:tailEnd/>
            </a:ln>
          </p:spPr>
        </p:pic>
        <p:sp>
          <p:nvSpPr>
            <p:cNvPr id="2105" name="Rectangle 39"/>
            <p:cNvSpPr>
              <a:spLocks noChangeArrowheads="1"/>
            </p:cNvSpPr>
            <p:nvPr/>
          </p:nvSpPr>
          <p:spPr bwMode="auto">
            <a:xfrm>
              <a:off x="4926006" y="3307557"/>
              <a:ext cx="1108075" cy="183356"/>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pPr>
              <a:r>
                <a:rPr lang="en-GB" sz="750"/>
                <a:t>     Motor 12:8</a:t>
              </a:r>
            </a:p>
          </p:txBody>
        </p:sp>
        <p:pic>
          <p:nvPicPr>
            <p:cNvPr id="2106" name="Picture 4" descr="untitled2"/>
            <p:cNvPicPr>
              <a:picLocks noChangeAspect="1" noChangeArrowheads="1"/>
            </p:cNvPicPr>
            <p:nvPr/>
          </p:nvPicPr>
          <p:blipFill>
            <a:blip r:embed="rId10" cstate="print">
              <a:clrChange>
                <a:clrFrom>
                  <a:srgbClr val="FFFFFF"/>
                </a:clrFrom>
                <a:clrTo>
                  <a:srgbClr val="FFFFFF">
                    <a:alpha val="0"/>
                  </a:srgbClr>
                </a:clrTo>
              </a:clrChange>
            </a:blip>
            <a:srcRect l="59261" t="11873" r="25130" b="68526"/>
            <a:stretch>
              <a:fillRect/>
            </a:stretch>
          </p:blipFill>
          <p:spPr bwMode="auto">
            <a:xfrm>
              <a:off x="2706046" y="2574370"/>
              <a:ext cx="738187" cy="415528"/>
            </a:xfrm>
            <a:prstGeom prst="rect">
              <a:avLst/>
            </a:prstGeom>
            <a:noFill/>
            <a:ln w="9525">
              <a:noFill/>
              <a:miter lim="800000"/>
              <a:headEnd/>
              <a:tailEnd/>
            </a:ln>
          </p:spPr>
        </p:pic>
        <p:sp>
          <p:nvSpPr>
            <p:cNvPr id="2107" name="Rectangle 39"/>
            <p:cNvSpPr>
              <a:spLocks noChangeArrowheads="1"/>
            </p:cNvSpPr>
            <p:nvPr/>
          </p:nvSpPr>
          <p:spPr bwMode="auto">
            <a:xfrm>
              <a:off x="2637783" y="2400539"/>
              <a:ext cx="1135063" cy="183356"/>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pPr>
              <a:r>
                <a:rPr lang="en-GB" sz="750"/>
                <a:t>Motor 9:6</a:t>
              </a:r>
            </a:p>
          </p:txBody>
        </p:sp>
        <p:sp>
          <p:nvSpPr>
            <p:cNvPr id="2108" name="AutoShape 41"/>
            <p:cNvSpPr>
              <a:spLocks noChangeArrowheads="1"/>
            </p:cNvSpPr>
            <p:nvPr/>
          </p:nvSpPr>
          <p:spPr bwMode="auto">
            <a:xfrm rot="5400000">
              <a:off x="1628969" y="1514671"/>
              <a:ext cx="567930" cy="26035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0000"/>
            </a:solidFill>
            <a:ln w="19050">
              <a:solidFill>
                <a:srgbClr val="FFFFFF"/>
              </a:solidFill>
              <a:miter lim="800000"/>
              <a:headEnd/>
              <a:tailEnd/>
            </a:ln>
          </p:spPr>
          <p:txBody>
            <a:bodyPr wrap="none" anchor="ctr"/>
            <a:lstStyle/>
            <a:p>
              <a:endParaRPr lang="en-US" sz="2700"/>
            </a:p>
          </p:txBody>
        </p:sp>
        <p:sp>
          <p:nvSpPr>
            <p:cNvPr id="2109" name="AutoShape 41"/>
            <p:cNvSpPr>
              <a:spLocks noChangeArrowheads="1"/>
            </p:cNvSpPr>
            <p:nvPr/>
          </p:nvSpPr>
          <p:spPr bwMode="auto">
            <a:xfrm rot="5400000">
              <a:off x="2984929" y="1807647"/>
              <a:ext cx="1166574" cy="27019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0000"/>
            </a:solidFill>
            <a:ln w="19050">
              <a:solidFill>
                <a:srgbClr val="FFFFFF"/>
              </a:solidFill>
              <a:miter lim="800000"/>
              <a:headEnd/>
              <a:tailEnd/>
            </a:ln>
          </p:spPr>
          <p:txBody>
            <a:bodyPr wrap="none" anchor="ctr"/>
            <a:lstStyle/>
            <a:p>
              <a:endParaRPr lang="en-US" sz="2700"/>
            </a:p>
          </p:txBody>
        </p:sp>
        <p:sp>
          <p:nvSpPr>
            <p:cNvPr id="111" name="AutoShape 41"/>
            <p:cNvSpPr>
              <a:spLocks noChangeArrowheads="1"/>
            </p:cNvSpPr>
            <p:nvPr/>
          </p:nvSpPr>
          <p:spPr bwMode="auto">
            <a:xfrm rot="5400000">
              <a:off x="2829235" y="3099118"/>
              <a:ext cx="468630" cy="30543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lumMod val="50000"/>
              </a:schemeClr>
            </a:solidFill>
            <a:ln w="19050">
              <a:solidFill>
                <a:srgbClr val="FFFFFF"/>
              </a:solidFill>
              <a:miter lim="800000"/>
              <a:headEnd/>
              <a:tailEnd/>
            </a:ln>
            <a:effectLst/>
          </p:spPr>
          <p:txBody>
            <a:bodyPr wrap="none" anchor="ctr"/>
            <a:lstStyle/>
            <a:p>
              <a:pPr algn="ctr" eaLnBrk="0" hangingPunct="0">
                <a:spcBef>
                  <a:spcPct val="50000"/>
                </a:spcBef>
                <a:defRPr/>
              </a:pPr>
              <a:endParaRPr lang="fr-FR" sz="1050"/>
            </a:p>
          </p:txBody>
        </p:sp>
        <p:sp>
          <p:nvSpPr>
            <p:cNvPr id="2113" name="AutoShape 41"/>
            <p:cNvSpPr>
              <a:spLocks noChangeArrowheads="1"/>
            </p:cNvSpPr>
            <p:nvPr/>
          </p:nvSpPr>
          <p:spPr bwMode="auto">
            <a:xfrm rot="5400000">
              <a:off x="3870080" y="2044383"/>
              <a:ext cx="345281" cy="2698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0000"/>
            </a:solidFill>
            <a:ln w="19050">
              <a:solidFill>
                <a:srgbClr val="FFFFFF"/>
              </a:solidFill>
              <a:miter lim="800000"/>
              <a:headEnd/>
              <a:tailEnd/>
            </a:ln>
          </p:spPr>
          <p:txBody>
            <a:bodyPr wrap="none" anchor="ctr"/>
            <a:lstStyle/>
            <a:p>
              <a:endParaRPr lang="en-US" sz="2700"/>
            </a:p>
          </p:txBody>
        </p:sp>
        <p:sp>
          <p:nvSpPr>
            <p:cNvPr id="115" name="AutoShape 41"/>
            <p:cNvSpPr>
              <a:spLocks noChangeArrowheads="1"/>
            </p:cNvSpPr>
            <p:nvPr/>
          </p:nvSpPr>
          <p:spPr bwMode="auto">
            <a:xfrm rot="5400000">
              <a:off x="3968861" y="3138289"/>
              <a:ext cx="590312" cy="31115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lumMod val="50000"/>
              </a:schemeClr>
            </a:solidFill>
            <a:ln w="19050">
              <a:solidFill>
                <a:srgbClr val="FFFFFF"/>
              </a:solidFill>
              <a:miter lim="800000"/>
              <a:headEnd/>
              <a:tailEnd/>
            </a:ln>
            <a:effectLst/>
          </p:spPr>
          <p:txBody>
            <a:bodyPr wrap="none" anchor="ctr"/>
            <a:lstStyle/>
            <a:p>
              <a:pPr algn="ctr" eaLnBrk="0" hangingPunct="0">
                <a:spcBef>
                  <a:spcPct val="50000"/>
                </a:spcBef>
                <a:defRPr/>
              </a:pPr>
              <a:endParaRPr lang="fr-FR" sz="1050"/>
            </a:p>
          </p:txBody>
        </p:sp>
        <p:sp>
          <p:nvSpPr>
            <p:cNvPr id="117" name="Rectangle 21"/>
            <p:cNvSpPr>
              <a:spLocks noChangeArrowheads="1"/>
            </p:cNvSpPr>
            <p:nvPr/>
          </p:nvSpPr>
          <p:spPr bwMode="auto">
            <a:xfrm>
              <a:off x="7809390" y="4296967"/>
              <a:ext cx="907505" cy="316706"/>
            </a:xfrm>
            <a:prstGeom prst="rect">
              <a:avLst/>
            </a:prstGeom>
            <a:solidFill>
              <a:schemeClr val="accent3">
                <a:lumMod val="65000"/>
              </a:schemeClr>
            </a:solidFill>
            <a:ln w="19050">
              <a:solidFill>
                <a:srgbClr val="FFFFFF"/>
              </a:solidFill>
              <a:miter lim="800000"/>
              <a:headEnd/>
              <a:tailEnd/>
            </a:ln>
            <a:effectLst/>
          </p:spPr>
          <p:txBody>
            <a:bodyPr wrap="none" anchor="ctr"/>
            <a:lstStyle/>
            <a:p>
              <a:pPr algn="ctr" eaLnBrk="0" hangingPunct="0">
                <a:spcBef>
                  <a:spcPct val="50000"/>
                </a:spcBef>
                <a:defRPr/>
              </a:pPr>
              <a:r>
                <a:rPr lang="en-GB" sz="1050" dirty="0">
                  <a:solidFill>
                    <a:srgbClr val="FFFFFF"/>
                  </a:solidFill>
                </a:rPr>
                <a:t>GenC</a:t>
              </a:r>
            </a:p>
          </p:txBody>
        </p:sp>
        <p:sp>
          <p:nvSpPr>
            <p:cNvPr id="119" name="Rectangle 35"/>
            <p:cNvSpPr>
              <a:spLocks noChangeArrowheads="1"/>
            </p:cNvSpPr>
            <p:nvPr/>
          </p:nvSpPr>
          <p:spPr bwMode="auto">
            <a:xfrm>
              <a:off x="3256907" y="3188970"/>
              <a:ext cx="831850" cy="887730"/>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sp>
          <p:nvSpPr>
            <p:cNvPr id="2118" name="Text Box 42"/>
            <p:cNvSpPr txBox="1">
              <a:spLocks noChangeArrowheads="1"/>
            </p:cNvSpPr>
            <p:nvPr/>
          </p:nvSpPr>
          <p:spPr bwMode="auto">
            <a:xfrm>
              <a:off x="3231508" y="3171891"/>
              <a:ext cx="868045" cy="331469"/>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pPr>
              <a:r>
                <a:rPr lang="en-GB" sz="750" dirty="0"/>
                <a:t>ECU</a:t>
              </a:r>
            </a:p>
            <a:p>
              <a:pPr marL="172641" indent="-172641">
                <a:spcBef>
                  <a:spcPct val="20000"/>
                </a:spcBef>
                <a:buClr>
                  <a:srgbClr val="CC0000"/>
                </a:buClr>
                <a:buSzPct val="100000"/>
              </a:pPr>
              <a:r>
                <a:rPr lang="en-US" sz="750" dirty="0" err="1"/>
                <a:t>Freescale</a:t>
              </a:r>
              <a:endParaRPr lang="en-US" sz="750" dirty="0"/>
            </a:p>
          </p:txBody>
        </p:sp>
        <p:pic>
          <p:nvPicPr>
            <p:cNvPr id="2119" name="Picture 43"/>
            <p:cNvPicPr>
              <a:picLocks noChangeAspect="1" noChangeArrowheads="1"/>
            </p:cNvPicPr>
            <p:nvPr/>
          </p:nvPicPr>
          <p:blipFill>
            <a:blip r:embed="rId11" cstate="print"/>
            <a:srcRect b="47731"/>
            <a:stretch>
              <a:fillRect/>
            </a:stretch>
          </p:blipFill>
          <p:spPr bwMode="auto">
            <a:xfrm>
              <a:off x="3337235" y="3564493"/>
              <a:ext cx="665162" cy="516017"/>
            </a:xfrm>
            <a:prstGeom prst="rect">
              <a:avLst/>
            </a:prstGeom>
            <a:noFill/>
            <a:ln w="9525" algn="ctr">
              <a:noFill/>
              <a:miter lim="800000"/>
              <a:headEnd/>
              <a:tailEnd/>
            </a:ln>
          </p:spPr>
        </p:pic>
        <p:sp>
          <p:nvSpPr>
            <p:cNvPr id="122" name="AutoShape 41"/>
            <p:cNvSpPr>
              <a:spLocks noChangeArrowheads="1"/>
            </p:cNvSpPr>
            <p:nvPr/>
          </p:nvSpPr>
          <p:spPr bwMode="auto">
            <a:xfrm rot="16200000">
              <a:off x="3592903" y="4038520"/>
              <a:ext cx="255747" cy="24828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lumMod val="50000"/>
              </a:schemeClr>
            </a:solidFill>
            <a:ln w="19050">
              <a:solidFill>
                <a:srgbClr val="FFFFFF"/>
              </a:solidFill>
              <a:miter lim="800000"/>
              <a:headEnd/>
              <a:tailEnd/>
            </a:ln>
            <a:effectLst/>
          </p:spPr>
          <p:txBody>
            <a:bodyPr wrap="none" anchor="ctr"/>
            <a:lstStyle/>
            <a:p>
              <a:pPr algn="ctr" eaLnBrk="0" hangingPunct="0">
                <a:spcBef>
                  <a:spcPct val="50000"/>
                </a:spcBef>
                <a:defRPr/>
              </a:pPr>
              <a:endParaRPr lang="fr-FR" sz="1050">
                <a:solidFill>
                  <a:srgbClr val="FFFFFF"/>
                </a:solidFill>
              </a:endParaRPr>
            </a:p>
          </p:txBody>
        </p:sp>
        <p:sp>
          <p:nvSpPr>
            <p:cNvPr id="123" name="Rectangle 37"/>
            <p:cNvSpPr>
              <a:spLocks noChangeArrowheads="1"/>
            </p:cNvSpPr>
            <p:nvPr/>
          </p:nvSpPr>
          <p:spPr bwMode="auto">
            <a:xfrm>
              <a:off x="6059481" y="3293269"/>
              <a:ext cx="847725" cy="817960"/>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sp>
          <p:nvSpPr>
            <p:cNvPr id="2122" name="Rectangle 39"/>
            <p:cNvSpPr>
              <a:spLocks noChangeArrowheads="1"/>
            </p:cNvSpPr>
            <p:nvPr/>
          </p:nvSpPr>
          <p:spPr bwMode="auto">
            <a:xfrm>
              <a:off x="5954706" y="3311129"/>
              <a:ext cx="1108075" cy="183356"/>
            </a:xfrm>
            <a:prstGeom prst="rect">
              <a:avLst/>
            </a:prstGeom>
            <a:noFill/>
            <a:ln w="9525" algn="ctr">
              <a:noFill/>
              <a:miter lim="800000"/>
              <a:headEnd/>
              <a:tailEnd/>
            </a:ln>
          </p:spPr>
          <p:txBody>
            <a:bodyPr lIns="69056" tIns="34529" rIns="69056" bIns="34529"/>
            <a:lstStyle/>
            <a:p>
              <a:pPr algn="ctr">
                <a:spcBef>
                  <a:spcPct val="20000"/>
                </a:spcBef>
                <a:buClr>
                  <a:srgbClr val="CC0000"/>
                </a:buClr>
                <a:buSzPct val="100000"/>
              </a:pPr>
              <a:r>
                <a:rPr lang="en-GB" sz="750" dirty="0"/>
                <a:t>     </a:t>
              </a:r>
              <a:r>
                <a:rPr lang="en-US" altLang="zh-CN" sz="750" dirty="0"/>
                <a:t>Software</a:t>
              </a:r>
              <a:endParaRPr lang="en-GB" sz="750" dirty="0"/>
            </a:p>
          </p:txBody>
        </p:sp>
        <p:pic>
          <p:nvPicPr>
            <p:cNvPr id="2123" name="Picture 40"/>
            <p:cNvPicPr>
              <a:picLocks noChangeAspect="1" noChangeArrowheads="1"/>
            </p:cNvPicPr>
            <p:nvPr/>
          </p:nvPicPr>
          <p:blipFill>
            <a:blip r:embed="rId12" cstate="print"/>
            <a:srcRect/>
            <a:stretch>
              <a:fillRect/>
            </a:stretch>
          </p:blipFill>
          <p:spPr bwMode="auto">
            <a:xfrm>
              <a:off x="6111867" y="3594497"/>
              <a:ext cx="769938" cy="346472"/>
            </a:xfrm>
            <a:prstGeom prst="rect">
              <a:avLst/>
            </a:prstGeom>
            <a:noFill/>
            <a:ln w="9525">
              <a:noFill/>
              <a:miter lim="800000"/>
              <a:headEnd/>
              <a:tailEnd/>
            </a:ln>
          </p:spPr>
        </p:pic>
        <p:sp>
          <p:nvSpPr>
            <p:cNvPr id="82" name="Rectangle 21"/>
            <p:cNvSpPr>
              <a:spLocks noChangeArrowheads="1"/>
            </p:cNvSpPr>
            <p:nvPr/>
          </p:nvSpPr>
          <p:spPr bwMode="auto">
            <a:xfrm>
              <a:off x="7534312" y="1022669"/>
              <a:ext cx="1009369" cy="316706"/>
            </a:xfrm>
            <a:prstGeom prst="rect">
              <a:avLst/>
            </a:prstGeom>
            <a:solidFill>
              <a:schemeClr val="accent3">
                <a:lumMod val="65000"/>
              </a:schemeClr>
            </a:solidFill>
            <a:ln w="19050">
              <a:solidFill>
                <a:srgbClr val="FFFFFF"/>
              </a:solidFill>
              <a:miter lim="800000"/>
              <a:headEnd/>
              <a:tailEnd/>
            </a:ln>
            <a:effectLst/>
          </p:spPr>
          <p:txBody>
            <a:bodyPr wrap="none" anchor="ctr"/>
            <a:lstStyle/>
            <a:p>
              <a:pPr algn="ctr" eaLnBrk="0" hangingPunct="0">
                <a:spcBef>
                  <a:spcPct val="50000"/>
                </a:spcBef>
                <a:defRPr/>
              </a:pPr>
              <a:r>
                <a:rPr lang="en-GB" sz="1050" dirty="0">
                  <a:solidFill>
                    <a:srgbClr val="FFFFFF"/>
                  </a:solidFill>
                </a:rPr>
                <a:t>GenC</a:t>
              </a:r>
            </a:p>
          </p:txBody>
        </p:sp>
        <p:sp>
          <p:nvSpPr>
            <p:cNvPr id="2125" name="Rectangle 11"/>
            <p:cNvSpPr>
              <a:spLocks noChangeArrowheads="1"/>
            </p:cNvSpPr>
            <p:nvPr/>
          </p:nvSpPr>
          <p:spPr bwMode="auto">
            <a:xfrm>
              <a:off x="7648567" y="619125"/>
              <a:ext cx="731838" cy="163116"/>
            </a:xfrm>
            <a:prstGeom prst="rect">
              <a:avLst/>
            </a:prstGeom>
            <a:noFill/>
            <a:ln w="9525">
              <a:solidFill>
                <a:srgbClr val="000000"/>
              </a:solidFill>
              <a:miter lim="800000"/>
              <a:headEnd/>
              <a:tailEnd/>
            </a:ln>
          </p:spPr>
          <p:txBody>
            <a:bodyPr wrap="none" anchor="ctr"/>
            <a:lstStyle/>
            <a:p>
              <a:pPr algn="ctr" eaLnBrk="0" hangingPunct="0">
                <a:spcBef>
                  <a:spcPct val="50000"/>
                </a:spcBef>
              </a:pPr>
              <a:r>
                <a:rPr lang="fr-FR" sz="900" dirty="0">
                  <a:solidFill>
                    <a:srgbClr val="000000"/>
                  </a:solidFill>
                </a:rPr>
                <a:t>2019</a:t>
              </a:r>
              <a:endParaRPr lang="en-US" sz="900" dirty="0">
                <a:solidFill>
                  <a:srgbClr val="000000"/>
                </a:solidFill>
              </a:endParaRPr>
            </a:p>
          </p:txBody>
        </p:sp>
        <p:sp>
          <p:nvSpPr>
            <p:cNvPr id="2126" name="Rectangle 30"/>
            <p:cNvSpPr>
              <a:spLocks noChangeArrowheads="1"/>
            </p:cNvSpPr>
            <p:nvPr/>
          </p:nvSpPr>
          <p:spPr bwMode="auto">
            <a:xfrm>
              <a:off x="7373930" y="631032"/>
              <a:ext cx="277812" cy="155972"/>
            </a:xfrm>
            <a:prstGeom prst="rect">
              <a:avLst/>
            </a:prstGeom>
            <a:noFill/>
            <a:ln w="9525">
              <a:solidFill>
                <a:schemeClr val="tx1"/>
              </a:solidFill>
              <a:prstDash val="dash"/>
              <a:miter lim="800000"/>
              <a:headEnd/>
              <a:tailEnd/>
            </a:ln>
          </p:spPr>
          <p:txBody>
            <a:bodyPr wrap="none" anchor="ctr"/>
            <a:lstStyle/>
            <a:p>
              <a:pPr algn="ctr" eaLnBrk="0" hangingPunct="0">
                <a:spcBef>
                  <a:spcPct val="50000"/>
                </a:spcBef>
              </a:pPr>
              <a:endParaRPr lang="en-US" sz="900" b="1"/>
            </a:p>
          </p:txBody>
        </p:sp>
        <p:sp>
          <p:nvSpPr>
            <p:cNvPr id="2127" name="Rectangle 30"/>
            <p:cNvSpPr>
              <a:spLocks noChangeArrowheads="1"/>
            </p:cNvSpPr>
            <p:nvPr/>
          </p:nvSpPr>
          <p:spPr bwMode="auto">
            <a:xfrm>
              <a:off x="6769093" y="631032"/>
              <a:ext cx="422275" cy="146447"/>
            </a:xfrm>
            <a:prstGeom prst="rect">
              <a:avLst/>
            </a:prstGeom>
            <a:noFill/>
            <a:ln w="9525">
              <a:solidFill>
                <a:schemeClr val="tx1"/>
              </a:solidFill>
              <a:prstDash val="dash"/>
              <a:miter lim="800000"/>
              <a:headEnd/>
              <a:tailEnd/>
            </a:ln>
          </p:spPr>
          <p:txBody>
            <a:bodyPr wrap="none" anchor="ctr"/>
            <a:lstStyle/>
            <a:p>
              <a:pPr algn="ctr" eaLnBrk="0" hangingPunct="0">
                <a:spcBef>
                  <a:spcPct val="50000"/>
                </a:spcBef>
              </a:pPr>
              <a:endParaRPr lang="en-US" sz="900" b="1"/>
            </a:p>
          </p:txBody>
        </p:sp>
        <p:pic>
          <p:nvPicPr>
            <p:cNvPr id="2051" name="Picture 3"/>
            <p:cNvPicPr>
              <a:picLocks noChangeAspect="1" noChangeArrowheads="1"/>
            </p:cNvPicPr>
            <p:nvPr/>
          </p:nvPicPr>
          <p:blipFill>
            <a:blip r:embed="rId13" cstate="print"/>
            <a:srcRect/>
            <a:stretch>
              <a:fillRect/>
            </a:stretch>
          </p:blipFill>
          <p:spPr bwMode="auto">
            <a:xfrm>
              <a:off x="6300496" y="2711108"/>
              <a:ext cx="466056" cy="313239"/>
            </a:xfrm>
            <a:prstGeom prst="rect">
              <a:avLst/>
            </a:prstGeom>
            <a:noFill/>
            <a:ln w="9525">
              <a:noFill/>
              <a:miter lim="800000"/>
              <a:headEnd/>
              <a:tailEnd/>
            </a:ln>
          </p:spPr>
        </p:pic>
        <p:sp>
          <p:nvSpPr>
            <p:cNvPr id="87" name="Rectangle 51"/>
            <p:cNvSpPr>
              <a:spLocks noChangeArrowheads="1"/>
            </p:cNvSpPr>
            <p:nvPr/>
          </p:nvSpPr>
          <p:spPr bwMode="auto">
            <a:xfrm>
              <a:off x="3888098" y="1646396"/>
              <a:ext cx="1019175" cy="685800"/>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fr-FR" sz="2700"/>
            </a:p>
          </p:txBody>
        </p:sp>
        <p:pic>
          <p:nvPicPr>
            <p:cNvPr id="88" name="Picture 53" descr="59307484a"/>
            <p:cNvPicPr>
              <a:picLocks noChangeAspect="1" noChangeArrowheads="1"/>
            </p:cNvPicPr>
            <p:nvPr/>
          </p:nvPicPr>
          <p:blipFill>
            <a:blip r:embed="rId3" cstate="print"/>
            <a:srcRect/>
            <a:stretch>
              <a:fillRect/>
            </a:stretch>
          </p:blipFill>
          <p:spPr bwMode="auto">
            <a:xfrm>
              <a:off x="4077010" y="1902382"/>
              <a:ext cx="646113" cy="391715"/>
            </a:xfrm>
            <a:prstGeom prst="rect">
              <a:avLst/>
            </a:prstGeom>
            <a:noFill/>
            <a:ln w="9525">
              <a:noFill/>
              <a:miter lim="800000"/>
              <a:headEnd/>
              <a:tailEnd/>
            </a:ln>
          </p:spPr>
        </p:pic>
        <p:sp>
          <p:nvSpPr>
            <p:cNvPr id="89" name="Text Box 52"/>
            <p:cNvSpPr txBox="1">
              <a:spLocks noChangeArrowheads="1"/>
            </p:cNvSpPr>
            <p:nvPr/>
          </p:nvSpPr>
          <p:spPr bwMode="auto">
            <a:xfrm>
              <a:off x="3855078" y="1590299"/>
              <a:ext cx="1050925" cy="364331"/>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pPr>
              <a:r>
                <a:rPr lang="en-GB" sz="750" dirty="0"/>
                <a:t>ECU </a:t>
              </a:r>
            </a:p>
            <a:p>
              <a:pPr marL="172641" indent="-172641">
                <a:spcBef>
                  <a:spcPct val="20000"/>
                </a:spcBef>
                <a:buClr>
                  <a:srgbClr val="CC0000"/>
                </a:buClr>
                <a:buSzPct val="100000"/>
              </a:pPr>
              <a:r>
                <a:rPr lang="en-GB" sz="600" dirty="0"/>
                <a:t>XC 2000</a:t>
              </a:r>
              <a:endParaRPr lang="en-US" sz="750" dirty="0"/>
            </a:p>
          </p:txBody>
        </p:sp>
        <p:sp>
          <p:nvSpPr>
            <p:cNvPr id="90" name="AutoShape 41"/>
            <p:cNvSpPr>
              <a:spLocks noChangeArrowheads="1"/>
            </p:cNvSpPr>
            <p:nvPr/>
          </p:nvSpPr>
          <p:spPr bwMode="auto">
            <a:xfrm rot="5400000">
              <a:off x="4266994" y="1790502"/>
              <a:ext cx="1040844" cy="27019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0000"/>
            </a:solidFill>
            <a:ln w="19050">
              <a:solidFill>
                <a:srgbClr val="FFFFFF"/>
              </a:solidFill>
              <a:miter lim="800000"/>
              <a:headEnd/>
              <a:tailEnd/>
            </a:ln>
          </p:spPr>
          <p:txBody>
            <a:bodyPr wrap="none" anchor="ctr"/>
            <a:lstStyle/>
            <a:p>
              <a:endParaRPr lang="en-US" sz="2700"/>
            </a:p>
          </p:txBody>
        </p:sp>
        <p:grpSp>
          <p:nvGrpSpPr>
            <p:cNvPr id="3" name="Group 38"/>
            <p:cNvGrpSpPr>
              <a:grpSpLocks/>
            </p:cNvGrpSpPr>
            <p:nvPr/>
          </p:nvGrpSpPr>
          <p:grpSpPr bwMode="auto">
            <a:xfrm>
              <a:off x="3627112" y="2766060"/>
              <a:ext cx="1127760" cy="331470"/>
              <a:chOff x="1290" y="1388"/>
              <a:chExt cx="1380" cy="580"/>
            </a:xfrm>
          </p:grpSpPr>
          <p:grpSp>
            <p:nvGrpSpPr>
              <p:cNvPr id="4" name="Group 39"/>
              <p:cNvGrpSpPr>
                <a:grpSpLocks/>
              </p:cNvGrpSpPr>
              <p:nvPr/>
            </p:nvGrpSpPr>
            <p:grpSpPr bwMode="auto">
              <a:xfrm>
                <a:off x="1303" y="1388"/>
                <a:ext cx="846" cy="551"/>
                <a:chOff x="1129" y="1910"/>
                <a:chExt cx="846" cy="551"/>
              </a:xfrm>
            </p:grpSpPr>
            <p:pic>
              <p:nvPicPr>
                <p:cNvPr id="2132" name="Picture 40"/>
                <p:cNvPicPr>
                  <a:picLocks noChangeAspect="1" noChangeArrowheads="1"/>
                </p:cNvPicPr>
                <p:nvPr/>
              </p:nvPicPr>
              <p:blipFill>
                <a:blip r:embed="rId14" cstate="print"/>
                <a:srcRect/>
                <a:stretch>
                  <a:fillRect/>
                </a:stretch>
              </p:blipFill>
              <p:spPr bwMode="auto">
                <a:xfrm>
                  <a:off x="1129" y="1910"/>
                  <a:ext cx="501" cy="551"/>
                </a:xfrm>
                <a:prstGeom prst="rect">
                  <a:avLst/>
                </a:prstGeom>
                <a:noFill/>
                <a:ln w="9525">
                  <a:noFill/>
                  <a:miter lim="800000"/>
                  <a:headEnd/>
                  <a:tailEnd/>
                </a:ln>
              </p:spPr>
            </p:pic>
            <p:pic>
              <p:nvPicPr>
                <p:cNvPr id="2133" name="Picture 42"/>
                <p:cNvPicPr>
                  <a:picLocks noChangeAspect="1" noChangeArrowheads="1"/>
                </p:cNvPicPr>
                <p:nvPr/>
              </p:nvPicPr>
              <p:blipFill>
                <a:blip r:embed="rId15" cstate="print"/>
                <a:srcRect/>
                <a:stretch>
                  <a:fillRect/>
                </a:stretch>
              </p:blipFill>
              <p:spPr bwMode="auto">
                <a:xfrm>
                  <a:off x="1624" y="1957"/>
                  <a:ext cx="351" cy="426"/>
                </a:xfrm>
                <a:prstGeom prst="rect">
                  <a:avLst/>
                </a:prstGeom>
                <a:noFill/>
                <a:ln w="9525">
                  <a:noFill/>
                  <a:miter lim="800000"/>
                  <a:headEnd/>
                  <a:tailEnd/>
                </a:ln>
              </p:spPr>
            </p:pic>
          </p:grpSp>
          <p:sp>
            <p:nvSpPr>
              <p:cNvPr id="2131" name="Rectangle 43"/>
              <p:cNvSpPr>
                <a:spLocks noChangeArrowheads="1"/>
              </p:cNvSpPr>
              <p:nvPr/>
            </p:nvSpPr>
            <p:spPr bwMode="auto">
              <a:xfrm>
                <a:off x="1290" y="1398"/>
                <a:ext cx="1380" cy="570"/>
              </a:xfrm>
              <a:prstGeom prst="rect">
                <a:avLst/>
              </a:prstGeom>
              <a:noFill/>
              <a:ln w="9525">
                <a:noFill/>
                <a:miter lim="800000"/>
                <a:headEnd/>
                <a:tailEnd/>
              </a:ln>
            </p:spPr>
            <p:txBody>
              <a:bodyPr wrap="none" anchor="ctr"/>
              <a:lstStyle/>
              <a:p>
                <a:pPr algn="ctr" eaLnBrk="0" hangingPunct="0">
                  <a:spcBef>
                    <a:spcPct val="50000"/>
                  </a:spcBef>
                </a:pPr>
                <a:endParaRPr lang="fr-FR" sz="2700"/>
              </a:p>
            </p:txBody>
          </p:sp>
        </p:grpSp>
        <p:grpSp>
          <p:nvGrpSpPr>
            <p:cNvPr id="5" name="Group 46"/>
            <p:cNvGrpSpPr>
              <a:grpSpLocks/>
            </p:cNvGrpSpPr>
            <p:nvPr/>
          </p:nvGrpSpPr>
          <p:grpSpPr bwMode="auto">
            <a:xfrm>
              <a:off x="4118063" y="2497197"/>
              <a:ext cx="728250" cy="326013"/>
              <a:chOff x="4348" y="2424"/>
              <a:chExt cx="704" cy="460"/>
            </a:xfrm>
          </p:grpSpPr>
          <p:pic>
            <p:nvPicPr>
              <p:cNvPr id="97" name="Picture 47"/>
              <p:cNvPicPr>
                <a:picLocks noChangeAspect="1" noChangeArrowheads="1"/>
              </p:cNvPicPr>
              <p:nvPr/>
            </p:nvPicPr>
            <p:blipFill>
              <a:blip r:embed="rId5" cstate="print"/>
              <a:srcRect l="52554" t="29996" r="20250" b="27739"/>
              <a:stretch>
                <a:fillRect/>
              </a:stretch>
            </p:blipFill>
            <p:spPr bwMode="auto">
              <a:xfrm>
                <a:off x="4348" y="2424"/>
                <a:ext cx="321" cy="431"/>
              </a:xfrm>
              <a:prstGeom prst="rect">
                <a:avLst/>
              </a:prstGeom>
              <a:noFill/>
              <a:ln w="9525">
                <a:noFill/>
                <a:miter lim="800000"/>
                <a:headEnd/>
                <a:tailEnd/>
              </a:ln>
            </p:spPr>
          </p:pic>
          <p:pic>
            <p:nvPicPr>
              <p:cNvPr id="98" name="Picture 48"/>
              <p:cNvPicPr>
                <a:picLocks noChangeAspect="1" noChangeArrowheads="1"/>
              </p:cNvPicPr>
              <p:nvPr/>
            </p:nvPicPr>
            <p:blipFill>
              <a:blip r:embed="rId6" cstate="print"/>
              <a:srcRect l="17500" t="30301" r="54121" b="26740"/>
              <a:stretch>
                <a:fillRect/>
              </a:stretch>
            </p:blipFill>
            <p:spPr bwMode="auto">
              <a:xfrm>
                <a:off x="4717" y="2447"/>
                <a:ext cx="335" cy="437"/>
              </a:xfrm>
              <a:prstGeom prst="rect">
                <a:avLst/>
              </a:prstGeom>
              <a:noFill/>
              <a:ln w="9525">
                <a:noFill/>
                <a:miter lim="800000"/>
                <a:headEnd/>
                <a:tailEnd/>
              </a:ln>
            </p:spPr>
          </p:pic>
        </p:grpSp>
        <p:sp>
          <p:nvSpPr>
            <p:cNvPr id="106" name="Rectangle 39"/>
            <p:cNvSpPr>
              <a:spLocks noChangeArrowheads="1"/>
            </p:cNvSpPr>
            <p:nvPr/>
          </p:nvSpPr>
          <p:spPr bwMode="auto">
            <a:xfrm>
              <a:off x="7242635" y="1682354"/>
              <a:ext cx="1556067" cy="2218134"/>
            </a:xfrm>
            <a:prstGeom prst="rect">
              <a:avLst/>
            </a:prstGeom>
            <a:solidFill>
              <a:schemeClr val="accent2">
                <a:lumMod val="20000"/>
                <a:lumOff val="80000"/>
              </a:schemeClr>
            </a:solidFill>
            <a:ln w="28575" algn="ctr">
              <a:solidFill>
                <a:srgbClr val="000099"/>
              </a:solidFill>
              <a:miter lim="800000"/>
              <a:headEnd/>
              <a:tailEnd/>
            </a:ln>
            <a:effectLst/>
          </p:spPr>
          <p:txBody>
            <a:bodyPr wrap="none" anchor="ctr"/>
            <a:lstStyle/>
            <a:p>
              <a:pPr algn="ctr" eaLnBrk="0" fontAlgn="base" hangingPunct="0">
                <a:spcBef>
                  <a:spcPct val="50000"/>
                </a:spcBef>
                <a:spcAft>
                  <a:spcPct val="0"/>
                </a:spcAft>
                <a:defRPr/>
              </a:pPr>
              <a:endParaRPr lang="en-US" sz="2700" dirty="0">
                <a:solidFill>
                  <a:srgbClr val="6DAA2D"/>
                </a:solidFill>
              </a:endParaRPr>
            </a:p>
          </p:txBody>
        </p:sp>
        <p:sp>
          <p:nvSpPr>
            <p:cNvPr id="108" name="Text Box 42"/>
            <p:cNvSpPr txBox="1">
              <a:spLocks noChangeArrowheads="1"/>
            </p:cNvSpPr>
            <p:nvPr/>
          </p:nvSpPr>
          <p:spPr bwMode="auto">
            <a:xfrm>
              <a:off x="7285018" y="1786117"/>
              <a:ext cx="1296427" cy="1986131"/>
            </a:xfrm>
            <a:prstGeom prst="rect">
              <a:avLst/>
            </a:prstGeom>
            <a:noFill/>
            <a:ln w="9525" algn="ctr">
              <a:noFill/>
              <a:miter lim="800000"/>
              <a:headEnd/>
              <a:tailEnd/>
            </a:ln>
            <a:effectLst/>
          </p:spPr>
          <p:txBody>
            <a:bodyPr lIns="69056" tIns="34529" rIns="69056" bIns="34529"/>
            <a:lstStyle/>
            <a:p>
              <a:pPr marL="70247" indent="-70247">
                <a:spcBef>
                  <a:spcPct val="20000"/>
                </a:spcBef>
                <a:buClr>
                  <a:srgbClr val="CC0000"/>
                </a:buClr>
                <a:buSzPct val="100000"/>
                <a:buFont typeface="Wingdings" pitchFamily="2" charset="2"/>
                <a:buChar char="§"/>
              </a:pPr>
              <a:r>
                <a:rPr lang="en-GB" sz="750" b="1" dirty="0">
                  <a:solidFill>
                    <a:srgbClr val="000000"/>
                  </a:solidFill>
                </a:rPr>
                <a:t>32 </a:t>
              </a:r>
              <a:r>
                <a:rPr lang="zh-CN" altLang="en-US" sz="750" b="1" dirty="0">
                  <a:solidFill>
                    <a:srgbClr val="000000"/>
                  </a:solidFill>
                </a:rPr>
                <a:t>位</a:t>
              </a:r>
              <a:r>
                <a:rPr lang="en-US" altLang="zh-CN" sz="750" b="1" dirty="0">
                  <a:solidFill>
                    <a:srgbClr val="000000"/>
                  </a:solidFill>
                </a:rPr>
                <a:t>up</a:t>
              </a:r>
              <a:endParaRPr lang="en-GB" sz="750" b="1" dirty="0">
                <a:solidFill>
                  <a:srgbClr val="000000"/>
                </a:solidFill>
              </a:endParaRPr>
            </a:p>
            <a:p>
              <a:pPr marL="70247" indent="-70247">
                <a:spcBef>
                  <a:spcPct val="20000"/>
                </a:spcBef>
                <a:buClr>
                  <a:srgbClr val="CC0000"/>
                </a:buClr>
                <a:buSzPct val="100000"/>
                <a:buFont typeface="Wingdings" pitchFamily="2" charset="2"/>
                <a:buChar char="§"/>
              </a:pPr>
              <a:r>
                <a:rPr lang="zh-CN" altLang="en-US" sz="750" b="1" dirty="0">
                  <a:solidFill>
                    <a:srgbClr val="000000"/>
                  </a:solidFill>
                </a:rPr>
                <a:t>浮点</a:t>
              </a:r>
              <a:endParaRPr lang="en-GB" sz="750" b="1" dirty="0">
                <a:solidFill>
                  <a:srgbClr val="000000"/>
                </a:solidFill>
              </a:endParaRPr>
            </a:p>
            <a:p>
              <a:pPr marL="70247" indent="-70247">
                <a:spcBef>
                  <a:spcPct val="20000"/>
                </a:spcBef>
                <a:buClr>
                  <a:srgbClr val="CC0000"/>
                </a:buClr>
                <a:buSzPct val="100000"/>
                <a:buFont typeface="Wingdings" pitchFamily="2" charset="2"/>
                <a:buChar char="§"/>
              </a:pPr>
              <a:r>
                <a:rPr lang="zh-CN" altLang="en-US" sz="750" b="1" dirty="0">
                  <a:solidFill>
                    <a:srgbClr val="000000"/>
                  </a:solidFill>
                </a:rPr>
                <a:t>锁定步骤</a:t>
              </a:r>
              <a:endParaRPr lang="en-GB" sz="750" b="1" dirty="0">
                <a:solidFill>
                  <a:srgbClr val="000000"/>
                </a:solidFill>
              </a:endParaRPr>
            </a:p>
            <a:p>
              <a:pPr marL="70247" indent="-70247">
                <a:spcBef>
                  <a:spcPct val="20000"/>
                </a:spcBef>
                <a:buClr>
                  <a:srgbClr val="CC0000"/>
                </a:buClr>
                <a:buSzPct val="100000"/>
                <a:buFont typeface="Wingdings" pitchFamily="2" charset="2"/>
                <a:buChar char="§"/>
              </a:pPr>
              <a:r>
                <a:rPr lang="zh-CN" altLang="en-US" sz="750" b="1" dirty="0">
                  <a:solidFill>
                    <a:srgbClr val="000000"/>
                  </a:solidFill>
                </a:rPr>
                <a:t>可扩展的</a:t>
              </a:r>
              <a:endParaRPr lang="en-GB" sz="750" b="1" dirty="0">
                <a:solidFill>
                  <a:srgbClr val="000000"/>
                </a:solidFill>
              </a:endParaRPr>
            </a:p>
            <a:p>
              <a:pPr marL="70247" indent="-70247">
                <a:spcBef>
                  <a:spcPct val="20000"/>
                </a:spcBef>
                <a:buClr>
                  <a:srgbClr val="CC0000"/>
                </a:buClr>
                <a:buSzPct val="100000"/>
                <a:buFont typeface="Wingdings" pitchFamily="2" charset="2"/>
                <a:buChar char="§"/>
              </a:pPr>
              <a:r>
                <a:rPr lang="zh-CN" altLang="en-US" sz="750" b="1" dirty="0">
                  <a:solidFill>
                    <a:srgbClr val="000000"/>
                  </a:solidFill>
                </a:rPr>
                <a:t>网络安全</a:t>
              </a:r>
              <a:endParaRPr lang="en-GB" sz="750" b="1" dirty="0">
                <a:solidFill>
                  <a:srgbClr val="000000"/>
                </a:solidFill>
              </a:endParaRPr>
            </a:p>
            <a:p>
              <a:pPr marL="70247" indent="-70247">
                <a:spcBef>
                  <a:spcPct val="20000"/>
                </a:spcBef>
                <a:buClr>
                  <a:srgbClr val="CC0000"/>
                </a:buClr>
                <a:buSzPct val="100000"/>
                <a:buFont typeface="Wingdings" pitchFamily="2" charset="2"/>
                <a:buChar char="§"/>
              </a:pPr>
              <a:r>
                <a:rPr lang="zh-CN" altLang="en-US" sz="750" b="1" dirty="0">
                  <a:solidFill>
                    <a:srgbClr val="000000"/>
                  </a:solidFill>
                </a:rPr>
                <a:t>容错</a:t>
              </a:r>
              <a:endParaRPr lang="en-GB" sz="750" b="1" dirty="0">
                <a:solidFill>
                  <a:srgbClr val="000000"/>
                </a:solidFill>
              </a:endParaRPr>
            </a:p>
            <a:p>
              <a:pPr marL="70247" indent="-70247">
                <a:spcBef>
                  <a:spcPct val="20000"/>
                </a:spcBef>
                <a:buClr>
                  <a:srgbClr val="CC0000"/>
                </a:buClr>
                <a:buSzPct val="100000"/>
                <a:buFont typeface="Wingdings" pitchFamily="2" charset="2"/>
                <a:buChar char="§"/>
              </a:pPr>
              <a:r>
                <a:rPr lang="zh-CN" altLang="en-US" sz="750" b="1" dirty="0">
                  <a:solidFill>
                    <a:srgbClr val="000000"/>
                  </a:solidFill>
                </a:rPr>
                <a:t>自动合成孔径雷达</a:t>
              </a:r>
              <a:endParaRPr lang="en-GB" sz="750" b="1" dirty="0">
                <a:solidFill>
                  <a:srgbClr val="000000"/>
                </a:solidFill>
              </a:endParaRPr>
            </a:p>
            <a:p>
              <a:pPr marL="70247" indent="-70247">
                <a:spcBef>
                  <a:spcPct val="20000"/>
                </a:spcBef>
                <a:buClr>
                  <a:srgbClr val="CC0000"/>
                </a:buClr>
                <a:buSzPct val="100000"/>
                <a:buFont typeface="Wingdings" pitchFamily="2" charset="2"/>
                <a:buChar char="§"/>
              </a:pPr>
              <a:r>
                <a:rPr lang="zh-CN" altLang="en-US" sz="750" b="1" dirty="0">
                  <a:solidFill>
                    <a:srgbClr val="000000"/>
                  </a:solidFill>
                </a:rPr>
                <a:t>高功率</a:t>
              </a:r>
              <a:endParaRPr lang="en-GB" sz="750" b="1" dirty="0">
                <a:solidFill>
                  <a:srgbClr val="000000"/>
                </a:solidFill>
              </a:endParaRPr>
            </a:p>
            <a:p>
              <a:pPr marL="70247" indent="-70247">
                <a:spcBef>
                  <a:spcPct val="20000"/>
                </a:spcBef>
                <a:buClr>
                  <a:srgbClr val="CC0000"/>
                </a:buClr>
                <a:buSzPct val="100000"/>
                <a:buFont typeface="Wingdings" pitchFamily="2" charset="2"/>
                <a:buChar char="§"/>
              </a:pPr>
              <a:r>
                <a:rPr lang="zh-CN" altLang="en-US" sz="750" b="1" dirty="0">
                  <a:solidFill>
                    <a:srgbClr val="000000"/>
                  </a:solidFill>
                </a:rPr>
                <a:t>双桥</a:t>
              </a:r>
              <a:endParaRPr lang="en-GB" sz="750" b="1" dirty="0">
                <a:solidFill>
                  <a:srgbClr val="000000"/>
                </a:solidFill>
              </a:endParaRPr>
            </a:p>
            <a:p>
              <a:pPr marL="172641" indent="-172641">
                <a:spcBef>
                  <a:spcPct val="20000"/>
                </a:spcBef>
                <a:buClr>
                  <a:srgbClr val="CC0000"/>
                </a:buClr>
                <a:buSzPct val="100000"/>
              </a:pPr>
              <a:endParaRPr lang="en-GB" sz="750" b="1" dirty="0">
                <a:solidFill>
                  <a:srgbClr val="000000"/>
                </a:solidFill>
              </a:endParaRPr>
            </a:p>
            <a:p>
              <a:pPr marL="172641" indent="-172641">
                <a:spcBef>
                  <a:spcPct val="20000"/>
                </a:spcBef>
                <a:buClr>
                  <a:srgbClr val="CC0000"/>
                </a:buClr>
                <a:buSzPct val="100000"/>
                <a:buFont typeface="Wingdings" pitchFamily="2" charset="2"/>
                <a:buChar char="§"/>
              </a:pPr>
              <a:endParaRPr lang="en-GB" sz="750" b="1" dirty="0">
                <a:solidFill>
                  <a:srgbClr val="6DAA2D"/>
                </a:solidFill>
              </a:endParaRPr>
            </a:p>
          </p:txBody>
        </p:sp>
        <p:sp>
          <p:nvSpPr>
            <p:cNvPr id="110" name="AutoShape 32"/>
            <p:cNvSpPr>
              <a:spLocks noChangeArrowheads="1"/>
            </p:cNvSpPr>
            <p:nvPr/>
          </p:nvSpPr>
          <p:spPr bwMode="auto">
            <a:xfrm rot="16200000">
              <a:off x="8100873" y="3898187"/>
              <a:ext cx="334289" cy="36988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2"/>
            </a:solidFill>
            <a:ln w="19050" algn="ctr">
              <a:solidFill>
                <a:srgbClr val="000099"/>
              </a:solidFill>
              <a:miter lim="800000"/>
              <a:headEnd/>
              <a:tailEnd/>
            </a:ln>
            <a:effectLst/>
          </p:spPr>
          <p:txBody>
            <a:bodyPr wrap="none" anchor="ctr"/>
            <a:lstStyle/>
            <a:p>
              <a:pPr algn="ctr" eaLnBrk="0" fontAlgn="base" hangingPunct="0">
                <a:spcBef>
                  <a:spcPct val="50000"/>
                </a:spcBef>
                <a:spcAft>
                  <a:spcPct val="0"/>
                </a:spcAft>
              </a:pPr>
              <a:endParaRPr lang="en-GB" sz="2700" dirty="0">
                <a:solidFill>
                  <a:srgbClr val="6DAA2D"/>
                </a:solidFill>
              </a:endParaRPr>
            </a:p>
          </p:txBody>
        </p:sp>
        <p:sp>
          <p:nvSpPr>
            <p:cNvPr id="113" name="AutoShape 31"/>
            <p:cNvSpPr>
              <a:spLocks noChangeArrowheads="1"/>
            </p:cNvSpPr>
            <p:nvPr/>
          </p:nvSpPr>
          <p:spPr bwMode="auto">
            <a:xfrm rot="5400000">
              <a:off x="7863731" y="1353769"/>
              <a:ext cx="323801" cy="3762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2"/>
            </a:solidFill>
            <a:ln w="19050" algn="ctr">
              <a:solidFill>
                <a:srgbClr val="000099"/>
              </a:solidFill>
              <a:miter lim="800000"/>
              <a:headEnd/>
              <a:tailEnd/>
            </a:ln>
            <a:effectLst/>
          </p:spPr>
          <p:txBody>
            <a:bodyPr wrap="none" anchor="ctr"/>
            <a:lstStyle/>
            <a:p>
              <a:pPr algn="ctr" eaLnBrk="0" fontAlgn="base" hangingPunct="0">
                <a:spcBef>
                  <a:spcPct val="50000"/>
                </a:spcBef>
                <a:spcAft>
                  <a:spcPct val="0"/>
                </a:spcAft>
              </a:pPr>
              <a:endParaRPr lang="en-GB" sz="2700" dirty="0">
                <a:solidFill>
                  <a:srgbClr val="6DAA2D"/>
                </a:solidFill>
              </a:endParaRPr>
            </a:p>
          </p:txBody>
        </p:sp>
        <p:sp>
          <p:nvSpPr>
            <p:cNvPr id="2090" name="Text Box 52"/>
            <p:cNvSpPr txBox="1">
              <a:spLocks noChangeArrowheads="1"/>
            </p:cNvSpPr>
            <p:nvPr/>
          </p:nvSpPr>
          <p:spPr bwMode="auto">
            <a:xfrm>
              <a:off x="290506" y="1894285"/>
              <a:ext cx="1050925" cy="364331"/>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pPr>
              <a:r>
                <a:rPr lang="en-GB" sz="750" dirty="0"/>
                <a:t>ECU </a:t>
              </a:r>
            </a:p>
            <a:p>
              <a:pPr marL="172641" indent="-172641">
                <a:spcBef>
                  <a:spcPct val="20000"/>
                </a:spcBef>
                <a:buClr>
                  <a:srgbClr val="CC0000"/>
                </a:buClr>
                <a:buSzPct val="100000"/>
              </a:pPr>
              <a:r>
                <a:rPr lang="en-GB" sz="600" dirty="0"/>
                <a:t>XC 169 - XC164</a:t>
              </a:r>
              <a:endParaRPr lang="en-US" sz="750" dirty="0"/>
            </a:p>
          </p:txBody>
        </p:sp>
        <p:sp>
          <p:nvSpPr>
            <p:cNvPr id="2087" name="Text Box 38"/>
            <p:cNvSpPr txBox="1">
              <a:spLocks noChangeArrowheads="1"/>
            </p:cNvSpPr>
            <p:nvPr/>
          </p:nvSpPr>
          <p:spPr bwMode="auto">
            <a:xfrm>
              <a:off x="5157780" y="1541860"/>
              <a:ext cx="1763712" cy="771525"/>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pPr>
              <a:r>
                <a:rPr lang="zh-CN" altLang="en-US" sz="750" dirty="0"/>
                <a:t>通用和模块化架构</a:t>
              </a:r>
              <a:endParaRPr lang="en-GB" sz="750" dirty="0"/>
            </a:p>
          </p:txBody>
        </p:sp>
      </p:grpSp>
    </p:spTree>
    <p:extLst>
      <p:ext uri="{BB962C8B-B14F-4D97-AF65-F5344CB8AC3E}">
        <p14:creationId xmlns:p14="http://schemas.microsoft.com/office/powerpoint/2010/main" val="305564137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采埃孚产品组合</a:t>
            </a:r>
            <a:r>
              <a:rPr lang="en-US" altLang="zh-CN" dirty="0"/>
              <a:t>–</a:t>
            </a:r>
            <a:r>
              <a:rPr lang="zh-CN" altLang="en-US" dirty="0"/>
              <a:t>机架驱动</a:t>
            </a:r>
            <a:r>
              <a:rPr lang="en-US" altLang="zh-CN" dirty="0"/>
              <a:t>EPS</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4" name="Group 3">
            <a:extLst>
              <a:ext uri="{FF2B5EF4-FFF2-40B4-BE49-F238E27FC236}">
                <a16:creationId xmlns:a16="http://schemas.microsoft.com/office/drawing/2014/main" id="{7B276AE4-97EC-454A-9881-6CDE08BAA4D4}"/>
              </a:ext>
            </a:extLst>
          </p:cNvPr>
          <p:cNvGrpSpPr>
            <a:grpSpLocks noChangeAspect="1"/>
          </p:cNvGrpSpPr>
          <p:nvPr/>
        </p:nvGrpSpPr>
        <p:grpSpPr>
          <a:xfrm>
            <a:off x="443757" y="864000"/>
            <a:ext cx="8257211" cy="3691690"/>
            <a:chOff x="274308" y="717744"/>
            <a:chExt cx="8806252" cy="3937159"/>
          </a:xfrm>
        </p:grpSpPr>
        <p:sp>
          <p:nvSpPr>
            <p:cNvPr id="5" name="Rectangle 4">
              <a:extLst>
                <a:ext uri="{FF2B5EF4-FFF2-40B4-BE49-F238E27FC236}">
                  <a16:creationId xmlns:a16="http://schemas.microsoft.com/office/drawing/2014/main" id="{20A0B5EC-A676-45F8-9A72-1DCB79546031}"/>
                </a:ext>
              </a:extLst>
            </p:cNvPr>
            <p:cNvSpPr>
              <a:spLocks noChangeArrowheads="1"/>
            </p:cNvSpPr>
            <p:nvPr/>
          </p:nvSpPr>
          <p:spPr bwMode="auto">
            <a:xfrm>
              <a:off x="274308" y="2772889"/>
              <a:ext cx="8506557" cy="1337491"/>
            </a:xfrm>
            <a:prstGeom prst="rect">
              <a:avLst/>
            </a:prstGeom>
            <a:solidFill>
              <a:schemeClr val="bg1"/>
            </a:solidFill>
            <a:ln w="12700">
              <a:solidFill>
                <a:schemeClr val="accent1"/>
              </a:solidFill>
              <a:miter lim="800000"/>
              <a:headEnd/>
              <a:tailEnd/>
            </a:ln>
            <a:effectLst/>
          </p:spPr>
          <p:txBody>
            <a:bodyPr wrap="none" anchor="b"/>
            <a:lstStyle/>
            <a:p>
              <a:pPr>
                <a:defRPr/>
              </a:pPr>
              <a:r>
                <a:rPr lang="en-US" sz="1400" b="1">
                  <a:solidFill>
                    <a:schemeClr val="accent1"/>
                  </a:solidFill>
                  <a:effectLst>
                    <a:outerShdw blurRad="38100" dist="38100" dir="2700000" algn="tl">
                      <a:srgbClr val="000000">
                        <a:alpha val="43137"/>
                      </a:srgbClr>
                    </a:outerShdw>
                  </a:effectLst>
                </a:rPr>
                <a:t>BD</a:t>
              </a:r>
              <a:br>
                <a:rPr lang="en-US" sz="1400" b="1">
                  <a:solidFill>
                    <a:schemeClr val="accent1"/>
                  </a:solidFill>
                  <a:effectLst>
                    <a:outerShdw blurRad="38100" dist="38100" dir="2700000" algn="tl">
                      <a:srgbClr val="000000">
                        <a:alpha val="43137"/>
                      </a:srgbClr>
                    </a:outerShdw>
                  </a:effectLst>
                </a:rPr>
              </a:br>
              <a:r>
                <a:rPr lang="en-US" sz="1400" b="1">
                  <a:solidFill>
                    <a:schemeClr val="accent1"/>
                  </a:solidFill>
                  <a:effectLst>
                    <a:outerShdw blurRad="38100" dist="38100" dir="2700000" algn="tl">
                      <a:srgbClr val="000000">
                        <a:alpha val="43137"/>
                      </a:srgbClr>
                    </a:outerShdw>
                  </a:effectLst>
                </a:rPr>
                <a:t>Gen 3/GenB</a:t>
              </a:r>
              <a:endParaRPr lang="en-US" sz="1400" b="1" dirty="0">
                <a:solidFill>
                  <a:schemeClr val="accent1"/>
                </a:solidFill>
                <a:effectLst>
                  <a:outerShdw blurRad="38100" dist="38100" dir="2700000" algn="tl">
                    <a:srgbClr val="000000">
                      <a:alpha val="43137"/>
                    </a:srgbClr>
                  </a:outerShdw>
                </a:effectLst>
              </a:endParaRPr>
            </a:p>
          </p:txBody>
        </p:sp>
        <p:sp>
          <p:nvSpPr>
            <p:cNvPr id="7" name="Rectangle 3">
              <a:extLst>
                <a:ext uri="{FF2B5EF4-FFF2-40B4-BE49-F238E27FC236}">
                  <a16:creationId xmlns:a16="http://schemas.microsoft.com/office/drawing/2014/main" id="{18B43770-692B-4552-A018-BB585B632CD5}"/>
                </a:ext>
              </a:extLst>
            </p:cNvPr>
            <p:cNvSpPr>
              <a:spLocks noChangeArrowheads="1"/>
            </p:cNvSpPr>
            <p:nvPr/>
          </p:nvSpPr>
          <p:spPr bwMode="auto">
            <a:xfrm>
              <a:off x="274308" y="2123899"/>
              <a:ext cx="8506557" cy="619421"/>
            </a:xfrm>
            <a:prstGeom prst="rect">
              <a:avLst/>
            </a:prstGeom>
            <a:solidFill>
              <a:schemeClr val="bg1"/>
            </a:solidFill>
            <a:ln w="12700">
              <a:solidFill>
                <a:schemeClr val="accent1"/>
              </a:solidFill>
              <a:miter lim="800000"/>
              <a:headEnd/>
              <a:tailEnd/>
            </a:ln>
            <a:effectLst/>
          </p:spPr>
          <p:txBody>
            <a:bodyPr wrap="none" anchor="b"/>
            <a:lstStyle/>
            <a:p>
              <a:pPr>
                <a:defRPr/>
              </a:pPr>
              <a:r>
                <a:rPr lang="en-US" sz="1400" b="1">
                  <a:solidFill>
                    <a:schemeClr val="accent1"/>
                  </a:solidFill>
                  <a:effectLst>
                    <a:outerShdw blurRad="38100" dist="38100" dir="2700000" algn="tl">
                      <a:srgbClr val="000000">
                        <a:alpha val="43137"/>
                      </a:srgbClr>
                    </a:outerShdw>
                  </a:effectLst>
                </a:rPr>
                <a:t>BD</a:t>
              </a:r>
              <a:br>
                <a:rPr lang="en-US" sz="1400" b="1">
                  <a:solidFill>
                    <a:schemeClr val="accent1"/>
                  </a:solidFill>
                  <a:effectLst>
                    <a:outerShdw blurRad="38100" dist="38100" dir="2700000" algn="tl">
                      <a:srgbClr val="000000">
                        <a:alpha val="43137"/>
                      </a:srgbClr>
                    </a:outerShdw>
                  </a:effectLst>
                </a:rPr>
              </a:br>
              <a:r>
                <a:rPr lang="en-US" sz="1400" b="1">
                  <a:solidFill>
                    <a:schemeClr val="accent1"/>
                  </a:solidFill>
                  <a:effectLst>
                    <a:outerShdw blurRad="38100" dist="38100" dir="2700000" algn="tl">
                      <a:srgbClr val="000000">
                        <a:alpha val="43137"/>
                      </a:srgbClr>
                    </a:outerShdw>
                  </a:effectLst>
                </a:rPr>
                <a:t>Gen 2</a:t>
              </a:r>
              <a:endParaRPr lang="en-US" sz="1400" b="1" dirty="0">
                <a:solidFill>
                  <a:schemeClr val="accent1"/>
                </a:solidFill>
                <a:effectLst>
                  <a:outerShdw blurRad="38100" dist="38100" dir="2700000" algn="tl">
                    <a:srgbClr val="000000">
                      <a:alpha val="43137"/>
                    </a:srgbClr>
                  </a:outerShdw>
                </a:effectLst>
              </a:endParaRPr>
            </a:p>
          </p:txBody>
        </p:sp>
        <p:sp>
          <p:nvSpPr>
            <p:cNvPr id="8" name="Rectangle 5">
              <a:extLst>
                <a:ext uri="{FF2B5EF4-FFF2-40B4-BE49-F238E27FC236}">
                  <a16:creationId xmlns:a16="http://schemas.microsoft.com/office/drawing/2014/main" id="{A12C041B-68AB-422C-B016-8E0B0810BB87}"/>
                </a:ext>
              </a:extLst>
            </p:cNvPr>
            <p:cNvSpPr>
              <a:spLocks noChangeArrowheads="1"/>
            </p:cNvSpPr>
            <p:nvPr/>
          </p:nvSpPr>
          <p:spPr bwMode="auto">
            <a:xfrm>
              <a:off x="274308" y="966249"/>
              <a:ext cx="8506557" cy="1128081"/>
            </a:xfrm>
            <a:prstGeom prst="rect">
              <a:avLst/>
            </a:prstGeom>
            <a:solidFill>
              <a:schemeClr val="bg1"/>
            </a:solidFill>
            <a:ln w="12700">
              <a:solidFill>
                <a:schemeClr val="accent1"/>
              </a:solidFill>
              <a:miter lim="800000"/>
              <a:headEnd/>
              <a:tailEnd/>
            </a:ln>
            <a:effectLst/>
          </p:spPr>
          <p:txBody>
            <a:bodyPr wrap="none" anchor="b"/>
            <a:lstStyle/>
            <a:p>
              <a:pPr>
                <a:defRPr/>
              </a:pPr>
              <a:r>
                <a:rPr lang="en-US" sz="1400" b="1">
                  <a:solidFill>
                    <a:schemeClr val="accent1"/>
                  </a:solidFill>
                  <a:effectLst>
                    <a:outerShdw blurRad="38100" dist="38100" dir="2700000" algn="tl">
                      <a:srgbClr val="000000">
                        <a:alpha val="43137"/>
                      </a:srgbClr>
                    </a:outerShdw>
                  </a:effectLst>
                </a:rPr>
                <a:t>BD</a:t>
              </a:r>
              <a:br>
                <a:rPr lang="en-US" sz="1400" b="1">
                  <a:solidFill>
                    <a:schemeClr val="accent1"/>
                  </a:solidFill>
                  <a:effectLst>
                    <a:outerShdw blurRad="38100" dist="38100" dir="2700000" algn="tl">
                      <a:srgbClr val="000000">
                        <a:alpha val="43137"/>
                      </a:srgbClr>
                    </a:outerShdw>
                  </a:effectLst>
                </a:rPr>
              </a:br>
              <a:r>
                <a:rPr lang="en-US" sz="1400" b="1">
                  <a:solidFill>
                    <a:schemeClr val="accent1"/>
                  </a:solidFill>
                  <a:effectLst>
                    <a:outerShdw blurRad="38100" dist="38100" dir="2700000" algn="tl">
                      <a:srgbClr val="000000">
                        <a:alpha val="43137"/>
                      </a:srgbClr>
                    </a:outerShdw>
                  </a:effectLst>
                </a:rPr>
                <a:t>Gen 1</a:t>
              </a:r>
              <a:endParaRPr lang="en-US" sz="1400" b="1" dirty="0">
                <a:solidFill>
                  <a:schemeClr val="accent1"/>
                </a:solidFill>
                <a:effectLst>
                  <a:outerShdw blurRad="38100" dist="38100" dir="2700000" algn="tl">
                    <a:srgbClr val="000000">
                      <a:alpha val="43137"/>
                    </a:srgbClr>
                  </a:outerShdw>
                </a:effectLst>
              </a:endParaRPr>
            </a:p>
          </p:txBody>
        </p:sp>
        <p:grpSp>
          <p:nvGrpSpPr>
            <p:cNvPr id="9" name="Gruppieren 101">
              <a:extLst>
                <a:ext uri="{FF2B5EF4-FFF2-40B4-BE49-F238E27FC236}">
                  <a16:creationId xmlns:a16="http://schemas.microsoft.com/office/drawing/2014/main" id="{865B095D-641D-4CBE-A154-3CF16E7B014F}"/>
                </a:ext>
              </a:extLst>
            </p:cNvPr>
            <p:cNvGrpSpPr/>
            <p:nvPr/>
          </p:nvGrpSpPr>
          <p:grpSpPr>
            <a:xfrm>
              <a:off x="1896110" y="973667"/>
              <a:ext cx="715963" cy="451765"/>
              <a:chOff x="1831835" y="873813"/>
              <a:chExt cx="715963" cy="451765"/>
            </a:xfrm>
          </p:grpSpPr>
          <p:sp>
            <p:nvSpPr>
              <p:cNvPr id="107" name="Text Box 9">
                <a:extLst>
                  <a:ext uri="{FF2B5EF4-FFF2-40B4-BE49-F238E27FC236}">
                    <a16:creationId xmlns:a16="http://schemas.microsoft.com/office/drawing/2014/main" id="{4DFA13D2-41AA-465C-987F-902459341941}"/>
                  </a:ext>
                </a:extLst>
              </p:cNvPr>
              <p:cNvSpPr txBox="1">
                <a:spLocks noChangeArrowheads="1"/>
              </p:cNvSpPr>
              <p:nvPr/>
            </p:nvSpPr>
            <p:spPr bwMode="auto">
              <a:xfrm>
                <a:off x="1831835" y="1062985"/>
                <a:ext cx="715963" cy="262593"/>
              </a:xfrm>
              <a:prstGeom prst="rect">
                <a:avLst/>
              </a:prstGeom>
              <a:noFill/>
              <a:ln w="28575">
                <a:noFill/>
                <a:miter lim="800000"/>
                <a:headEnd/>
                <a:tailEnd/>
              </a:ln>
            </p:spPr>
            <p:txBody>
              <a:bodyPr>
                <a:spAutoFit/>
              </a:bodyPr>
              <a:lstStyle/>
              <a:p>
                <a:pPr algn="ctr"/>
                <a:r>
                  <a:rPr lang="en-US" sz="1000" b="1">
                    <a:solidFill>
                      <a:srgbClr val="000000"/>
                    </a:solidFill>
                  </a:rPr>
                  <a:t>Fusion</a:t>
                </a:r>
                <a:endParaRPr lang="en-US" sz="900" dirty="0">
                  <a:solidFill>
                    <a:srgbClr val="000000"/>
                  </a:solidFill>
                </a:endParaRPr>
              </a:p>
            </p:txBody>
          </p:sp>
          <p:pic>
            <p:nvPicPr>
              <p:cNvPr id="108" name="Picture 107" descr="ford_logo_transp">
                <a:extLst>
                  <a:ext uri="{FF2B5EF4-FFF2-40B4-BE49-F238E27FC236}">
                    <a16:creationId xmlns:a16="http://schemas.microsoft.com/office/drawing/2014/main" id="{BA891E73-3BB7-4632-8423-72D4C69E4B6A}"/>
                  </a:ext>
                </a:extLst>
              </p:cNvPr>
              <p:cNvPicPr>
                <a:picLocks noChangeAspect="1" noChangeArrowheads="1"/>
              </p:cNvPicPr>
              <p:nvPr/>
            </p:nvPicPr>
            <p:blipFill>
              <a:blip r:embed="rId2" cstate="screen"/>
              <a:stretch>
                <a:fillRect/>
              </a:stretch>
            </p:blipFill>
            <p:spPr bwMode="auto">
              <a:xfrm>
                <a:off x="1922196" y="873813"/>
                <a:ext cx="535241" cy="269283"/>
              </a:xfrm>
              <a:prstGeom prst="rect">
                <a:avLst/>
              </a:prstGeom>
              <a:noFill/>
              <a:ln>
                <a:noFill/>
              </a:ln>
            </p:spPr>
          </p:pic>
        </p:grpSp>
        <p:grpSp>
          <p:nvGrpSpPr>
            <p:cNvPr id="10" name="Gruppieren 105">
              <a:extLst>
                <a:ext uri="{FF2B5EF4-FFF2-40B4-BE49-F238E27FC236}">
                  <a16:creationId xmlns:a16="http://schemas.microsoft.com/office/drawing/2014/main" id="{D9CEB1C2-682C-4CB4-BA3A-13990F560626}"/>
                </a:ext>
              </a:extLst>
            </p:cNvPr>
            <p:cNvGrpSpPr/>
            <p:nvPr/>
          </p:nvGrpSpPr>
          <p:grpSpPr>
            <a:xfrm>
              <a:off x="2419611" y="1007105"/>
              <a:ext cx="715963" cy="418327"/>
              <a:chOff x="2362060" y="907251"/>
              <a:chExt cx="715963" cy="418327"/>
            </a:xfrm>
          </p:grpSpPr>
          <p:pic>
            <p:nvPicPr>
              <p:cNvPr id="105" name="Picture 11" descr="logo_mercury">
                <a:extLst>
                  <a:ext uri="{FF2B5EF4-FFF2-40B4-BE49-F238E27FC236}">
                    <a16:creationId xmlns:a16="http://schemas.microsoft.com/office/drawing/2014/main" id="{C5A9682F-7566-4332-A36F-D929CD16AE65}"/>
                  </a:ext>
                </a:extLst>
              </p:cNvPr>
              <p:cNvPicPr>
                <a:picLocks noChangeAspect="1" noChangeArrowheads="1"/>
              </p:cNvPicPr>
              <p:nvPr/>
            </p:nvPicPr>
            <p:blipFill>
              <a:blip r:embed="rId3" cstate="screen"/>
              <a:srcRect/>
              <a:stretch>
                <a:fillRect/>
              </a:stretch>
            </p:blipFill>
            <p:spPr bwMode="auto">
              <a:xfrm>
                <a:off x="2585104" y="907251"/>
                <a:ext cx="269875" cy="202406"/>
              </a:xfrm>
              <a:prstGeom prst="rect">
                <a:avLst/>
              </a:prstGeom>
              <a:noFill/>
              <a:ln w="9525">
                <a:noFill/>
                <a:miter lim="800000"/>
                <a:headEnd/>
                <a:tailEnd/>
              </a:ln>
            </p:spPr>
          </p:pic>
          <p:sp>
            <p:nvSpPr>
              <p:cNvPr id="106" name="Text Box 12">
                <a:extLst>
                  <a:ext uri="{FF2B5EF4-FFF2-40B4-BE49-F238E27FC236}">
                    <a16:creationId xmlns:a16="http://schemas.microsoft.com/office/drawing/2014/main" id="{7B3945D1-5807-4DA9-B8EB-0EE151814442}"/>
                  </a:ext>
                </a:extLst>
              </p:cNvPr>
              <p:cNvSpPr txBox="1">
                <a:spLocks noChangeArrowheads="1"/>
              </p:cNvSpPr>
              <p:nvPr/>
            </p:nvSpPr>
            <p:spPr bwMode="auto">
              <a:xfrm>
                <a:off x="2362060" y="1062985"/>
                <a:ext cx="715963" cy="262593"/>
              </a:xfrm>
              <a:prstGeom prst="rect">
                <a:avLst/>
              </a:prstGeom>
              <a:noFill/>
              <a:ln w="28575">
                <a:noFill/>
                <a:miter lim="800000"/>
                <a:headEnd/>
                <a:tailEnd/>
              </a:ln>
            </p:spPr>
            <p:txBody>
              <a:bodyPr>
                <a:spAutoFit/>
              </a:bodyPr>
              <a:lstStyle/>
              <a:p>
                <a:pPr algn="ctr"/>
                <a:r>
                  <a:rPr lang="en-US" sz="1000" b="1">
                    <a:solidFill>
                      <a:srgbClr val="000000"/>
                    </a:solidFill>
                  </a:rPr>
                  <a:t>Milan</a:t>
                </a:r>
                <a:endParaRPr lang="en-US" sz="900" dirty="0">
                  <a:solidFill>
                    <a:srgbClr val="000000"/>
                  </a:solidFill>
                </a:endParaRPr>
              </a:p>
            </p:txBody>
          </p:sp>
        </p:grpSp>
        <p:pic>
          <p:nvPicPr>
            <p:cNvPr id="11" name="Picture 13" descr="Ford C-MAX - Front Angle, 2011">
              <a:extLst>
                <a:ext uri="{FF2B5EF4-FFF2-40B4-BE49-F238E27FC236}">
                  <a16:creationId xmlns:a16="http://schemas.microsoft.com/office/drawing/2014/main" id="{AD8AF15A-D7CE-4701-840D-06ACEB88A40D}"/>
                </a:ext>
              </a:extLst>
            </p:cNvPr>
            <p:cNvPicPr>
              <a:picLocks noChangeAspect="1" noChangeArrowheads="1"/>
            </p:cNvPicPr>
            <p:nvPr/>
          </p:nvPicPr>
          <p:blipFill>
            <a:blip r:embed="rId4" cstate="screen"/>
            <a:srcRect/>
            <a:stretch>
              <a:fillRect/>
            </a:stretch>
          </p:blipFill>
          <p:spPr bwMode="auto">
            <a:xfrm>
              <a:off x="2596585" y="1378297"/>
              <a:ext cx="591487" cy="400645"/>
            </a:xfrm>
            <a:prstGeom prst="rect">
              <a:avLst/>
            </a:prstGeom>
            <a:noFill/>
            <a:ln w="12700" algn="ctr">
              <a:solidFill>
                <a:schemeClr val="accent3">
                  <a:lumMod val="25000"/>
                </a:schemeClr>
              </a:solidFill>
              <a:miter lim="800000"/>
              <a:headEnd/>
              <a:tailEnd/>
            </a:ln>
            <a:effectLst/>
          </p:spPr>
        </p:pic>
        <p:pic>
          <p:nvPicPr>
            <p:cNvPr id="12" name="Picture 22" descr="BD">
              <a:extLst>
                <a:ext uri="{FF2B5EF4-FFF2-40B4-BE49-F238E27FC236}">
                  <a16:creationId xmlns:a16="http://schemas.microsoft.com/office/drawing/2014/main" id="{5978415A-E216-44E4-858D-D898D3886993}"/>
                </a:ext>
              </a:extLst>
            </p:cNvPr>
            <p:cNvPicPr>
              <a:picLocks noChangeAspect="1" noChangeArrowheads="1"/>
            </p:cNvPicPr>
            <p:nvPr/>
          </p:nvPicPr>
          <p:blipFill>
            <a:blip r:embed="rId5" cstate="screen"/>
            <a:stretch>
              <a:fillRect/>
            </a:stretch>
          </p:blipFill>
          <p:spPr bwMode="auto">
            <a:xfrm>
              <a:off x="5159851" y="1147454"/>
              <a:ext cx="1662925" cy="928555"/>
            </a:xfrm>
            <a:prstGeom prst="rect">
              <a:avLst/>
            </a:prstGeom>
            <a:noFill/>
            <a:ln>
              <a:noFill/>
            </a:ln>
          </p:spPr>
        </p:pic>
        <p:sp>
          <p:nvSpPr>
            <p:cNvPr id="13" name="Oval 24">
              <a:extLst>
                <a:ext uri="{FF2B5EF4-FFF2-40B4-BE49-F238E27FC236}">
                  <a16:creationId xmlns:a16="http://schemas.microsoft.com/office/drawing/2014/main" id="{CC912CA0-37E7-422D-8D5A-7151C901EEB5}"/>
                </a:ext>
              </a:extLst>
            </p:cNvPr>
            <p:cNvSpPr>
              <a:spLocks noChangeArrowheads="1"/>
            </p:cNvSpPr>
            <p:nvPr/>
          </p:nvSpPr>
          <p:spPr bwMode="auto">
            <a:xfrm>
              <a:off x="1856735" y="2262143"/>
              <a:ext cx="1046163" cy="338138"/>
            </a:xfrm>
            <a:prstGeom prst="ellipse">
              <a:avLst/>
            </a:prstGeom>
            <a:solidFill>
              <a:schemeClr val="bg1"/>
            </a:solidFill>
            <a:ln w="19050">
              <a:solidFill>
                <a:schemeClr val="accent2">
                  <a:lumMod val="75000"/>
                </a:schemeClr>
              </a:solidFill>
              <a:miter lim="800000"/>
              <a:headEnd/>
              <a:tailEnd/>
            </a:ln>
            <a:effectLst/>
          </p:spPr>
          <p:txBody>
            <a:bodyPr wrap="none" anchor="ctr"/>
            <a:lstStyle/>
            <a:p>
              <a:pPr algn="ctr">
                <a:defRPr/>
              </a:pPr>
              <a:r>
                <a:rPr lang="en-US" sz="1000" b="1">
                  <a:solidFill>
                    <a:schemeClr val="accent1">
                      <a:lumMod val="75000"/>
                    </a:schemeClr>
                  </a:solidFill>
                  <a:effectLst>
                    <a:outerShdw blurRad="38100" dist="38100" dir="2700000" algn="tl">
                      <a:srgbClr val="C0C0C0"/>
                    </a:outerShdw>
                  </a:effectLst>
                </a:rPr>
                <a:t>In-House</a:t>
              </a:r>
              <a:br>
                <a:rPr lang="en-US" sz="1000" b="1">
                  <a:solidFill>
                    <a:schemeClr val="accent1">
                      <a:lumMod val="75000"/>
                    </a:schemeClr>
                  </a:solidFill>
                  <a:effectLst>
                    <a:outerShdw blurRad="38100" dist="38100" dir="2700000" algn="tl">
                      <a:srgbClr val="C0C0C0"/>
                    </a:outerShdw>
                  </a:effectLst>
                </a:rPr>
              </a:br>
              <a:r>
                <a:rPr lang="en-US" sz="1000" b="1">
                  <a:solidFill>
                    <a:schemeClr val="accent1">
                      <a:lumMod val="75000"/>
                    </a:schemeClr>
                  </a:solidFill>
                  <a:effectLst>
                    <a:outerShdw blurRad="38100" dist="38100" dir="2700000" algn="tl">
                      <a:srgbClr val="C0C0C0"/>
                    </a:outerShdw>
                  </a:effectLst>
                </a:rPr>
                <a:t>BNA</a:t>
              </a:r>
              <a:endParaRPr lang="en-US" sz="1000" b="1" dirty="0">
                <a:solidFill>
                  <a:schemeClr val="accent1">
                    <a:lumMod val="75000"/>
                  </a:schemeClr>
                </a:solidFill>
                <a:effectLst>
                  <a:outerShdw blurRad="38100" dist="38100" dir="2700000" algn="tl">
                    <a:srgbClr val="C0C0C0"/>
                  </a:outerShdw>
                </a:effectLst>
              </a:endParaRPr>
            </a:p>
          </p:txBody>
        </p:sp>
        <p:sp>
          <p:nvSpPr>
            <p:cNvPr id="14" name="Oval 26">
              <a:extLst>
                <a:ext uri="{FF2B5EF4-FFF2-40B4-BE49-F238E27FC236}">
                  <a16:creationId xmlns:a16="http://schemas.microsoft.com/office/drawing/2014/main" id="{2D77A737-07BD-445D-B2A5-788FDE71A1E6}"/>
                </a:ext>
              </a:extLst>
            </p:cNvPr>
            <p:cNvSpPr>
              <a:spLocks noChangeArrowheads="1"/>
            </p:cNvSpPr>
            <p:nvPr/>
          </p:nvSpPr>
          <p:spPr bwMode="auto">
            <a:xfrm>
              <a:off x="834171" y="1391939"/>
              <a:ext cx="763338" cy="629390"/>
            </a:xfrm>
            <a:prstGeom prst="ellipse">
              <a:avLst/>
            </a:prstGeom>
            <a:solidFill>
              <a:schemeClr val="bg1"/>
            </a:solidFill>
            <a:ln w="19050">
              <a:solidFill>
                <a:schemeClr val="accent2">
                  <a:lumMod val="75000"/>
                </a:schemeClr>
              </a:solidFill>
              <a:miter lim="800000"/>
              <a:headEnd/>
              <a:tailEnd/>
            </a:ln>
            <a:effectLst/>
          </p:spPr>
          <p:txBody>
            <a:bodyPr wrap="none" anchor="ctr"/>
            <a:lstStyle/>
            <a:p>
              <a:pPr algn="ctr">
                <a:defRPr/>
              </a:pPr>
              <a:r>
                <a:rPr lang="zh-CN" altLang="en-US" sz="1000" b="1" dirty="0">
                  <a:solidFill>
                    <a:schemeClr val="accent1">
                      <a:lumMod val="75000"/>
                    </a:schemeClr>
                  </a:solidFill>
                  <a:effectLst>
                    <a:outerShdw blurRad="38100" dist="38100" dir="2700000" algn="tl">
                      <a:srgbClr val="C0C0C0"/>
                    </a:outerShdw>
                  </a:effectLst>
                </a:rPr>
                <a:t>首次推出</a:t>
              </a:r>
              <a:r>
                <a:rPr lang="en-US" altLang="zh-CN" sz="1000" b="1" dirty="0">
                  <a:solidFill>
                    <a:schemeClr val="accent1">
                      <a:lumMod val="75000"/>
                    </a:schemeClr>
                  </a:solidFill>
                  <a:effectLst>
                    <a:outerShdw blurRad="38100" dist="38100" dir="2700000" algn="tl">
                      <a:srgbClr val="C0C0C0"/>
                    </a:outerShdw>
                  </a:effectLst>
                </a:rPr>
                <a:t>TRW</a:t>
              </a:r>
            </a:p>
            <a:p>
              <a:pPr algn="ctr">
                <a:defRPr/>
              </a:pPr>
              <a:r>
                <a:rPr lang="zh-CN" altLang="en-US" sz="1000" b="1" dirty="0">
                  <a:solidFill>
                    <a:schemeClr val="accent1">
                      <a:lumMod val="75000"/>
                    </a:schemeClr>
                  </a:solidFill>
                  <a:effectLst>
                    <a:outerShdw blurRad="38100" dist="38100" dir="2700000" algn="tl">
                      <a:srgbClr val="C0C0C0"/>
                    </a:outerShdw>
                  </a:effectLst>
                </a:rPr>
                <a:t>皮带传动</a:t>
              </a:r>
              <a:endParaRPr lang="en-US" sz="1000" b="1" dirty="0">
                <a:solidFill>
                  <a:schemeClr val="accent1">
                    <a:lumMod val="75000"/>
                  </a:schemeClr>
                </a:solidFill>
                <a:effectLst>
                  <a:outerShdw blurRad="38100" dist="38100" dir="2700000" algn="tl">
                    <a:srgbClr val="C0C0C0"/>
                  </a:outerShdw>
                </a:effectLst>
              </a:endParaRPr>
            </a:p>
          </p:txBody>
        </p:sp>
        <p:pic>
          <p:nvPicPr>
            <p:cNvPr id="15" name="Picture 36" descr="A0014553_Inhouse">
              <a:extLst>
                <a:ext uri="{FF2B5EF4-FFF2-40B4-BE49-F238E27FC236}">
                  <a16:creationId xmlns:a16="http://schemas.microsoft.com/office/drawing/2014/main" id="{BABE7622-9577-4B93-BB70-B969CD785C21}"/>
                </a:ext>
              </a:extLst>
            </p:cNvPr>
            <p:cNvPicPr>
              <a:picLocks noChangeAspect="1" noChangeArrowheads="1"/>
            </p:cNvPicPr>
            <p:nvPr/>
          </p:nvPicPr>
          <p:blipFill>
            <a:blip r:embed="rId6" cstate="screen"/>
            <a:srcRect/>
            <a:stretch>
              <a:fillRect/>
            </a:stretch>
          </p:blipFill>
          <p:spPr bwMode="auto">
            <a:xfrm>
              <a:off x="1082267" y="2183781"/>
              <a:ext cx="624746" cy="505178"/>
            </a:xfrm>
            <a:prstGeom prst="rect">
              <a:avLst/>
            </a:prstGeom>
            <a:noFill/>
            <a:ln>
              <a:noFill/>
            </a:ln>
          </p:spPr>
        </p:pic>
        <p:grpSp>
          <p:nvGrpSpPr>
            <p:cNvPr id="16" name="Gruppieren 107">
              <a:extLst>
                <a:ext uri="{FF2B5EF4-FFF2-40B4-BE49-F238E27FC236}">
                  <a16:creationId xmlns:a16="http://schemas.microsoft.com/office/drawing/2014/main" id="{581AFB2A-7B78-4557-90C8-3B2745818BD6}"/>
                </a:ext>
              </a:extLst>
            </p:cNvPr>
            <p:cNvGrpSpPr/>
            <p:nvPr/>
          </p:nvGrpSpPr>
          <p:grpSpPr>
            <a:xfrm>
              <a:off x="2926397" y="1008693"/>
              <a:ext cx="525462" cy="416739"/>
              <a:chOff x="2862122" y="908839"/>
              <a:chExt cx="525462" cy="416739"/>
            </a:xfrm>
          </p:grpSpPr>
          <p:pic>
            <p:nvPicPr>
              <p:cNvPr id="103" name="Picture 48" descr="logo_lincoln_123173506_std">
                <a:extLst>
                  <a:ext uri="{FF2B5EF4-FFF2-40B4-BE49-F238E27FC236}">
                    <a16:creationId xmlns:a16="http://schemas.microsoft.com/office/drawing/2014/main" id="{FF47AAF4-AA02-43BA-A70F-D9BE5D2101FE}"/>
                  </a:ext>
                </a:extLst>
              </p:cNvPr>
              <p:cNvPicPr>
                <a:picLocks noChangeAspect="1" noChangeArrowheads="1"/>
              </p:cNvPicPr>
              <p:nvPr/>
            </p:nvPicPr>
            <p:blipFill>
              <a:blip r:embed="rId7" cstate="screen"/>
              <a:srcRect/>
              <a:stretch>
                <a:fillRect/>
              </a:stretch>
            </p:blipFill>
            <p:spPr bwMode="auto">
              <a:xfrm>
                <a:off x="3035953" y="908839"/>
                <a:ext cx="177800" cy="211931"/>
              </a:xfrm>
              <a:prstGeom prst="rect">
                <a:avLst/>
              </a:prstGeom>
              <a:noFill/>
              <a:ln w="9525">
                <a:noFill/>
                <a:miter lim="800000"/>
                <a:headEnd/>
                <a:tailEnd/>
              </a:ln>
            </p:spPr>
          </p:pic>
          <p:sp>
            <p:nvSpPr>
              <p:cNvPr id="104" name="Text Box 49">
                <a:extLst>
                  <a:ext uri="{FF2B5EF4-FFF2-40B4-BE49-F238E27FC236}">
                    <a16:creationId xmlns:a16="http://schemas.microsoft.com/office/drawing/2014/main" id="{C06D922F-7394-4EF8-9C3A-0936E4EC85CF}"/>
                  </a:ext>
                </a:extLst>
              </p:cNvPr>
              <p:cNvSpPr txBox="1">
                <a:spLocks noChangeArrowheads="1"/>
              </p:cNvSpPr>
              <p:nvPr/>
            </p:nvSpPr>
            <p:spPr bwMode="auto">
              <a:xfrm>
                <a:off x="2862122" y="1062985"/>
                <a:ext cx="525462" cy="262593"/>
              </a:xfrm>
              <a:prstGeom prst="rect">
                <a:avLst/>
              </a:prstGeom>
              <a:noFill/>
              <a:ln w="28575">
                <a:noFill/>
                <a:miter lim="800000"/>
                <a:headEnd/>
                <a:tailEnd/>
              </a:ln>
            </p:spPr>
            <p:txBody>
              <a:bodyPr>
                <a:spAutoFit/>
              </a:bodyPr>
              <a:lstStyle/>
              <a:p>
                <a:pPr algn="ctr"/>
                <a:r>
                  <a:rPr lang="en-US" sz="1000" b="1">
                    <a:solidFill>
                      <a:srgbClr val="000000"/>
                    </a:solidFill>
                  </a:rPr>
                  <a:t>MKZ</a:t>
                </a:r>
                <a:endParaRPr lang="en-US" sz="900" dirty="0">
                  <a:solidFill>
                    <a:srgbClr val="000000"/>
                  </a:solidFill>
                </a:endParaRPr>
              </a:p>
            </p:txBody>
          </p:sp>
        </p:grpSp>
        <p:grpSp>
          <p:nvGrpSpPr>
            <p:cNvPr id="17" name="Gruppieren 109">
              <a:extLst>
                <a:ext uri="{FF2B5EF4-FFF2-40B4-BE49-F238E27FC236}">
                  <a16:creationId xmlns:a16="http://schemas.microsoft.com/office/drawing/2014/main" id="{6196CC69-A7EB-4A88-A5D9-3AA056EF6688}"/>
                </a:ext>
              </a:extLst>
            </p:cNvPr>
            <p:cNvGrpSpPr/>
            <p:nvPr/>
          </p:nvGrpSpPr>
          <p:grpSpPr>
            <a:xfrm>
              <a:off x="3964622" y="1008693"/>
              <a:ext cx="525462" cy="416739"/>
              <a:chOff x="3900347" y="908839"/>
              <a:chExt cx="525462" cy="416739"/>
            </a:xfrm>
          </p:grpSpPr>
          <p:pic>
            <p:nvPicPr>
              <p:cNvPr id="101" name="Picture 48" descr="logo_lincoln_123173506_std">
                <a:extLst>
                  <a:ext uri="{FF2B5EF4-FFF2-40B4-BE49-F238E27FC236}">
                    <a16:creationId xmlns:a16="http://schemas.microsoft.com/office/drawing/2014/main" id="{B04D36A0-A605-4B70-A154-BD13A190FB3A}"/>
                  </a:ext>
                </a:extLst>
              </p:cNvPr>
              <p:cNvPicPr>
                <a:picLocks noChangeAspect="1" noChangeArrowheads="1"/>
              </p:cNvPicPr>
              <p:nvPr/>
            </p:nvPicPr>
            <p:blipFill>
              <a:blip r:embed="rId7" cstate="screen"/>
              <a:srcRect/>
              <a:stretch>
                <a:fillRect/>
              </a:stretch>
            </p:blipFill>
            <p:spPr bwMode="auto">
              <a:xfrm>
                <a:off x="4074178" y="908839"/>
                <a:ext cx="177800" cy="211931"/>
              </a:xfrm>
              <a:prstGeom prst="rect">
                <a:avLst/>
              </a:prstGeom>
              <a:noFill/>
              <a:ln w="9525">
                <a:noFill/>
                <a:miter lim="800000"/>
                <a:headEnd/>
                <a:tailEnd/>
              </a:ln>
            </p:spPr>
          </p:pic>
          <p:sp>
            <p:nvSpPr>
              <p:cNvPr id="102" name="Text Box 49">
                <a:extLst>
                  <a:ext uri="{FF2B5EF4-FFF2-40B4-BE49-F238E27FC236}">
                    <a16:creationId xmlns:a16="http://schemas.microsoft.com/office/drawing/2014/main" id="{9F14F8B4-66D6-4858-A164-DE29B515F9DE}"/>
                  </a:ext>
                </a:extLst>
              </p:cNvPr>
              <p:cNvSpPr txBox="1">
                <a:spLocks noChangeArrowheads="1"/>
              </p:cNvSpPr>
              <p:nvPr/>
            </p:nvSpPr>
            <p:spPr bwMode="auto">
              <a:xfrm>
                <a:off x="3900347" y="1062985"/>
                <a:ext cx="525462" cy="262593"/>
              </a:xfrm>
              <a:prstGeom prst="rect">
                <a:avLst/>
              </a:prstGeom>
              <a:noFill/>
              <a:ln w="28575">
                <a:noFill/>
                <a:miter lim="800000"/>
                <a:headEnd/>
                <a:tailEnd/>
              </a:ln>
            </p:spPr>
            <p:txBody>
              <a:bodyPr>
                <a:spAutoFit/>
              </a:bodyPr>
              <a:lstStyle/>
              <a:p>
                <a:pPr algn="ctr"/>
                <a:r>
                  <a:rPr lang="en-US" sz="1000" b="1">
                    <a:solidFill>
                      <a:srgbClr val="000000"/>
                    </a:solidFill>
                  </a:rPr>
                  <a:t>MKS</a:t>
                </a:r>
                <a:endParaRPr lang="en-US" sz="900" dirty="0">
                  <a:solidFill>
                    <a:srgbClr val="000000"/>
                  </a:solidFill>
                </a:endParaRPr>
              </a:p>
            </p:txBody>
          </p:sp>
        </p:grpSp>
        <p:pic>
          <p:nvPicPr>
            <p:cNvPr id="18" name="Picture 53" descr="Ford Explorer - Front Angle, 2011, 800x600, 8 of 80">
              <a:extLst>
                <a:ext uri="{FF2B5EF4-FFF2-40B4-BE49-F238E27FC236}">
                  <a16:creationId xmlns:a16="http://schemas.microsoft.com/office/drawing/2014/main" id="{827B754D-1747-4375-B5C0-B000096A915E}"/>
                </a:ext>
              </a:extLst>
            </p:cNvPr>
            <p:cNvPicPr>
              <a:picLocks noChangeAspect="1" noChangeArrowheads="1"/>
            </p:cNvPicPr>
            <p:nvPr/>
          </p:nvPicPr>
          <p:blipFill>
            <a:blip r:embed="rId8" cstate="screen"/>
            <a:stretch>
              <a:fillRect/>
            </a:stretch>
          </p:blipFill>
          <p:spPr bwMode="auto">
            <a:xfrm>
              <a:off x="3172715" y="1636403"/>
              <a:ext cx="702310" cy="363760"/>
            </a:xfrm>
            <a:prstGeom prst="rect">
              <a:avLst/>
            </a:prstGeom>
            <a:noFill/>
            <a:ln w="12700" algn="ctr">
              <a:solidFill>
                <a:schemeClr val="accent3">
                  <a:lumMod val="25000"/>
                </a:schemeClr>
              </a:solidFill>
              <a:miter lim="800000"/>
              <a:headEnd/>
              <a:tailEnd/>
            </a:ln>
            <a:effectLst/>
          </p:spPr>
        </p:pic>
        <p:sp>
          <p:nvSpPr>
            <p:cNvPr id="19" name="Oval 24">
              <a:extLst>
                <a:ext uri="{FF2B5EF4-FFF2-40B4-BE49-F238E27FC236}">
                  <a16:creationId xmlns:a16="http://schemas.microsoft.com/office/drawing/2014/main" id="{B2A7FAC1-0632-4410-AC28-F4134089F0D9}"/>
                </a:ext>
              </a:extLst>
            </p:cNvPr>
            <p:cNvSpPr>
              <a:spLocks noChangeArrowheads="1"/>
            </p:cNvSpPr>
            <p:nvPr/>
          </p:nvSpPr>
          <p:spPr bwMode="auto">
            <a:xfrm>
              <a:off x="2053301" y="1746822"/>
              <a:ext cx="1046163" cy="338138"/>
            </a:xfrm>
            <a:prstGeom prst="ellipse">
              <a:avLst/>
            </a:prstGeom>
            <a:solidFill>
              <a:schemeClr val="bg1"/>
            </a:solidFill>
            <a:ln w="19050">
              <a:solidFill>
                <a:schemeClr val="accent2">
                  <a:lumMod val="75000"/>
                </a:schemeClr>
              </a:solidFill>
              <a:miter lim="800000"/>
              <a:headEnd/>
              <a:tailEnd/>
            </a:ln>
            <a:effectLst/>
          </p:spPr>
          <p:txBody>
            <a:bodyPr wrap="none" anchor="ctr"/>
            <a:lstStyle/>
            <a:p>
              <a:pPr algn="ctr">
                <a:defRPr/>
              </a:pPr>
              <a:r>
                <a:rPr lang="en-US" sz="1000" b="1">
                  <a:solidFill>
                    <a:schemeClr val="accent1">
                      <a:lumMod val="75000"/>
                    </a:schemeClr>
                  </a:solidFill>
                  <a:effectLst>
                    <a:outerShdw blurRad="38100" dist="38100" dir="2700000" algn="tl">
                      <a:srgbClr val="C0C0C0"/>
                    </a:outerShdw>
                  </a:effectLst>
                </a:rPr>
                <a:t>28 mm BNA</a:t>
              </a:r>
              <a:endParaRPr lang="en-US" sz="1000" b="1" dirty="0">
                <a:solidFill>
                  <a:schemeClr val="accent1">
                    <a:lumMod val="75000"/>
                  </a:schemeClr>
                </a:solidFill>
                <a:effectLst>
                  <a:outerShdw blurRad="38100" dist="38100" dir="2700000" algn="tl">
                    <a:srgbClr val="C0C0C0"/>
                  </a:outerShdw>
                </a:effectLst>
              </a:endParaRPr>
            </a:p>
          </p:txBody>
        </p:sp>
        <p:grpSp>
          <p:nvGrpSpPr>
            <p:cNvPr id="20" name="Gruppieren 111">
              <a:extLst>
                <a:ext uri="{FF2B5EF4-FFF2-40B4-BE49-F238E27FC236}">
                  <a16:creationId xmlns:a16="http://schemas.microsoft.com/office/drawing/2014/main" id="{BC4E9C62-E705-4386-8A40-CDCC92CF332B}"/>
                </a:ext>
              </a:extLst>
            </p:cNvPr>
            <p:cNvGrpSpPr/>
            <p:nvPr/>
          </p:nvGrpSpPr>
          <p:grpSpPr>
            <a:xfrm>
              <a:off x="4927487" y="1008693"/>
              <a:ext cx="525463" cy="416739"/>
              <a:chOff x="4876660" y="908839"/>
              <a:chExt cx="525463" cy="416739"/>
            </a:xfrm>
          </p:grpSpPr>
          <p:pic>
            <p:nvPicPr>
              <p:cNvPr id="99" name="Picture 48" descr="logo_lincoln_123173506_std">
                <a:extLst>
                  <a:ext uri="{FF2B5EF4-FFF2-40B4-BE49-F238E27FC236}">
                    <a16:creationId xmlns:a16="http://schemas.microsoft.com/office/drawing/2014/main" id="{7F6FE42D-3CFC-4DA2-81E6-AB63473C1D6A}"/>
                  </a:ext>
                </a:extLst>
              </p:cNvPr>
              <p:cNvPicPr>
                <a:picLocks noChangeAspect="1" noChangeArrowheads="1"/>
              </p:cNvPicPr>
              <p:nvPr/>
            </p:nvPicPr>
            <p:blipFill>
              <a:blip r:embed="rId7" cstate="screen"/>
              <a:srcRect/>
              <a:stretch>
                <a:fillRect/>
              </a:stretch>
            </p:blipFill>
            <p:spPr bwMode="auto">
              <a:xfrm>
                <a:off x="5050491" y="908839"/>
                <a:ext cx="177800" cy="211931"/>
              </a:xfrm>
              <a:prstGeom prst="rect">
                <a:avLst/>
              </a:prstGeom>
              <a:noFill/>
              <a:ln w="9525">
                <a:noFill/>
                <a:miter lim="800000"/>
                <a:headEnd/>
                <a:tailEnd/>
              </a:ln>
            </p:spPr>
          </p:pic>
          <p:sp>
            <p:nvSpPr>
              <p:cNvPr id="100" name="Text Box 49">
                <a:extLst>
                  <a:ext uri="{FF2B5EF4-FFF2-40B4-BE49-F238E27FC236}">
                    <a16:creationId xmlns:a16="http://schemas.microsoft.com/office/drawing/2014/main" id="{B30DA9F0-238C-450A-8F94-BAB803C78D16}"/>
                  </a:ext>
                </a:extLst>
              </p:cNvPr>
              <p:cNvSpPr txBox="1">
                <a:spLocks noChangeArrowheads="1"/>
              </p:cNvSpPr>
              <p:nvPr/>
            </p:nvSpPr>
            <p:spPr bwMode="auto">
              <a:xfrm>
                <a:off x="4876660" y="1062985"/>
                <a:ext cx="525463" cy="262593"/>
              </a:xfrm>
              <a:prstGeom prst="rect">
                <a:avLst/>
              </a:prstGeom>
              <a:noFill/>
              <a:ln w="28575">
                <a:noFill/>
                <a:miter lim="800000"/>
                <a:headEnd/>
                <a:tailEnd/>
              </a:ln>
            </p:spPr>
            <p:txBody>
              <a:bodyPr>
                <a:spAutoFit/>
              </a:bodyPr>
              <a:lstStyle/>
              <a:p>
                <a:pPr algn="ctr"/>
                <a:r>
                  <a:rPr lang="en-US" sz="1000" b="1">
                    <a:solidFill>
                      <a:srgbClr val="000000"/>
                    </a:solidFill>
                  </a:rPr>
                  <a:t>MKT</a:t>
                </a:r>
                <a:endParaRPr lang="en-US" sz="900" dirty="0">
                  <a:solidFill>
                    <a:srgbClr val="000000"/>
                  </a:solidFill>
                </a:endParaRPr>
              </a:p>
            </p:txBody>
          </p:sp>
        </p:grpSp>
        <p:pic>
          <p:nvPicPr>
            <p:cNvPr id="21" name="Picture 63" descr="20100909 D2xx long gear">
              <a:extLst>
                <a:ext uri="{FF2B5EF4-FFF2-40B4-BE49-F238E27FC236}">
                  <a16:creationId xmlns:a16="http://schemas.microsoft.com/office/drawing/2014/main" id="{407F3D28-EC9F-48A7-9719-0B4BC431092E}"/>
                </a:ext>
              </a:extLst>
            </p:cNvPr>
            <p:cNvPicPr>
              <a:picLocks noChangeAspect="1" noChangeArrowheads="1"/>
            </p:cNvPicPr>
            <p:nvPr/>
          </p:nvPicPr>
          <p:blipFill>
            <a:blip r:embed="rId9" cstate="screen"/>
            <a:stretch>
              <a:fillRect/>
            </a:stretch>
          </p:blipFill>
          <p:spPr bwMode="auto">
            <a:xfrm>
              <a:off x="2849156" y="3393406"/>
              <a:ext cx="2340865" cy="697041"/>
            </a:xfrm>
            <a:prstGeom prst="rect">
              <a:avLst/>
            </a:prstGeom>
            <a:noFill/>
            <a:ln>
              <a:noFill/>
            </a:ln>
          </p:spPr>
        </p:pic>
        <p:pic>
          <p:nvPicPr>
            <p:cNvPr id="22" name="Picture 1">
              <a:extLst>
                <a:ext uri="{FF2B5EF4-FFF2-40B4-BE49-F238E27FC236}">
                  <a16:creationId xmlns:a16="http://schemas.microsoft.com/office/drawing/2014/main" id="{A4CFAE76-1AB4-4BD7-AA1B-BDD928DE11EC}"/>
                </a:ext>
              </a:extLst>
            </p:cNvPr>
            <p:cNvPicPr>
              <a:picLocks noChangeAspect="1" noChangeArrowheads="1"/>
            </p:cNvPicPr>
            <p:nvPr/>
          </p:nvPicPr>
          <p:blipFill>
            <a:blip r:embed="rId10" cstate="screen"/>
            <a:srcRect/>
            <a:stretch>
              <a:fillRect/>
            </a:stretch>
          </p:blipFill>
          <p:spPr bwMode="auto">
            <a:xfrm>
              <a:off x="4600947" y="2395315"/>
              <a:ext cx="821738" cy="318021"/>
            </a:xfrm>
            <a:prstGeom prst="rect">
              <a:avLst/>
            </a:prstGeom>
            <a:noFill/>
            <a:ln w="12700" algn="ctr">
              <a:solidFill>
                <a:schemeClr val="accent3">
                  <a:lumMod val="25000"/>
                </a:schemeClr>
              </a:solidFill>
              <a:miter lim="800000"/>
              <a:headEnd/>
              <a:tailEnd/>
            </a:ln>
            <a:effectLst/>
          </p:spPr>
        </p:pic>
        <p:grpSp>
          <p:nvGrpSpPr>
            <p:cNvPr id="23" name="Gruppieren 116">
              <a:extLst>
                <a:ext uri="{FF2B5EF4-FFF2-40B4-BE49-F238E27FC236}">
                  <a16:creationId xmlns:a16="http://schemas.microsoft.com/office/drawing/2014/main" id="{70892DFE-54EC-44A9-84EE-07A1BBAABDD1}"/>
                </a:ext>
              </a:extLst>
            </p:cNvPr>
            <p:cNvGrpSpPr/>
            <p:nvPr/>
          </p:nvGrpSpPr>
          <p:grpSpPr>
            <a:xfrm>
              <a:off x="5303380" y="2245334"/>
              <a:ext cx="715963" cy="542938"/>
              <a:chOff x="3851687" y="2610586"/>
              <a:chExt cx="715963" cy="542938"/>
            </a:xfrm>
          </p:grpSpPr>
          <p:pic>
            <p:nvPicPr>
              <p:cNvPr id="97" name="Picture 2">
                <a:extLst>
                  <a:ext uri="{FF2B5EF4-FFF2-40B4-BE49-F238E27FC236}">
                    <a16:creationId xmlns:a16="http://schemas.microsoft.com/office/drawing/2014/main" id="{14683AEC-4D03-410D-8653-4CFDEA8C4B35}"/>
                  </a:ext>
                </a:extLst>
              </p:cNvPr>
              <p:cNvPicPr>
                <a:picLocks noChangeAspect="1" noChangeArrowheads="1"/>
              </p:cNvPicPr>
              <p:nvPr/>
            </p:nvPicPr>
            <p:blipFill>
              <a:blip r:embed="rId11" cstate="screen"/>
              <a:stretch>
                <a:fillRect/>
              </a:stretch>
            </p:blipFill>
            <p:spPr bwMode="auto">
              <a:xfrm>
                <a:off x="4043471" y="2610586"/>
                <a:ext cx="332395" cy="345870"/>
              </a:xfrm>
              <a:prstGeom prst="rect">
                <a:avLst/>
              </a:prstGeom>
              <a:noFill/>
              <a:ln>
                <a:noFill/>
              </a:ln>
            </p:spPr>
          </p:pic>
          <p:sp>
            <p:nvSpPr>
              <p:cNvPr id="98" name="Text Box 17">
                <a:extLst>
                  <a:ext uri="{FF2B5EF4-FFF2-40B4-BE49-F238E27FC236}">
                    <a16:creationId xmlns:a16="http://schemas.microsoft.com/office/drawing/2014/main" id="{E648F57A-B1E0-4F2A-9303-AC4A8E6DAE99}"/>
                  </a:ext>
                </a:extLst>
              </p:cNvPr>
              <p:cNvSpPr txBox="1">
                <a:spLocks noChangeArrowheads="1"/>
              </p:cNvSpPr>
              <p:nvPr/>
            </p:nvSpPr>
            <p:spPr bwMode="auto">
              <a:xfrm>
                <a:off x="3851687" y="2890931"/>
                <a:ext cx="715963" cy="262593"/>
              </a:xfrm>
              <a:prstGeom prst="rect">
                <a:avLst/>
              </a:prstGeom>
              <a:noFill/>
              <a:ln w="28575">
                <a:noFill/>
                <a:miter lim="800000"/>
                <a:headEnd/>
                <a:tailEnd/>
              </a:ln>
            </p:spPr>
            <p:txBody>
              <a:bodyPr>
                <a:spAutoFit/>
              </a:bodyPr>
              <a:lstStyle/>
              <a:p>
                <a:pPr algn="ctr"/>
                <a:r>
                  <a:rPr lang="en-US" sz="1000" b="1">
                    <a:solidFill>
                      <a:srgbClr val="000000"/>
                    </a:solidFill>
                  </a:rPr>
                  <a:t>V40</a:t>
                </a:r>
                <a:endParaRPr lang="en-US" sz="900" dirty="0">
                  <a:solidFill>
                    <a:srgbClr val="000000"/>
                  </a:solidFill>
                </a:endParaRPr>
              </a:p>
            </p:txBody>
          </p:sp>
        </p:grpSp>
        <p:grpSp>
          <p:nvGrpSpPr>
            <p:cNvPr id="24" name="Gruppieren 121">
              <a:extLst>
                <a:ext uri="{FF2B5EF4-FFF2-40B4-BE49-F238E27FC236}">
                  <a16:creationId xmlns:a16="http://schemas.microsoft.com/office/drawing/2014/main" id="{68DA045D-BD46-4BC7-88BB-BE16C09BE8F8}"/>
                </a:ext>
              </a:extLst>
            </p:cNvPr>
            <p:cNvGrpSpPr/>
            <p:nvPr/>
          </p:nvGrpSpPr>
          <p:grpSpPr>
            <a:xfrm>
              <a:off x="3485737" y="2855135"/>
              <a:ext cx="715963" cy="506570"/>
              <a:chOff x="4859794" y="3182287"/>
              <a:chExt cx="715963" cy="506570"/>
            </a:xfrm>
          </p:grpSpPr>
          <p:pic>
            <p:nvPicPr>
              <p:cNvPr id="95" name="Picture 4">
                <a:extLst>
                  <a:ext uri="{FF2B5EF4-FFF2-40B4-BE49-F238E27FC236}">
                    <a16:creationId xmlns:a16="http://schemas.microsoft.com/office/drawing/2014/main" id="{954100B4-F377-4063-A72B-FE2498EDE789}"/>
                  </a:ext>
                </a:extLst>
              </p:cNvPr>
              <p:cNvPicPr>
                <a:picLocks noChangeAspect="1" noChangeArrowheads="1"/>
              </p:cNvPicPr>
              <p:nvPr/>
            </p:nvPicPr>
            <p:blipFill>
              <a:blip r:embed="rId12" cstate="screen"/>
              <a:srcRect l="11190" t="24157" r="5399" b="16042"/>
              <a:stretch>
                <a:fillRect/>
              </a:stretch>
            </p:blipFill>
            <p:spPr bwMode="auto">
              <a:xfrm>
                <a:off x="5010006" y="3182287"/>
                <a:ext cx="415539" cy="132854"/>
              </a:xfrm>
              <a:prstGeom prst="rect">
                <a:avLst/>
              </a:prstGeom>
              <a:noFill/>
              <a:ln>
                <a:noFill/>
              </a:ln>
            </p:spPr>
          </p:pic>
          <p:sp>
            <p:nvSpPr>
              <p:cNvPr id="96" name="Text Box 17">
                <a:extLst>
                  <a:ext uri="{FF2B5EF4-FFF2-40B4-BE49-F238E27FC236}">
                    <a16:creationId xmlns:a16="http://schemas.microsoft.com/office/drawing/2014/main" id="{ACC19268-8E97-42A3-9E6D-3D8509FA21D7}"/>
                  </a:ext>
                </a:extLst>
              </p:cNvPr>
              <p:cNvSpPr txBox="1">
                <a:spLocks noChangeArrowheads="1"/>
              </p:cNvSpPr>
              <p:nvPr/>
            </p:nvSpPr>
            <p:spPr bwMode="auto">
              <a:xfrm>
                <a:off x="4859794" y="3262143"/>
                <a:ext cx="715963" cy="426714"/>
              </a:xfrm>
              <a:prstGeom prst="rect">
                <a:avLst/>
              </a:prstGeom>
              <a:noFill/>
              <a:ln w="28575">
                <a:noFill/>
                <a:miter lim="800000"/>
                <a:headEnd/>
                <a:tailEnd/>
              </a:ln>
            </p:spPr>
            <p:txBody>
              <a:bodyPr>
                <a:spAutoFit/>
              </a:bodyPr>
              <a:lstStyle/>
              <a:p>
                <a:pPr algn="ctr"/>
                <a:r>
                  <a:rPr lang="en-US" sz="1000" b="1">
                    <a:solidFill>
                      <a:srgbClr val="000000"/>
                    </a:solidFill>
                  </a:rPr>
                  <a:t>Camaro</a:t>
                </a:r>
                <a:endParaRPr lang="en-US" sz="900" dirty="0">
                  <a:solidFill>
                    <a:srgbClr val="000000"/>
                  </a:solidFill>
                </a:endParaRPr>
              </a:p>
            </p:txBody>
          </p:sp>
        </p:grpSp>
        <p:pic>
          <p:nvPicPr>
            <p:cNvPr id="25" name="Picture 16" descr="Ford Focus - Front Angle, 2011">
              <a:extLst>
                <a:ext uri="{FF2B5EF4-FFF2-40B4-BE49-F238E27FC236}">
                  <a16:creationId xmlns:a16="http://schemas.microsoft.com/office/drawing/2014/main" id="{56BBDB63-C39C-4382-87D2-28D19CD50611}"/>
                </a:ext>
              </a:extLst>
            </p:cNvPr>
            <p:cNvPicPr>
              <a:picLocks noChangeAspect="1" noChangeArrowheads="1"/>
            </p:cNvPicPr>
            <p:nvPr/>
          </p:nvPicPr>
          <p:blipFill>
            <a:blip r:embed="rId13" cstate="screen"/>
            <a:srcRect/>
            <a:stretch>
              <a:fillRect/>
            </a:stretch>
          </p:blipFill>
          <p:spPr bwMode="auto">
            <a:xfrm>
              <a:off x="3052293" y="2155398"/>
              <a:ext cx="768108" cy="394871"/>
            </a:xfrm>
            <a:prstGeom prst="rect">
              <a:avLst/>
            </a:prstGeom>
            <a:noFill/>
            <a:ln w="12700" algn="ctr">
              <a:solidFill>
                <a:schemeClr val="accent3">
                  <a:lumMod val="25000"/>
                </a:schemeClr>
              </a:solidFill>
              <a:miter lim="800000"/>
              <a:headEnd/>
              <a:tailEnd/>
            </a:ln>
            <a:effectLst/>
          </p:spPr>
        </p:pic>
        <p:sp>
          <p:nvSpPr>
            <p:cNvPr id="26" name="Text Box 17">
              <a:extLst>
                <a:ext uri="{FF2B5EF4-FFF2-40B4-BE49-F238E27FC236}">
                  <a16:creationId xmlns:a16="http://schemas.microsoft.com/office/drawing/2014/main" id="{9F9CDCA2-876A-44D0-9A40-F023C7BC9E53}"/>
                </a:ext>
              </a:extLst>
            </p:cNvPr>
            <p:cNvSpPr txBox="1">
              <a:spLocks noChangeArrowheads="1"/>
            </p:cNvSpPr>
            <p:nvPr/>
          </p:nvSpPr>
          <p:spPr bwMode="auto">
            <a:xfrm>
              <a:off x="2955139" y="2543676"/>
              <a:ext cx="962417" cy="229769"/>
            </a:xfrm>
            <a:prstGeom prst="rect">
              <a:avLst/>
            </a:prstGeom>
            <a:noFill/>
            <a:ln w="12700">
              <a:noFill/>
              <a:miter lim="800000"/>
              <a:headEnd/>
              <a:tailEnd/>
            </a:ln>
          </p:spPr>
          <p:txBody>
            <a:bodyPr wrap="square">
              <a:spAutoFit/>
            </a:bodyPr>
            <a:lstStyle/>
            <a:p>
              <a:pPr algn="ctr"/>
              <a:r>
                <a:rPr lang="en-US" sz="800" b="1">
                  <a:solidFill>
                    <a:srgbClr val="000000"/>
                  </a:solidFill>
                </a:rPr>
                <a:t>EU, NA &amp; AP</a:t>
              </a:r>
              <a:endParaRPr lang="en-US" sz="800" dirty="0">
                <a:solidFill>
                  <a:srgbClr val="000000"/>
                </a:solidFill>
              </a:endParaRPr>
            </a:p>
          </p:txBody>
        </p:sp>
        <p:sp>
          <p:nvSpPr>
            <p:cNvPr id="27" name="Text Box 17">
              <a:extLst>
                <a:ext uri="{FF2B5EF4-FFF2-40B4-BE49-F238E27FC236}">
                  <a16:creationId xmlns:a16="http://schemas.microsoft.com/office/drawing/2014/main" id="{78EF41DE-23AE-470B-845A-3E707BC98BA5}"/>
                </a:ext>
              </a:extLst>
            </p:cNvPr>
            <p:cNvSpPr txBox="1">
              <a:spLocks noChangeArrowheads="1"/>
            </p:cNvSpPr>
            <p:nvPr/>
          </p:nvSpPr>
          <p:spPr bwMode="auto">
            <a:xfrm>
              <a:off x="4911912" y="2097393"/>
              <a:ext cx="715963" cy="262593"/>
            </a:xfrm>
            <a:prstGeom prst="rect">
              <a:avLst/>
            </a:prstGeom>
            <a:noFill/>
            <a:ln w="28575">
              <a:noFill/>
              <a:miter lim="800000"/>
              <a:headEnd/>
              <a:tailEnd/>
            </a:ln>
          </p:spPr>
          <p:txBody>
            <a:bodyPr>
              <a:spAutoFit/>
            </a:bodyPr>
            <a:lstStyle/>
            <a:p>
              <a:pPr algn="ctr"/>
              <a:r>
                <a:rPr lang="en-US" sz="1000" b="1">
                  <a:solidFill>
                    <a:srgbClr val="000000"/>
                  </a:solidFill>
                </a:rPr>
                <a:t>Kuga </a:t>
              </a:r>
              <a:endParaRPr lang="en-US" sz="900" dirty="0">
                <a:solidFill>
                  <a:srgbClr val="000000"/>
                </a:solidFill>
              </a:endParaRPr>
            </a:p>
          </p:txBody>
        </p:sp>
        <p:pic>
          <p:nvPicPr>
            <p:cNvPr id="28" name="Picture 1">
              <a:extLst>
                <a:ext uri="{FF2B5EF4-FFF2-40B4-BE49-F238E27FC236}">
                  <a16:creationId xmlns:a16="http://schemas.microsoft.com/office/drawing/2014/main" id="{B1799C44-8A47-4444-AC0B-C53CC8A46E9A}"/>
                </a:ext>
              </a:extLst>
            </p:cNvPr>
            <p:cNvPicPr>
              <a:picLocks noChangeAspect="1" noChangeArrowheads="1"/>
            </p:cNvPicPr>
            <p:nvPr/>
          </p:nvPicPr>
          <p:blipFill>
            <a:blip r:embed="rId14" cstate="screen"/>
            <a:stretch>
              <a:fillRect/>
            </a:stretch>
          </p:blipFill>
          <p:spPr bwMode="auto">
            <a:xfrm>
              <a:off x="5103304" y="2974888"/>
              <a:ext cx="609098" cy="363190"/>
            </a:xfrm>
            <a:prstGeom prst="rect">
              <a:avLst/>
            </a:prstGeom>
            <a:noFill/>
            <a:ln w="12700" algn="ctr">
              <a:solidFill>
                <a:schemeClr val="accent3">
                  <a:lumMod val="25000"/>
                </a:schemeClr>
              </a:solidFill>
              <a:miter lim="800000"/>
              <a:headEnd/>
              <a:tailEnd/>
            </a:ln>
            <a:effectLst/>
          </p:spPr>
        </p:pic>
        <p:sp>
          <p:nvSpPr>
            <p:cNvPr id="29" name="Rectangle 43">
              <a:extLst>
                <a:ext uri="{FF2B5EF4-FFF2-40B4-BE49-F238E27FC236}">
                  <a16:creationId xmlns:a16="http://schemas.microsoft.com/office/drawing/2014/main" id="{127DDB9E-7A68-4495-805A-348786B15AF8}"/>
                </a:ext>
              </a:extLst>
            </p:cNvPr>
            <p:cNvSpPr>
              <a:spLocks noChangeArrowheads="1"/>
            </p:cNvSpPr>
            <p:nvPr/>
          </p:nvSpPr>
          <p:spPr bwMode="auto">
            <a:xfrm>
              <a:off x="7548148" y="2151858"/>
              <a:ext cx="1206012" cy="308372"/>
            </a:xfrm>
            <a:prstGeom prst="rect">
              <a:avLst/>
            </a:prstGeom>
            <a:solidFill>
              <a:schemeClr val="bg1"/>
            </a:solidFill>
            <a:ln w="12700">
              <a:solidFill>
                <a:schemeClr val="accent2">
                  <a:lumMod val="75000"/>
                </a:schemeClr>
              </a:solidFill>
              <a:miter lim="800000"/>
              <a:headEnd/>
              <a:tailEnd/>
            </a:ln>
            <a:effectLst/>
          </p:spPr>
          <p:txBody>
            <a:bodyPr wrap="none" anchor="ctr"/>
            <a:lstStyle/>
            <a:p>
              <a:pPr algn="ctr">
                <a:defRPr/>
              </a:pPr>
              <a:r>
                <a:rPr lang="en-US" sz="1000" b="1">
                  <a:solidFill>
                    <a:schemeClr val="accent1">
                      <a:lumMod val="75000"/>
                    </a:schemeClr>
                  </a:solidFill>
                  <a:effectLst>
                    <a:outerShdw blurRad="38100" dist="38100" dir="2700000" algn="tl">
                      <a:srgbClr val="C0C0C0"/>
                    </a:outerShdw>
                  </a:effectLst>
                </a:rPr>
                <a:t>AP C-Segment </a:t>
              </a:r>
              <a:br>
                <a:rPr lang="en-US" sz="1000" b="1">
                  <a:solidFill>
                    <a:schemeClr val="accent1">
                      <a:lumMod val="75000"/>
                    </a:schemeClr>
                  </a:solidFill>
                  <a:effectLst>
                    <a:outerShdw blurRad="38100" dist="38100" dir="2700000" algn="tl">
                      <a:srgbClr val="C0C0C0"/>
                    </a:outerShdw>
                  </a:effectLst>
                </a:rPr>
              </a:br>
              <a:r>
                <a:rPr lang="en-US" sz="1000" b="1">
                  <a:solidFill>
                    <a:schemeClr val="accent1">
                      <a:lumMod val="75000"/>
                    </a:schemeClr>
                  </a:solidFill>
                  <a:effectLst>
                    <a:outerShdw blurRad="38100" dist="38100" dir="2700000" algn="tl">
                      <a:srgbClr val="C0C0C0"/>
                    </a:outerShdw>
                  </a:effectLst>
                </a:rPr>
                <a:t>C-OEM</a:t>
              </a:r>
              <a:endParaRPr lang="en-US" sz="1000" b="1" dirty="0">
                <a:solidFill>
                  <a:schemeClr val="accent1">
                    <a:lumMod val="75000"/>
                  </a:schemeClr>
                </a:solidFill>
                <a:effectLst>
                  <a:outerShdw blurRad="38100" dist="38100" dir="2700000" algn="tl">
                    <a:srgbClr val="C0C0C0"/>
                  </a:outerShdw>
                </a:effectLst>
              </a:endParaRPr>
            </a:p>
          </p:txBody>
        </p:sp>
        <p:grpSp>
          <p:nvGrpSpPr>
            <p:cNvPr id="30" name="Gruppieren 123">
              <a:extLst>
                <a:ext uri="{FF2B5EF4-FFF2-40B4-BE49-F238E27FC236}">
                  <a16:creationId xmlns:a16="http://schemas.microsoft.com/office/drawing/2014/main" id="{97D454D7-CAA8-4132-AE6A-2D4F12087FA6}"/>
                </a:ext>
              </a:extLst>
            </p:cNvPr>
            <p:cNvGrpSpPr/>
            <p:nvPr/>
          </p:nvGrpSpPr>
          <p:grpSpPr>
            <a:xfrm>
              <a:off x="5794953" y="2976651"/>
              <a:ext cx="976244" cy="540157"/>
              <a:chOff x="5924410" y="3464618"/>
              <a:chExt cx="976244" cy="540157"/>
            </a:xfrm>
          </p:grpSpPr>
          <p:pic>
            <p:nvPicPr>
              <p:cNvPr id="91" name="Picture 2">
                <a:extLst>
                  <a:ext uri="{FF2B5EF4-FFF2-40B4-BE49-F238E27FC236}">
                    <a16:creationId xmlns:a16="http://schemas.microsoft.com/office/drawing/2014/main" id="{AE35D9A5-2F21-4D69-B44C-FE7584A955BE}"/>
                  </a:ext>
                </a:extLst>
              </p:cNvPr>
              <p:cNvPicPr>
                <a:picLocks noChangeAspect="1" noChangeArrowheads="1"/>
              </p:cNvPicPr>
              <p:nvPr/>
            </p:nvPicPr>
            <p:blipFill>
              <a:blip r:embed="rId15" cstate="screen"/>
              <a:srcRect/>
              <a:stretch>
                <a:fillRect/>
              </a:stretch>
            </p:blipFill>
            <p:spPr bwMode="auto">
              <a:xfrm>
                <a:off x="5924410" y="3521995"/>
                <a:ext cx="328613" cy="244910"/>
              </a:xfrm>
              <a:prstGeom prst="rect">
                <a:avLst/>
              </a:prstGeom>
              <a:noFill/>
              <a:ln w="9525">
                <a:noFill/>
                <a:miter lim="800000"/>
                <a:headEnd/>
                <a:tailEnd/>
              </a:ln>
            </p:spPr>
          </p:pic>
          <p:grpSp>
            <p:nvGrpSpPr>
              <p:cNvPr id="92" name="Gruppieren 122">
                <a:extLst>
                  <a:ext uri="{FF2B5EF4-FFF2-40B4-BE49-F238E27FC236}">
                    <a16:creationId xmlns:a16="http://schemas.microsoft.com/office/drawing/2014/main" id="{20569357-4CEA-469C-9813-2F5B2D53D3D0}"/>
                  </a:ext>
                </a:extLst>
              </p:cNvPr>
              <p:cNvGrpSpPr/>
              <p:nvPr/>
            </p:nvGrpSpPr>
            <p:grpSpPr>
              <a:xfrm>
                <a:off x="6184691" y="3464618"/>
                <a:ext cx="715963" cy="540157"/>
                <a:chOff x="6121191" y="3464618"/>
                <a:chExt cx="715963" cy="540157"/>
              </a:xfrm>
            </p:grpSpPr>
            <p:sp>
              <p:nvSpPr>
                <p:cNvPr id="93" name="Text Box 17">
                  <a:extLst>
                    <a:ext uri="{FF2B5EF4-FFF2-40B4-BE49-F238E27FC236}">
                      <a16:creationId xmlns:a16="http://schemas.microsoft.com/office/drawing/2014/main" id="{45567452-EFD0-47CF-95F5-F5C220F0DB80}"/>
                    </a:ext>
                  </a:extLst>
                </p:cNvPr>
                <p:cNvSpPr txBox="1">
                  <a:spLocks noChangeArrowheads="1"/>
                </p:cNvSpPr>
                <p:nvPr/>
              </p:nvSpPr>
              <p:spPr bwMode="auto">
                <a:xfrm>
                  <a:off x="6121191" y="3578061"/>
                  <a:ext cx="715963" cy="426714"/>
                </a:xfrm>
                <a:prstGeom prst="rect">
                  <a:avLst/>
                </a:prstGeom>
                <a:noFill/>
                <a:ln w="28575">
                  <a:noFill/>
                  <a:miter lim="800000"/>
                  <a:headEnd/>
                  <a:tailEnd/>
                </a:ln>
              </p:spPr>
              <p:txBody>
                <a:bodyPr>
                  <a:spAutoFit/>
                </a:bodyPr>
                <a:lstStyle/>
                <a:p>
                  <a:r>
                    <a:rPr lang="en-US" sz="1000" b="1">
                      <a:solidFill>
                        <a:srgbClr val="000000"/>
                      </a:solidFill>
                    </a:rPr>
                    <a:t>Insignia</a:t>
                  </a:r>
                  <a:endParaRPr lang="en-US" sz="1000" b="1" dirty="0">
                    <a:solidFill>
                      <a:srgbClr val="000000"/>
                    </a:solidFill>
                  </a:endParaRPr>
                </a:p>
              </p:txBody>
            </p:sp>
            <p:sp>
              <p:nvSpPr>
                <p:cNvPr id="94" name="Text Box 17">
                  <a:extLst>
                    <a:ext uri="{FF2B5EF4-FFF2-40B4-BE49-F238E27FC236}">
                      <a16:creationId xmlns:a16="http://schemas.microsoft.com/office/drawing/2014/main" id="{1164DE38-A74E-4BED-9734-915BB88E281E}"/>
                    </a:ext>
                  </a:extLst>
                </p:cNvPr>
                <p:cNvSpPr txBox="1">
                  <a:spLocks noChangeArrowheads="1"/>
                </p:cNvSpPr>
                <p:nvPr/>
              </p:nvSpPr>
              <p:spPr bwMode="auto">
                <a:xfrm>
                  <a:off x="6121191" y="3464618"/>
                  <a:ext cx="715963" cy="262593"/>
                </a:xfrm>
                <a:prstGeom prst="rect">
                  <a:avLst/>
                </a:prstGeom>
                <a:noFill/>
                <a:ln w="28575">
                  <a:noFill/>
                  <a:miter lim="800000"/>
                  <a:headEnd/>
                  <a:tailEnd/>
                </a:ln>
              </p:spPr>
              <p:txBody>
                <a:bodyPr>
                  <a:spAutoFit/>
                </a:bodyPr>
                <a:lstStyle/>
                <a:p>
                  <a:r>
                    <a:rPr lang="en-US" sz="1000" b="1">
                      <a:solidFill>
                        <a:srgbClr val="000000"/>
                      </a:solidFill>
                    </a:rPr>
                    <a:t>Regal</a:t>
                  </a:r>
                  <a:endParaRPr lang="en-US" sz="900" dirty="0">
                    <a:solidFill>
                      <a:srgbClr val="000000"/>
                    </a:solidFill>
                  </a:endParaRPr>
                </a:p>
              </p:txBody>
            </p:sp>
          </p:grpSp>
        </p:grpSp>
        <p:grpSp>
          <p:nvGrpSpPr>
            <p:cNvPr id="31" name="Gruppieren 109">
              <a:extLst>
                <a:ext uri="{FF2B5EF4-FFF2-40B4-BE49-F238E27FC236}">
                  <a16:creationId xmlns:a16="http://schemas.microsoft.com/office/drawing/2014/main" id="{DA27BBD7-5093-4F40-B2C5-7F7BCEE3726D}"/>
                </a:ext>
              </a:extLst>
            </p:cNvPr>
            <p:cNvGrpSpPr/>
            <p:nvPr/>
          </p:nvGrpSpPr>
          <p:grpSpPr>
            <a:xfrm>
              <a:off x="6311222" y="3260844"/>
              <a:ext cx="866380" cy="590835"/>
              <a:chOff x="1352385" y="1709459"/>
              <a:chExt cx="866380" cy="590835"/>
            </a:xfrm>
          </p:grpSpPr>
          <p:pic>
            <p:nvPicPr>
              <p:cNvPr id="89" name="Picture 6">
                <a:extLst>
                  <a:ext uri="{FF2B5EF4-FFF2-40B4-BE49-F238E27FC236}">
                    <a16:creationId xmlns:a16="http://schemas.microsoft.com/office/drawing/2014/main" id="{A7C6B3CC-3145-402B-915E-65A006D3A825}"/>
                  </a:ext>
                </a:extLst>
              </p:cNvPr>
              <p:cNvPicPr>
                <a:picLocks noChangeAspect="1" noChangeArrowheads="1"/>
              </p:cNvPicPr>
              <p:nvPr/>
            </p:nvPicPr>
            <p:blipFill>
              <a:blip r:embed="rId16" cstate="screen"/>
              <a:srcRect/>
              <a:stretch>
                <a:fillRect/>
              </a:stretch>
            </p:blipFill>
            <p:spPr bwMode="auto">
              <a:xfrm>
                <a:off x="1352385" y="1814007"/>
                <a:ext cx="194313" cy="183425"/>
              </a:xfrm>
              <a:prstGeom prst="rect">
                <a:avLst/>
              </a:prstGeom>
              <a:noFill/>
              <a:ln w="9525">
                <a:noFill/>
                <a:miter lim="800000"/>
                <a:headEnd/>
                <a:tailEnd/>
              </a:ln>
            </p:spPr>
          </p:pic>
          <p:sp>
            <p:nvSpPr>
              <p:cNvPr id="90" name="Text Box 17">
                <a:extLst>
                  <a:ext uri="{FF2B5EF4-FFF2-40B4-BE49-F238E27FC236}">
                    <a16:creationId xmlns:a16="http://schemas.microsoft.com/office/drawing/2014/main" id="{00687884-54AB-48E1-ACAD-7D43DB423B37}"/>
                  </a:ext>
                </a:extLst>
              </p:cNvPr>
              <p:cNvSpPr txBox="1">
                <a:spLocks noChangeArrowheads="1"/>
              </p:cNvSpPr>
              <p:nvPr/>
            </p:nvSpPr>
            <p:spPr bwMode="auto">
              <a:xfrm>
                <a:off x="1469810" y="1709459"/>
                <a:ext cx="748955" cy="590835"/>
              </a:xfrm>
              <a:prstGeom prst="rect">
                <a:avLst/>
              </a:prstGeom>
              <a:noFill/>
              <a:ln w="28575">
                <a:noFill/>
                <a:miter lim="800000"/>
                <a:headEnd/>
                <a:tailEnd/>
              </a:ln>
            </p:spPr>
            <p:txBody>
              <a:bodyPr wrap="square">
                <a:spAutoFit/>
              </a:bodyPr>
              <a:lstStyle/>
              <a:p>
                <a:r>
                  <a:rPr lang="en-US" sz="1000" b="1">
                    <a:solidFill>
                      <a:srgbClr val="000000"/>
                    </a:solidFill>
                  </a:rPr>
                  <a:t>Espace</a:t>
                </a:r>
                <a:br>
                  <a:rPr lang="en-US" sz="1000" b="1">
                    <a:solidFill>
                      <a:srgbClr val="000000"/>
                    </a:solidFill>
                  </a:rPr>
                </a:br>
                <a:r>
                  <a:rPr lang="en-US" sz="1000" b="1">
                    <a:solidFill>
                      <a:srgbClr val="000000"/>
                    </a:solidFill>
                  </a:rPr>
                  <a:t>Talisman</a:t>
                </a:r>
                <a:endParaRPr lang="en-US" sz="900" dirty="0">
                  <a:solidFill>
                    <a:srgbClr val="000000"/>
                  </a:solidFill>
                </a:endParaRPr>
              </a:p>
            </p:txBody>
          </p:sp>
        </p:grpSp>
        <p:grpSp>
          <p:nvGrpSpPr>
            <p:cNvPr id="32" name="Gruppieren 105">
              <a:extLst>
                <a:ext uri="{FF2B5EF4-FFF2-40B4-BE49-F238E27FC236}">
                  <a16:creationId xmlns:a16="http://schemas.microsoft.com/office/drawing/2014/main" id="{3752F051-6BAE-48E0-8466-B2DA3A26CC7C}"/>
                </a:ext>
              </a:extLst>
            </p:cNvPr>
            <p:cNvGrpSpPr/>
            <p:nvPr/>
          </p:nvGrpSpPr>
          <p:grpSpPr>
            <a:xfrm>
              <a:off x="5623676" y="3696821"/>
              <a:ext cx="1409183" cy="590832"/>
              <a:chOff x="347287" y="1542945"/>
              <a:chExt cx="1409183" cy="590832"/>
            </a:xfrm>
          </p:grpSpPr>
          <p:sp>
            <p:nvSpPr>
              <p:cNvPr id="86" name="Text Box 17">
                <a:extLst>
                  <a:ext uri="{FF2B5EF4-FFF2-40B4-BE49-F238E27FC236}">
                    <a16:creationId xmlns:a16="http://schemas.microsoft.com/office/drawing/2014/main" id="{EFD1112E-AD80-4CDA-A13C-BFF60C1D819A}"/>
                  </a:ext>
                </a:extLst>
              </p:cNvPr>
              <p:cNvSpPr txBox="1">
                <a:spLocks noChangeArrowheads="1"/>
              </p:cNvSpPr>
              <p:nvPr/>
            </p:nvSpPr>
            <p:spPr bwMode="auto">
              <a:xfrm>
                <a:off x="642472" y="1707063"/>
                <a:ext cx="1113998" cy="426714"/>
              </a:xfrm>
              <a:prstGeom prst="rect">
                <a:avLst/>
              </a:prstGeom>
              <a:noFill/>
              <a:ln w="28575">
                <a:noFill/>
                <a:miter lim="800000"/>
                <a:headEnd/>
                <a:tailEnd/>
              </a:ln>
            </p:spPr>
            <p:txBody>
              <a:bodyPr wrap="square">
                <a:spAutoFit/>
              </a:bodyPr>
              <a:lstStyle/>
              <a:p>
                <a:r>
                  <a:rPr lang="en-US" sz="1000" b="1">
                    <a:solidFill>
                      <a:srgbClr val="000000"/>
                    </a:solidFill>
                  </a:rPr>
                  <a:t>Verano, Astra</a:t>
                </a:r>
                <a:endParaRPr lang="en-US" sz="900" dirty="0">
                  <a:solidFill>
                    <a:srgbClr val="000000"/>
                  </a:solidFill>
                </a:endParaRPr>
              </a:p>
            </p:txBody>
          </p:sp>
          <p:pic>
            <p:nvPicPr>
              <p:cNvPr id="87" name="Picture 4">
                <a:extLst>
                  <a:ext uri="{FF2B5EF4-FFF2-40B4-BE49-F238E27FC236}">
                    <a16:creationId xmlns:a16="http://schemas.microsoft.com/office/drawing/2014/main" id="{673CCF2E-2FCC-45BB-8A71-8897A6AD3FCC}"/>
                  </a:ext>
                </a:extLst>
              </p:cNvPr>
              <p:cNvPicPr>
                <a:picLocks noChangeAspect="1" noChangeArrowheads="1"/>
              </p:cNvPicPr>
              <p:nvPr/>
            </p:nvPicPr>
            <p:blipFill>
              <a:blip r:embed="rId17" cstate="screen"/>
              <a:srcRect/>
              <a:stretch>
                <a:fillRect/>
              </a:stretch>
            </p:blipFill>
            <p:spPr bwMode="auto">
              <a:xfrm>
                <a:off x="677238" y="1563184"/>
                <a:ext cx="663836" cy="203893"/>
              </a:xfrm>
              <a:prstGeom prst="rect">
                <a:avLst/>
              </a:prstGeom>
              <a:noFill/>
              <a:ln w="9525">
                <a:noFill/>
                <a:miter lim="800000"/>
                <a:headEnd/>
                <a:tailEnd/>
              </a:ln>
            </p:spPr>
          </p:pic>
          <p:pic>
            <p:nvPicPr>
              <p:cNvPr id="88" name="Picture 2">
                <a:extLst>
                  <a:ext uri="{FF2B5EF4-FFF2-40B4-BE49-F238E27FC236}">
                    <a16:creationId xmlns:a16="http://schemas.microsoft.com/office/drawing/2014/main" id="{A51DA221-1CB6-4503-BE53-646485F08E4F}"/>
                  </a:ext>
                </a:extLst>
              </p:cNvPr>
              <p:cNvPicPr>
                <a:picLocks noChangeAspect="1" noChangeArrowheads="1"/>
              </p:cNvPicPr>
              <p:nvPr/>
            </p:nvPicPr>
            <p:blipFill>
              <a:blip r:embed="rId15" cstate="screen"/>
              <a:srcRect/>
              <a:stretch>
                <a:fillRect/>
              </a:stretch>
            </p:blipFill>
            <p:spPr bwMode="auto">
              <a:xfrm>
                <a:off x="347287" y="1542945"/>
                <a:ext cx="328613" cy="244910"/>
              </a:xfrm>
              <a:prstGeom prst="rect">
                <a:avLst/>
              </a:prstGeom>
              <a:noFill/>
              <a:ln w="9525">
                <a:noFill/>
                <a:miter lim="800000"/>
                <a:headEnd/>
                <a:tailEnd/>
              </a:ln>
            </p:spPr>
          </p:pic>
        </p:grpSp>
        <p:grpSp>
          <p:nvGrpSpPr>
            <p:cNvPr id="33" name="Gruppieren 107">
              <a:extLst>
                <a:ext uri="{FF2B5EF4-FFF2-40B4-BE49-F238E27FC236}">
                  <a16:creationId xmlns:a16="http://schemas.microsoft.com/office/drawing/2014/main" id="{01217154-0E83-4065-833A-DE7F812C81A6}"/>
                </a:ext>
              </a:extLst>
            </p:cNvPr>
            <p:cNvGrpSpPr/>
            <p:nvPr/>
          </p:nvGrpSpPr>
          <p:grpSpPr>
            <a:xfrm>
              <a:off x="6598459" y="1491873"/>
              <a:ext cx="715962" cy="564536"/>
              <a:chOff x="6425376" y="1769834"/>
              <a:chExt cx="715962" cy="564536"/>
            </a:xfrm>
          </p:grpSpPr>
          <p:sp>
            <p:nvSpPr>
              <p:cNvPr id="84" name="Text Box 20">
                <a:extLst>
                  <a:ext uri="{FF2B5EF4-FFF2-40B4-BE49-F238E27FC236}">
                    <a16:creationId xmlns:a16="http://schemas.microsoft.com/office/drawing/2014/main" id="{29BCAA7D-D324-4EED-BC3A-1C90BBA18B5D}"/>
                  </a:ext>
                </a:extLst>
              </p:cNvPr>
              <p:cNvSpPr txBox="1">
                <a:spLocks noChangeArrowheads="1"/>
              </p:cNvSpPr>
              <p:nvPr/>
            </p:nvSpPr>
            <p:spPr bwMode="auto">
              <a:xfrm>
                <a:off x="6425376" y="2071777"/>
                <a:ext cx="715962" cy="262593"/>
              </a:xfrm>
              <a:prstGeom prst="rect">
                <a:avLst/>
              </a:prstGeom>
              <a:noFill/>
              <a:ln w="28575">
                <a:noFill/>
                <a:miter lim="800000"/>
                <a:headEnd/>
                <a:tailEnd/>
              </a:ln>
            </p:spPr>
            <p:txBody>
              <a:bodyPr>
                <a:spAutoFit/>
              </a:bodyPr>
              <a:lstStyle/>
              <a:p>
                <a:pPr algn="ctr"/>
                <a:r>
                  <a:rPr lang="en-US" sz="1000" b="1">
                    <a:solidFill>
                      <a:srgbClr val="000000"/>
                    </a:solidFill>
                  </a:rPr>
                  <a:t>Tucson</a:t>
                </a:r>
                <a:endParaRPr lang="en-US" sz="900" dirty="0">
                  <a:solidFill>
                    <a:srgbClr val="000000"/>
                  </a:solidFill>
                </a:endParaRPr>
              </a:p>
            </p:txBody>
          </p:sp>
          <p:pic>
            <p:nvPicPr>
              <p:cNvPr id="85" name="Picture 3" descr="C:\Users\schwanb\Pictures\hyundai-logo-1.jpg">
                <a:extLst>
                  <a:ext uri="{FF2B5EF4-FFF2-40B4-BE49-F238E27FC236}">
                    <a16:creationId xmlns:a16="http://schemas.microsoft.com/office/drawing/2014/main" id="{F8949EA1-E8B4-4746-A8D7-E8C1907F6B47}"/>
                  </a:ext>
                </a:extLst>
              </p:cNvPr>
              <p:cNvPicPr>
                <a:picLocks noChangeAspect="1" noChangeArrowheads="1"/>
              </p:cNvPicPr>
              <p:nvPr/>
            </p:nvPicPr>
            <p:blipFill>
              <a:blip r:embed="rId18" cstate="screen"/>
              <a:srcRect/>
              <a:stretch>
                <a:fillRect/>
              </a:stretch>
            </p:blipFill>
            <p:spPr bwMode="auto">
              <a:xfrm>
                <a:off x="6571878" y="1769834"/>
                <a:ext cx="422959" cy="376635"/>
              </a:xfrm>
              <a:prstGeom prst="rect">
                <a:avLst/>
              </a:prstGeom>
              <a:noFill/>
            </p:spPr>
          </p:pic>
        </p:grpSp>
        <p:pic>
          <p:nvPicPr>
            <p:cNvPr id="34" name="Picture 4" descr="C:\Users\schwanb\Pictures\renault-talisman-lfd-image-tournette_w308_h205_rac.jpg">
              <a:extLst>
                <a:ext uri="{FF2B5EF4-FFF2-40B4-BE49-F238E27FC236}">
                  <a16:creationId xmlns:a16="http://schemas.microsoft.com/office/drawing/2014/main" id="{E811B458-21DB-471F-893C-8EE9671D1B8B}"/>
                </a:ext>
              </a:extLst>
            </p:cNvPr>
            <p:cNvPicPr>
              <a:picLocks noChangeAspect="1" noChangeArrowheads="1"/>
            </p:cNvPicPr>
            <p:nvPr/>
          </p:nvPicPr>
          <p:blipFill>
            <a:blip r:embed="rId19" cstate="screen"/>
            <a:srcRect/>
            <a:stretch>
              <a:fillRect/>
            </a:stretch>
          </p:blipFill>
          <p:spPr bwMode="auto">
            <a:xfrm>
              <a:off x="7188392" y="3266828"/>
              <a:ext cx="858519" cy="357084"/>
            </a:xfrm>
            <a:prstGeom prst="rect">
              <a:avLst/>
            </a:prstGeom>
            <a:noFill/>
            <a:ln w="12700" algn="ctr">
              <a:solidFill>
                <a:schemeClr val="accent3">
                  <a:lumMod val="25000"/>
                </a:schemeClr>
              </a:solidFill>
              <a:miter lim="800000"/>
              <a:headEnd/>
              <a:tailEnd/>
            </a:ln>
            <a:effectLst/>
          </p:spPr>
        </p:pic>
        <p:pic>
          <p:nvPicPr>
            <p:cNvPr id="35" name="Picture 6" descr="C:\Users\schwanb\Pictures\Opel-Astra-4.jpg">
              <a:extLst>
                <a:ext uri="{FF2B5EF4-FFF2-40B4-BE49-F238E27FC236}">
                  <a16:creationId xmlns:a16="http://schemas.microsoft.com/office/drawing/2014/main" id="{8CD03FE7-CC46-48A2-900E-E4721D78106C}"/>
                </a:ext>
              </a:extLst>
            </p:cNvPr>
            <p:cNvPicPr>
              <a:picLocks noChangeAspect="1" noChangeArrowheads="1"/>
            </p:cNvPicPr>
            <p:nvPr/>
          </p:nvPicPr>
          <p:blipFill>
            <a:blip r:embed="rId20" cstate="screen"/>
            <a:srcRect/>
            <a:stretch>
              <a:fillRect/>
            </a:stretch>
          </p:blipFill>
          <p:spPr bwMode="auto">
            <a:xfrm>
              <a:off x="6955196" y="3676116"/>
              <a:ext cx="780761" cy="350480"/>
            </a:xfrm>
            <a:prstGeom prst="rect">
              <a:avLst/>
            </a:prstGeom>
            <a:noFill/>
            <a:ln w="12700" algn="ctr">
              <a:solidFill>
                <a:schemeClr val="accent3">
                  <a:lumMod val="25000"/>
                </a:schemeClr>
              </a:solidFill>
              <a:miter lim="800000"/>
              <a:headEnd/>
              <a:tailEnd/>
            </a:ln>
            <a:effectLst/>
          </p:spPr>
        </p:pic>
        <p:grpSp>
          <p:nvGrpSpPr>
            <p:cNvPr id="36" name="Gruppieren 110">
              <a:extLst>
                <a:ext uri="{FF2B5EF4-FFF2-40B4-BE49-F238E27FC236}">
                  <a16:creationId xmlns:a16="http://schemas.microsoft.com/office/drawing/2014/main" id="{CC83DC77-1666-45FC-B122-0460C9B51303}"/>
                </a:ext>
              </a:extLst>
            </p:cNvPr>
            <p:cNvGrpSpPr/>
            <p:nvPr/>
          </p:nvGrpSpPr>
          <p:grpSpPr>
            <a:xfrm>
              <a:off x="274309" y="725789"/>
              <a:ext cx="8506556" cy="208958"/>
              <a:chOff x="130903" y="705317"/>
              <a:chExt cx="8846820" cy="158353"/>
            </a:xfrm>
          </p:grpSpPr>
          <p:sp>
            <p:nvSpPr>
              <p:cNvPr id="75" name="Rectangle 30">
                <a:extLst>
                  <a:ext uri="{FF2B5EF4-FFF2-40B4-BE49-F238E27FC236}">
                    <a16:creationId xmlns:a16="http://schemas.microsoft.com/office/drawing/2014/main" id="{44C89170-9203-4FE2-AE8B-C44379BFC111}"/>
                  </a:ext>
                </a:extLst>
              </p:cNvPr>
              <p:cNvSpPr>
                <a:spLocks noChangeArrowheads="1"/>
              </p:cNvSpPr>
              <p:nvPr/>
            </p:nvSpPr>
            <p:spPr bwMode="auto">
              <a:xfrm>
                <a:off x="130903" y="705317"/>
                <a:ext cx="984250" cy="158353"/>
              </a:xfrm>
              <a:prstGeom prst="rect">
                <a:avLst/>
              </a:prstGeom>
              <a:solidFill>
                <a:schemeClr val="bg1"/>
              </a:solidFill>
              <a:ln w="9525">
                <a:noFill/>
                <a:miter lim="800000"/>
                <a:headEnd/>
                <a:tailEnd/>
              </a:ln>
            </p:spPr>
            <p:txBody>
              <a:bodyPr wrap="none" anchor="ctr"/>
              <a:lstStyle/>
              <a:p>
                <a:pPr algn="ctr"/>
                <a:r>
                  <a:rPr lang="en-US" sz="1200" b="1">
                    <a:solidFill>
                      <a:srgbClr val="000000"/>
                    </a:solidFill>
                  </a:rPr>
                  <a:t>2008</a:t>
                </a:r>
                <a:endParaRPr lang="en-US" sz="1200" b="1" dirty="0">
                  <a:solidFill>
                    <a:srgbClr val="000000"/>
                  </a:solidFill>
                </a:endParaRPr>
              </a:p>
            </p:txBody>
          </p:sp>
          <p:sp>
            <p:nvSpPr>
              <p:cNvPr id="76" name="Rectangle 31">
                <a:extLst>
                  <a:ext uri="{FF2B5EF4-FFF2-40B4-BE49-F238E27FC236}">
                    <a16:creationId xmlns:a16="http://schemas.microsoft.com/office/drawing/2014/main" id="{B92C5CB7-1D8C-4FB9-815B-348174E3753E}"/>
                  </a:ext>
                </a:extLst>
              </p:cNvPr>
              <p:cNvSpPr>
                <a:spLocks noChangeArrowheads="1"/>
              </p:cNvSpPr>
              <p:nvPr/>
            </p:nvSpPr>
            <p:spPr bwMode="auto">
              <a:xfrm>
                <a:off x="1107216" y="705317"/>
                <a:ext cx="984250" cy="158353"/>
              </a:xfrm>
              <a:prstGeom prst="rect">
                <a:avLst/>
              </a:prstGeom>
              <a:solidFill>
                <a:schemeClr val="tx1"/>
              </a:solidFill>
              <a:ln w="9525">
                <a:noFill/>
                <a:miter lim="800000"/>
                <a:headEnd/>
                <a:tailEnd/>
              </a:ln>
            </p:spPr>
            <p:txBody>
              <a:bodyPr wrap="none" anchor="ctr"/>
              <a:lstStyle/>
              <a:p>
                <a:pPr algn="ctr"/>
                <a:r>
                  <a:rPr lang="en-US" sz="1200" b="1">
                    <a:solidFill>
                      <a:srgbClr val="FFFFFF"/>
                    </a:solidFill>
                  </a:rPr>
                  <a:t>2009</a:t>
                </a:r>
                <a:endParaRPr lang="en-US" sz="1200" b="1" dirty="0">
                  <a:solidFill>
                    <a:srgbClr val="FFFFFF"/>
                  </a:solidFill>
                </a:endParaRPr>
              </a:p>
            </p:txBody>
          </p:sp>
          <p:sp>
            <p:nvSpPr>
              <p:cNvPr id="77" name="Rectangle 32">
                <a:extLst>
                  <a:ext uri="{FF2B5EF4-FFF2-40B4-BE49-F238E27FC236}">
                    <a16:creationId xmlns:a16="http://schemas.microsoft.com/office/drawing/2014/main" id="{B5411A8E-6D15-45B0-B324-45BF40503DD6}"/>
                  </a:ext>
                </a:extLst>
              </p:cNvPr>
              <p:cNvSpPr>
                <a:spLocks noChangeArrowheads="1"/>
              </p:cNvSpPr>
              <p:nvPr/>
            </p:nvSpPr>
            <p:spPr bwMode="auto">
              <a:xfrm>
                <a:off x="2093053" y="705317"/>
                <a:ext cx="984250" cy="158353"/>
              </a:xfrm>
              <a:prstGeom prst="rect">
                <a:avLst/>
              </a:prstGeom>
              <a:solidFill>
                <a:schemeClr val="bg1"/>
              </a:solidFill>
              <a:ln w="9525">
                <a:noFill/>
                <a:miter lim="800000"/>
                <a:headEnd/>
                <a:tailEnd/>
              </a:ln>
            </p:spPr>
            <p:txBody>
              <a:bodyPr wrap="none" anchor="ctr"/>
              <a:lstStyle/>
              <a:p>
                <a:pPr algn="ctr"/>
                <a:r>
                  <a:rPr lang="en-US" sz="1200" b="1">
                    <a:solidFill>
                      <a:srgbClr val="000000"/>
                    </a:solidFill>
                  </a:rPr>
                  <a:t>2010</a:t>
                </a:r>
                <a:endParaRPr lang="en-US" sz="1200" b="1" dirty="0">
                  <a:solidFill>
                    <a:srgbClr val="000000"/>
                  </a:solidFill>
                </a:endParaRPr>
              </a:p>
            </p:txBody>
          </p:sp>
          <p:sp>
            <p:nvSpPr>
              <p:cNvPr id="78" name="Rectangle 33">
                <a:extLst>
                  <a:ext uri="{FF2B5EF4-FFF2-40B4-BE49-F238E27FC236}">
                    <a16:creationId xmlns:a16="http://schemas.microsoft.com/office/drawing/2014/main" id="{0F015C79-968F-4EE3-9908-C0C94752A528}"/>
                  </a:ext>
                </a:extLst>
              </p:cNvPr>
              <p:cNvSpPr>
                <a:spLocks noChangeArrowheads="1"/>
              </p:cNvSpPr>
              <p:nvPr/>
            </p:nvSpPr>
            <p:spPr bwMode="auto">
              <a:xfrm>
                <a:off x="3067778" y="705317"/>
                <a:ext cx="984250" cy="158353"/>
              </a:xfrm>
              <a:prstGeom prst="rect">
                <a:avLst/>
              </a:prstGeom>
              <a:solidFill>
                <a:schemeClr val="tx1"/>
              </a:solidFill>
              <a:ln w="9525">
                <a:noFill/>
                <a:miter lim="800000"/>
                <a:headEnd/>
                <a:tailEnd/>
              </a:ln>
            </p:spPr>
            <p:txBody>
              <a:bodyPr wrap="none" anchor="ctr"/>
              <a:lstStyle/>
              <a:p>
                <a:pPr algn="ctr"/>
                <a:r>
                  <a:rPr lang="en-US" sz="1200" b="1">
                    <a:solidFill>
                      <a:srgbClr val="FFFFFF"/>
                    </a:solidFill>
                  </a:rPr>
                  <a:t>2011</a:t>
                </a:r>
                <a:endParaRPr lang="en-US" sz="1200" b="1" dirty="0">
                  <a:solidFill>
                    <a:srgbClr val="FFFFFF"/>
                  </a:solidFill>
                </a:endParaRPr>
              </a:p>
            </p:txBody>
          </p:sp>
          <p:sp>
            <p:nvSpPr>
              <p:cNvPr id="79" name="Rectangle 34">
                <a:extLst>
                  <a:ext uri="{FF2B5EF4-FFF2-40B4-BE49-F238E27FC236}">
                    <a16:creationId xmlns:a16="http://schemas.microsoft.com/office/drawing/2014/main" id="{132AF5FD-F27A-40E9-8487-1CD35C1E4A19}"/>
                  </a:ext>
                </a:extLst>
              </p:cNvPr>
              <p:cNvSpPr>
                <a:spLocks noChangeArrowheads="1"/>
              </p:cNvSpPr>
              <p:nvPr/>
            </p:nvSpPr>
            <p:spPr bwMode="auto">
              <a:xfrm>
                <a:off x="4053616" y="705317"/>
                <a:ext cx="984250" cy="158353"/>
              </a:xfrm>
              <a:prstGeom prst="rect">
                <a:avLst/>
              </a:prstGeom>
              <a:solidFill>
                <a:schemeClr val="bg1"/>
              </a:solidFill>
              <a:ln w="9525">
                <a:noFill/>
                <a:miter lim="800000"/>
                <a:headEnd/>
                <a:tailEnd/>
              </a:ln>
            </p:spPr>
            <p:txBody>
              <a:bodyPr wrap="none" anchor="ctr"/>
              <a:lstStyle/>
              <a:p>
                <a:pPr algn="ctr"/>
                <a:r>
                  <a:rPr lang="en-US" sz="1200" b="1">
                    <a:solidFill>
                      <a:srgbClr val="000000"/>
                    </a:solidFill>
                  </a:rPr>
                  <a:t>2012</a:t>
                </a:r>
                <a:endParaRPr lang="en-US" sz="1200" b="1" dirty="0">
                  <a:solidFill>
                    <a:srgbClr val="000000"/>
                  </a:solidFill>
                </a:endParaRPr>
              </a:p>
            </p:txBody>
          </p:sp>
          <p:sp>
            <p:nvSpPr>
              <p:cNvPr id="80" name="Rectangle 35">
                <a:extLst>
                  <a:ext uri="{FF2B5EF4-FFF2-40B4-BE49-F238E27FC236}">
                    <a16:creationId xmlns:a16="http://schemas.microsoft.com/office/drawing/2014/main" id="{376ACE17-AE48-4796-BAF5-635C41655438}"/>
                  </a:ext>
                </a:extLst>
              </p:cNvPr>
              <p:cNvSpPr>
                <a:spLocks noChangeArrowheads="1"/>
              </p:cNvSpPr>
              <p:nvPr/>
            </p:nvSpPr>
            <p:spPr bwMode="auto">
              <a:xfrm>
                <a:off x="5033103" y="705317"/>
                <a:ext cx="984250" cy="158353"/>
              </a:xfrm>
              <a:prstGeom prst="rect">
                <a:avLst/>
              </a:prstGeom>
              <a:solidFill>
                <a:schemeClr val="tx1"/>
              </a:solidFill>
              <a:ln w="9525">
                <a:noFill/>
                <a:miter lim="800000"/>
                <a:headEnd/>
                <a:tailEnd/>
              </a:ln>
            </p:spPr>
            <p:txBody>
              <a:bodyPr wrap="none" anchor="ctr"/>
              <a:lstStyle/>
              <a:p>
                <a:pPr algn="ctr"/>
                <a:r>
                  <a:rPr lang="en-US" sz="1200" b="1">
                    <a:solidFill>
                      <a:srgbClr val="FFFFFF"/>
                    </a:solidFill>
                  </a:rPr>
                  <a:t>2013</a:t>
                </a:r>
                <a:endParaRPr lang="en-US" sz="1200" b="1" dirty="0">
                  <a:solidFill>
                    <a:srgbClr val="FFFFFF"/>
                  </a:solidFill>
                </a:endParaRPr>
              </a:p>
            </p:txBody>
          </p:sp>
          <p:sp>
            <p:nvSpPr>
              <p:cNvPr id="81" name="Rectangle 34">
                <a:extLst>
                  <a:ext uri="{FF2B5EF4-FFF2-40B4-BE49-F238E27FC236}">
                    <a16:creationId xmlns:a16="http://schemas.microsoft.com/office/drawing/2014/main" id="{F3021A75-2032-4E96-BD9F-48C28A5E9B56}"/>
                  </a:ext>
                </a:extLst>
              </p:cNvPr>
              <p:cNvSpPr>
                <a:spLocks noChangeArrowheads="1"/>
              </p:cNvSpPr>
              <p:nvPr/>
            </p:nvSpPr>
            <p:spPr bwMode="auto">
              <a:xfrm>
                <a:off x="6022116" y="705317"/>
                <a:ext cx="984250" cy="158353"/>
              </a:xfrm>
              <a:prstGeom prst="rect">
                <a:avLst/>
              </a:prstGeom>
              <a:solidFill>
                <a:schemeClr val="bg1"/>
              </a:solidFill>
              <a:ln w="9525">
                <a:noFill/>
                <a:miter lim="800000"/>
                <a:headEnd/>
                <a:tailEnd/>
              </a:ln>
            </p:spPr>
            <p:txBody>
              <a:bodyPr wrap="none" anchor="ctr"/>
              <a:lstStyle/>
              <a:p>
                <a:pPr algn="ctr"/>
                <a:r>
                  <a:rPr lang="en-US" sz="1200" b="1">
                    <a:solidFill>
                      <a:srgbClr val="000000"/>
                    </a:solidFill>
                  </a:rPr>
                  <a:t>2014</a:t>
                </a:r>
                <a:endParaRPr lang="en-US" sz="1200" b="1" dirty="0">
                  <a:solidFill>
                    <a:srgbClr val="000000"/>
                  </a:solidFill>
                </a:endParaRPr>
              </a:p>
            </p:txBody>
          </p:sp>
          <p:sp>
            <p:nvSpPr>
              <p:cNvPr id="82" name="Rectangle 35">
                <a:extLst>
                  <a:ext uri="{FF2B5EF4-FFF2-40B4-BE49-F238E27FC236}">
                    <a16:creationId xmlns:a16="http://schemas.microsoft.com/office/drawing/2014/main" id="{4DC81A98-0FDF-4835-BEB1-9A17F038157E}"/>
                  </a:ext>
                </a:extLst>
              </p:cNvPr>
              <p:cNvSpPr>
                <a:spLocks noChangeArrowheads="1"/>
              </p:cNvSpPr>
              <p:nvPr/>
            </p:nvSpPr>
            <p:spPr bwMode="auto">
              <a:xfrm>
                <a:off x="7001603" y="705317"/>
                <a:ext cx="984250" cy="158353"/>
              </a:xfrm>
              <a:prstGeom prst="rect">
                <a:avLst/>
              </a:prstGeom>
              <a:solidFill>
                <a:schemeClr val="tx1"/>
              </a:solidFill>
              <a:ln w="9525">
                <a:noFill/>
                <a:miter lim="800000"/>
                <a:headEnd/>
                <a:tailEnd/>
              </a:ln>
            </p:spPr>
            <p:txBody>
              <a:bodyPr wrap="none" anchor="ctr"/>
              <a:lstStyle/>
              <a:p>
                <a:pPr algn="ctr"/>
                <a:r>
                  <a:rPr lang="en-US" sz="1200" b="1">
                    <a:solidFill>
                      <a:srgbClr val="FFFFFF"/>
                    </a:solidFill>
                  </a:rPr>
                  <a:t>2015</a:t>
                </a:r>
                <a:endParaRPr lang="en-US" sz="1200" b="1" dirty="0">
                  <a:solidFill>
                    <a:srgbClr val="FFFFFF"/>
                  </a:solidFill>
                </a:endParaRPr>
              </a:p>
            </p:txBody>
          </p:sp>
          <p:sp>
            <p:nvSpPr>
              <p:cNvPr id="83" name="Rectangle 30">
                <a:extLst>
                  <a:ext uri="{FF2B5EF4-FFF2-40B4-BE49-F238E27FC236}">
                    <a16:creationId xmlns:a16="http://schemas.microsoft.com/office/drawing/2014/main" id="{DCA1B5B5-7A45-4AE8-956A-75D13BCBEC57}"/>
                  </a:ext>
                </a:extLst>
              </p:cNvPr>
              <p:cNvSpPr>
                <a:spLocks noChangeArrowheads="1"/>
              </p:cNvSpPr>
              <p:nvPr/>
            </p:nvSpPr>
            <p:spPr bwMode="auto">
              <a:xfrm>
                <a:off x="7993473" y="705317"/>
                <a:ext cx="984250" cy="158353"/>
              </a:xfrm>
              <a:prstGeom prst="rect">
                <a:avLst/>
              </a:prstGeom>
              <a:solidFill>
                <a:schemeClr val="bg1"/>
              </a:solidFill>
              <a:ln w="9525">
                <a:noFill/>
                <a:miter lim="800000"/>
                <a:headEnd/>
                <a:tailEnd/>
              </a:ln>
            </p:spPr>
            <p:txBody>
              <a:bodyPr wrap="none" anchor="ctr"/>
              <a:lstStyle/>
              <a:p>
                <a:pPr algn="ctr"/>
                <a:r>
                  <a:rPr lang="en-US" sz="1200" b="1">
                    <a:solidFill>
                      <a:srgbClr val="000000"/>
                    </a:solidFill>
                  </a:rPr>
                  <a:t>2016</a:t>
                </a:r>
                <a:endParaRPr lang="en-US" sz="1200" b="1" dirty="0">
                  <a:solidFill>
                    <a:srgbClr val="000000"/>
                  </a:solidFill>
                </a:endParaRPr>
              </a:p>
            </p:txBody>
          </p:sp>
        </p:grpSp>
        <p:grpSp>
          <p:nvGrpSpPr>
            <p:cNvPr id="37" name="Gruppieren 108">
              <a:extLst>
                <a:ext uri="{FF2B5EF4-FFF2-40B4-BE49-F238E27FC236}">
                  <a16:creationId xmlns:a16="http://schemas.microsoft.com/office/drawing/2014/main" id="{1762DC47-3DD2-411C-8C07-C70106A32C43}"/>
                </a:ext>
              </a:extLst>
            </p:cNvPr>
            <p:cNvGrpSpPr/>
            <p:nvPr/>
          </p:nvGrpSpPr>
          <p:grpSpPr>
            <a:xfrm>
              <a:off x="3386307" y="973667"/>
              <a:ext cx="715963" cy="451765"/>
              <a:chOff x="3301860" y="873813"/>
              <a:chExt cx="715963" cy="451765"/>
            </a:xfrm>
          </p:grpSpPr>
          <p:sp>
            <p:nvSpPr>
              <p:cNvPr id="73" name="Text Box 9">
                <a:extLst>
                  <a:ext uri="{FF2B5EF4-FFF2-40B4-BE49-F238E27FC236}">
                    <a16:creationId xmlns:a16="http://schemas.microsoft.com/office/drawing/2014/main" id="{E68EC8D1-0D04-412B-939C-585CA8F19E8F}"/>
                  </a:ext>
                </a:extLst>
              </p:cNvPr>
              <p:cNvSpPr txBox="1">
                <a:spLocks noChangeArrowheads="1"/>
              </p:cNvSpPr>
              <p:nvPr/>
            </p:nvSpPr>
            <p:spPr bwMode="auto">
              <a:xfrm>
                <a:off x="3301860" y="1062985"/>
                <a:ext cx="715963" cy="262593"/>
              </a:xfrm>
              <a:prstGeom prst="rect">
                <a:avLst/>
              </a:prstGeom>
              <a:noFill/>
              <a:ln w="28575">
                <a:noFill/>
                <a:miter lim="800000"/>
                <a:headEnd/>
                <a:tailEnd/>
              </a:ln>
            </p:spPr>
            <p:txBody>
              <a:bodyPr>
                <a:spAutoFit/>
              </a:bodyPr>
              <a:lstStyle/>
              <a:p>
                <a:pPr algn="ctr"/>
                <a:r>
                  <a:rPr lang="en-US" sz="1000" b="1">
                    <a:solidFill>
                      <a:srgbClr val="000000"/>
                    </a:solidFill>
                  </a:rPr>
                  <a:t>Taurus</a:t>
                </a:r>
                <a:endParaRPr lang="en-US" sz="900" dirty="0">
                  <a:solidFill>
                    <a:srgbClr val="000000"/>
                  </a:solidFill>
                </a:endParaRPr>
              </a:p>
            </p:txBody>
          </p:sp>
          <p:pic>
            <p:nvPicPr>
              <p:cNvPr id="74" name="Picture 10" descr="ford_logo_transp">
                <a:extLst>
                  <a:ext uri="{FF2B5EF4-FFF2-40B4-BE49-F238E27FC236}">
                    <a16:creationId xmlns:a16="http://schemas.microsoft.com/office/drawing/2014/main" id="{673B1385-D28E-4E87-A9A9-CAE7D25749F7}"/>
                  </a:ext>
                </a:extLst>
              </p:cNvPr>
              <p:cNvPicPr>
                <a:picLocks noChangeAspect="1" noChangeArrowheads="1"/>
              </p:cNvPicPr>
              <p:nvPr/>
            </p:nvPicPr>
            <p:blipFill>
              <a:blip r:embed="rId2" cstate="screen"/>
              <a:stretch>
                <a:fillRect/>
              </a:stretch>
            </p:blipFill>
            <p:spPr bwMode="auto">
              <a:xfrm>
                <a:off x="3392221" y="873813"/>
                <a:ext cx="535241" cy="269283"/>
              </a:xfrm>
              <a:prstGeom prst="rect">
                <a:avLst/>
              </a:prstGeom>
              <a:noFill/>
              <a:ln>
                <a:noFill/>
              </a:ln>
            </p:spPr>
          </p:pic>
        </p:grpSp>
        <p:grpSp>
          <p:nvGrpSpPr>
            <p:cNvPr id="38" name="Gruppieren 110">
              <a:extLst>
                <a:ext uri="{FF2B5EF4-FFF2-40B4-BE49-F238E27FC236}">
                  <a16:creationId xmlns:a16="http://schemas.microsoft.com/office/drawing/2014/main" id="{34E75CDB-764D-49B2-9EB8-2B6D5CD4DA7A}"/>
                </a:ext>
              </a:extLst>
            </p:cNvPr>
            <p:cNvGrpSpPr/>
            <p:nvPr/>
          </p:nvGrpSpPr>
          <p:grpSpPr>
            <a:xfrm>
              <a:off x="4443582" y="973667"/>
              <a:ext cx="715963" cy="451765"/>
              <a:chOff x="4359135" y="873813"/>
              <a:chExt cx="715963" cy="451765"/>
            </a:xfrm>
          </p:grpSpPr>
          <p:sp>
            <p:nvSpPr>
              <p:cNvPr id="71" name="Text Box 14">
                <a:extLst>
                  <a:ext uri="{FF2B5EF4-FFF2-40B4-BE49-F238E27FC236}">
                    <a16:creationId xmlns:a16="http://schemas.microsoft.com/office/drawing/2014/main" id="{B9F06D8E-A0C6-439A-93E2-91B3CB546924}"/>
                  </a:ext>
                </a:extLst>
              </p:cNvPr>
              <p:cNvSpPr txBox="1">
                <a:spLocks noChangeArrowheads="1"/>
              </p:cNvSpPr>
              <p:nvPr/>
            </p:nvSpPr>
            <p:spPr bwMode="auto">
              <a:xfrm>
                <a:off x="4359135" y="1062985"/>
                <a:ext cx="715963" cy="262593"/>
              </a:xfrm>
              <a:prstGeom prst="rect">
                <a:avLst/>
              </a:prstGeom>
              <a:noFill/>
              <a:ln w="28575">
                <a:noFill/>
                <a:miter lim="800000"/>
                <a:headEnd/>
                <a:tailEnd/>
              </a:ln>
            </p:spPr>
            <p:txBody>
              <a:bodyPr>
                <a:spAutoFit/>
              </a:bodyPr>
              <a:lstStyle/>
              <a:p>
                <a:pPr algn="ctr"/>
                <a:r>
                  <a:rPr lang="en-US" sz="1000" b="1">
                    <a:solidFill>
                      <a:srgbClr val="000000"/>
                    </a:solidFill>
                  </a:rPr>
                  <a:t>Flex</a:t>
                </a:r>
                <a:endParaRPr lang="en-US" sz="900" dirty="0">
                  <a:solidFill>
                    <a:srgbClr val="000000"/>
                  </a:solidFill>
                </a:endParaRPr>
              </a:p>
            </p:txBody>
          </p:sp>
          <p:pic>
            <p:nvPicPr>
              <p:cNvPr id="72" name="Picture 10" descr="ford_logo_transp">
                <a:extLst>
                  <a:ext uri="{FF2B5EF4-FFF2-40B4-BE49-F238E27FC236}">
                    <a16:creationId xmlns:a16="http://schemas.microsoft.com/office/drawing/2014/main" id="{DDD7F17D-6DC1-41D3-9B52-79EC401CD7A3}"/>
                  </a:ext>
                </a:extLst>
              </p:cNvPr>
              <p:cNvPicPr>
                <a:picLocks noChangeAspect="1" noChangeArrowheads="1"/>
              </p:cNvPicPr>
              <p:nvPr/>
            </p:nvPicPr>
            <p:blipFill>
              <a:blip r:embed="rId2" cstate="screen"/>
              <a:stretch>
                <a:fillRect/>
              </a:stretch>
            </p:blipFill>
            <p:spPr bwMode="auto">
              <a:xfrm>
                <a:off x="4449496" y="873813"/>
                <a:ext cx="535241" cy="269283"/>
              </a:xfrm>
              <a:prstGeom prst="rect">
                <a:avLst/>
              </a:prstGeom>
              <a:noFill/>
              <a:ln>
                <a:noFill/>
              </a:ln>
            </p:spPr>
          </p:pic>
        </p:grpSp>
        <p:sp>
          <p:nvSpPr>
            <p:cNvPr id="39" name="Text Box 14">
              <a:extLst>
                <a:ext uri="{FF2B5EF4-FFF2-40B4-BE49-F238E27FC236}">
                  <a16:creationId xmlns:a16="http://schemas.microsoft.com/office/drawing/2014/main" id="{2A26C8D5-0FEB-437B-8501-E64F89B29D58}"/>
                </a:ext>
              </a:extLst>
            </p:cNvPr>
            <p:cNvSpPr txBox="1">
              <a:spLocks noChangeArrowheads="1"/>
            </p:cNvSpPr>
            <p:nvPr/>
          </p:nvSpPr>
          <p:spPr bwMode="auto">
            <a:xfrm>
              <a:off x="3177420" y="1391704"/>
              <a:ext cx="585910" cy="426714"/>
            </a:xfrm>
            <a:prstGeom prst="rect">
              <a:avLst/>
            </a:prstGeom>
            <a:noFill/>
            <a:ln w="28575">
              <a:noFill/>
              <a:miter lim="800000"/>
              <a:headEnd/>
              <a:tailEnd/>
            </a:ln>
          </p:spPr>
          <p:txBody>
            <a:bodyPr wrap="square">
              <a:spAutoFit/>
            </a:bodyPr>
            <a:lstStyle/>
            <a:p>
              <a:pPr algn="ctr"/>
              <a:r>
                <a:rPr lang="en-US" sz="1000" b="1">
                  <a:solidFill>
                    <a:srgbClr val="000000"/>
                  </a:solidFill>
                </a:rPr>
                <a:t>C-Max</a:t>
              </a:r>
              <a:endParaRPr lang="en-US" sz="900" dirty="0">
                <a:solidFill>
                  <a:srgbClr val="000000"/>
                </a:solidFill>
              </a:endParaRPr>
            </a:p>
          </p:txBody>
        </p:sp>
        <p:grpSp>
          <p:nvGrpSpPr>
            <p:cNvPr id="40" name="Gruppieren 114">
              <a:extLst>
                <a:ext uri="{FF2B5EF4-FFF2-40B4-BE49-F238E27FC236}">
                  <a16:creationId xmlns:a16="http://schemas.microsoft.com/office/drawing/2014/main" id="{7231A4BD-6E4E-4E08-83C4-B53A0A2BF804}"/>
                </a:ext>
              </a:extLst>
            </p:cNvPr>
            <p:cNvGrpSpPr/>
            <p:nvPr/>
          </p:nvGrpSpPr>
          <p:grpSpPr>
            <a:xfrm>
              <a:off x="3829167" y="1651917"/>
              <a:ext cx="715962" cy="606766"/>
              <a:chOff x="3789222" y="1801920"/>
              <a:chExt cx="715962" cy="606766"/>
            </a:xfrm>
          </p:grpSpPr>
          <p:sp>
            <p:nvSpPr>
              <p:cNvPr id="69" name="Text Box 20">
                <a:extLst>
                  <a:ext uri="{FF2B5EF4-FFF2-40B4-BE49-F238E27FC236}">
                    <a16:creationId xmlns:a16="http://schemas.microsoft.com/office/drawing/2014/main" id="{E56264DC-7499-46F6-A674-B5F924F867EB}"/>
                  </a:ext>
                </a:extLst>
              </p:cNvPr>
              <p:cNvSpPr txBox="1">
                <a:spLocks noChangeArrowheads="1"/>
              </p:cNvSpPr>
              <p:nvPr/>
            </p:nvSpPr>
            <p:spPr bwMode="auto">
              <a:xfrm>
                <a:off x="3789222" y="1981972"/>
                <a:ext cx="715962" cy="426714"/>
              </a:xfrm>
              <a:prstGeom prst="rect">
                <a:avLst/>
              </a:prstGeom>
              <a:noFill/>
              <a:ln w="28575">
                <a:noFill/>
                <a:miter lim="800000"/>
                <a:headEnd/>
                <a:tailEnd/>
              </a:ln>
            </p:spPr>
            <p:txBody>
              <a:bodyPr>
                <a:spAutoFit/>
              </a:bodyPr>
              <a:lstStyle/>
              <a:p>
                <a:pPr algn="ctr"/>
                <a:r>
                  <a:rPr lang="en-US" sz="1000" b="1">
                    <a:solidFill>
                      <a:srgbClr val="000000"/>
                    </a:solidFill>
                  </a:rPr>
                  <a:t>Explorer</a:t>
                </a:r>
                <a:endParaRPr lang="en-US" sz="900" dirty="0">
                  <a:solidFill>
                    <a:srgbClr val="000000"/>
                  </a:solidFill>
                </a:endParaRPr>
              </a:p>
            </p:txBody>
          </p:sp>
          <p:pic>
            <p:nvPicPr>
              <p:cNvPr id="70" name="Picture 10" descr="ford_logo_transp">
                <a:extLst>
                  <a:ext uri="{FF2B5EF4-FFF2-40B4-BE49-F238E27FC236}">
                    <a16:creationId xmlns:a16="http://schemas.microsoft.com/office/drawing/2014/main" id="{A4247877-62CB-4AC9-B85C-A2414C980428}"/>
                  </a:ext>
                </a:extLst>
              </p:cNvPr>
              <p:cNvPicPr>
                <a:picLocks noChangeAspect="1" noChangeArrowheads="1"/>
              </p:cNvPicPr>
              <p:nvPr/>
            </p:nvPicPr>
            <p:blipFill>
              <a:blip r:embed="rId2" cstate="screen"/>
              <a:stretch>
                <a:fillRect/>
              </a:stretch>
            </p:blipFill>
            <p:spPr bwMode="auto">
              <a:xfrm>
                <a:off x="3879583" y="1801920"/>
                <a:ext cx="535241" cy="269283"/>
              </a:xfrm>
              <a:prstGeom prst="rect">
                <a:avLst/>
              </a:prstGeom>
              <a:noFill/>
              <a:ln>
                <a:noFill/>
              </a:ln>
            </p:spPr>
          </p:pic>
        </p:grpSp>
        <p:grpSp>
          <p:nvGrpSpPr>
            <p:cNvPr id="41" name="Gruppieren 124">
              <a:extLst>
                <a:ext uri="{FF2B5EF4-FFF2-40B4-BE49-F238E27FC236}">
                  <a16:creationId xmlns:a16="http://schemas.microsoft.com/office/drawing/2014/main" id="{FCC542D2-FC18-4CA8-82C6-3DA3BC269A35}"/>
                </a:ext>
              </a:extLst>
            </p:cNvPr>
            <p:cNvGrpSpPr/>
            <p:nvPr/>
          </p:nvGrpSpPr>
          <p:grpSpPr>
            <a:xfrm>
              <a:off x="3764343" y="2248078"/>
              <a:ext cx="715963" cy="434735"/>
              <a:chOff x="3785850" y="2277803"/>
              <a:chExt cx="715963" cy="434735"/>
            </a:xfrm>
          </p:grpSpPr>
          <p:sp>
            <p:nvSpPr>
              <p:cNvPr id="67" name="Text Box 17">
                <a:extLst>
                  <a:ext uri="{FF2B5EF4-FFF2-40B4-BE49-F238E27FC236}">
                    <a16:creationId xmlns:a16="http://schemas.microsoft.com/office/drawing/2014/main" id="{1B44A369-50E0-42F3-A272-9BFD63BCCB44}"/>
                  </a:ext>
                </a:extLst>
              </p:cNvPr>
              <p:cNvSpPr txBox="1">
                <a:spLocks noChangeArrowheads="1"/>
              </p:cNvSpPr>
              <p:nvPr/>
            </p:nvSpPr>
            <p:spPr bwMode="auto">
              <a:xfrm>
                <a:off x="3785850" y="2449945"/>
                <a:ext cx="715963" cy="262593"/>
              </a:xfrm>
              <a:prstGeom prst="rect">
                <a:avLst/>
              </a:prstGeom>
              <a:noFill/>
              <a:ln w="28575">
                <a:noFill/>
                <a:miter lim="800000"/>
                <a:headEnd/>
                <a:tailEnd/>
              </a:ln>
            </p:spPr>
            <p:txBody>
              <a:bodyPr>
                <a:spAutoFit/>
              </a:bodyPr>
              <a:lstStyle/>
              <a:p>
                <a:pPr algn="ctr"/>
                <a:r>
                  <a:rPr lang="en-US" sz="1000" b="1">
                    <a:solidFill>
                      <a:srgbClr val="000000"/>
                    </a:solidFill>
                  </a:rPr>
                  <a:t>Focus</a:t>
                </a:r>
                <a:endParaRPr lang="en-US" sz="900" dirty="0">
                  <a:solidFill>
                    <a:srgbClr val="000000"/>
                  </a:solidFill>
                </a:endParaRPr>
              </a:p>
            </p:txBody>
          </p:sp>
          <p:pic>
            <p:nvPicPr>
              <p:cNvPr id="68" name="Picture 10" descr="ford_logo_transp">
                <a:extLst>
                  <a:ext uri="{FF2B5EF4-FFF2-40B4-BE49-F238E27FC236}">
                    <a16:creationId xmlns:a16="http://schemas.microsoft.com/office/drawing/2014/main" id="{996BA6E6-30B9-4EF9-A857-E1E966B970F9}"/>
                  </a:ext>
                </a:extLst>
              </p:cNvPr>
              <p:cNvPicPr>
                <a:picLocks noChangeAspect="1" noChangeArrowheads="1"/>
              </p:cNvPicPr>
              <p:nvPr/>
            </p:nvPicPr>
            <p:blipFill>
              <a:blip r:embed="rId2" cstate="screen"/>
              <a:stretch>
                <a:fillRect/>
              </a:stretch>
            </p:blipFill>
            <p:spPr bwMode="auto">
              <a:xfrm>
                <a:off x="3876211" y="2277803"/>
                <a:ext cx="535241" cy="269283"/>
              </a:xfrm>
              <a:prstGeom prst="rect">
                <a:avLst/>
              </a:prstGeom>
              <a:noFill/>
              <a:ln>
                <a:noFill/>
              </a:ln>
            </p:spPr>
          </p:pic>
        </p:grpSp>
        <p:pic>
          <p:nvPicPr>
            <p:cNvPr id="42" name="Picture 10" descr="ford_logo_transp">
              <a:extLst>
                <a:ext uri="{FF2B5EF4-FFF2-40B4-BE49-F238E27FC236}">
                  <a16:creationId xmlns:a16="http://schemas.microsoft.com/office/drawing/2014/main" id="{CD73E64B-4A07-4147-B647-519FD0613086}"/>
                </a:ext>
              </a:extLst>
            </p:cNvPr>
            <p:cNvPicPr>
              <a:picLocks noChangeAspect="1" noChangeArrowheads="1"/>
            </p:cNvPicPr>
            <p:nvPr/>
          </p:nvPicPr>
          <p:blipFill>
            <a:blip r:embed="rId2" cstate="screen"/>
            <a:stretch>
              <a:fillRect/>
            </a:stretch>
          </p:blipFill>
          <p:spPr bwMode="auto">
            <a:xfrm>
              <a:off x="4585400" y="2083550"/>
              <a:ext cx="535241" cy="269283"/>
            </a:xfrm>
            <a:prstGeom prst="rect">
              <a:avLst/>
            </a:prstGeom>
            <a:noFill/>
            <a:ln>
              <a:noFill/>
            </a:ln>
          </p:spPr>
        </p:pic>
        <p:pic>
          <p:nvPicPr>
            <p:cNvPr id="43" name="Picture 2" descr="C:\Users\schwanb\Pictures\187775_55d6afa212af9924945490.png">
              <a:extLst>
                <a:ext uri="{FF2B5EF4-FFF2-40B4-BE49-F238E27FC236}">
                  <a16:creationId xmlns:a16="http://schemas.microsoft.com/office/drawing/2014/main" id="{D401E075-DDCE-4E6F-A489-798086AE9569}"/>
                </a:ext>
              </a:extLst>
            </p:cNvPr>
            <p:cNvPicPr>
              <a:picLocks noChangeAspect="1" noChangeArrowheads="1"/>
            </p:cNvPicPr>
            <p:nvPr/>
          </p:nvPicPr>
          <p:blipFill>
            <a:blip r:embed="rId21" cstate="screen"/>
            <a:srcRect/>
            <a:stretch>
              <a:fillRect/>
            </a:stretch>
          </p:blipFill>
          <p:spPr bwMode="auto">
            <a:xfrm>
              <a:off x="7243466" y="1525993"/>
              <a:ext cx="827373" cy="450091"/>
            </a:xfrm>
            <a:prstGeom prst="rect">
              <a:avLst/>
            </a:prstGeom>
            <a:solidFill>
              <a:schemeClr val="bg1"/>
            </a:solidFill>
            <a:ln w="12700" algn="ctr">
              <a:solidFill>
                <a:schemeClr val="accent3">
                  <a:lumMod val="25000"/>
                </a:schemeClr>
              </a:solidFill>
              <a:miter lim="800000"/>
              <a:headEnd/>
              <a:tailEnd/>
            </a:ln>
            <a:effectLst/>
          </p:spPr>
        </p:pic>
        <p:sp>
          <p:nvSpPr>
            <p:cNvPr id="44" name="Oval 27">
              <a:extLst>
                <a:ext uri="{FF2B5EF4-FFF2-40B4-BE49-F238E27FC236}">
                  <a16:creationId xmlns:a16="http://schemas.microsoft.com/office/drawing/2014/main" id="{CEA614E9-9BDB-4EF7-A0BA-6BC298489A95}"/>
                </a:ext>
              </a:extLst>
            </p:cNvPr>
            <p:cNvSpPr>
              <a:spLocks noChangeArrowheads="1"/>
            </p:cNvSpPr>
            <p:nvPr/>
          </p:nvSpPr>
          <p:spPr bwMode="auto">
            <a:xfrm>
              <a:off x="7243466" y="2467333"/>
              <a:ext cx="1837094" cy="792964"/>
            </a:xfrm>
            <a:prstGeom prst="ellipse">
              <a:avLst/>
            </a:prstGeom>
            <a:solidFill>
              <a:srgbClr val="2870B8"/>
            </a:solidFill>
            <a:ln w="9525" cap="flat" cmpd="sng" algn="ctr">
              <a:noFill/>
              <a:prstDash val="solid"/>
              <a:headEnd type="none" w="sm" len="sm"/>
              <a:tailEnd type="none" w="sm" len="sm"/>
            </a:ln>
            <a:effectLst/>
          </p:spPr>
          <p:txBody>
            <a:bodyPr wrap="square" rtlCol="0" anchor="ctr" anchorCtr="0"/>
            <a:lstStyle/>
            <a:p>
              <a:pPr algn="ctr" defTabSz="895350" fontAlgn="auto">
                <a:lnSpc>
                  <a:spcPct val="90000"/>
                </a:lnSpc>
                <a:spcBef>
                  <a:spcPts val="0"/>
                </a:spcBef>
                <a:spcAft>
                  <a:spcPts val="0"/>
                </a:spcAft>
                <a:buClr>
                  <a:srgbClr val="999999"/>
                </a:buClr>
                <a:tabLst>
                  <a:tab pos="169863" algn="l"/>
                  <a:tab pos="1201738" algn="l"/>
                </a:tabLst>
                <a:defRPr/>
              </a:pPr>
              <a:r>
                <a:rPr lang="en-US" altLang="zh-CN" sz="1200" b="1" kern="0" dirty="0">
                  <a:solidFill>
                    <a:srgbClr val="FFFFFF"/>
                  </a:solidFill>
                  <a:latin typeface="Arial"/>
                  <a:ea typeface="Arial Unicode MS" pitchFamily="34" charset="-128"/>
                  <a:cs typeface="Arial" pitchFamily="34" charset="0"/>
                </a:rPr>
                <a:t>2016</a:t>
              </a:r>
              <a:r>
                <a:rPr lang="zh-CN" altLang="en-US" sz="1200" b="1" kern="0" dirty="0">
                  <a:solidFill>
                    <a:srgbClr val="FFFFFF"/>
                  </a:solidFill>
                  <a:latin typeface="Arial"/>
                  <a:ea typeface="Arial Unicode MS" pitchFamily="34" charset="-128"/>
                  <a:cs typeface="Arial" pitchFamily="34" charset="0"/>
                </a:rPr>
                <a:t>年：现场超过</a:t>
              </a:r>
              <a:r>
                <a:rPr lang="en-US" altLang="zh-CN" sz="1200" b="1" kern="0" dirty="0">
                  <a:solidFill>
                    <a:srgbClr val="FFFFFF"/>
                  </a:solidFill>
                  <a:latin typeface="Arial"/>
                  <a:ea typeface="Arial Unicode MS" pitchFamily="34" charset="-128"/>
                  <a:cs typeface="Arial" pitchFamily="34" charset="0"/>
                </a:rPr>
                <a:t>1400</a:t>
              </a:r>
              <a:r>
                <a:rPr lang="zh-CN" altLang="en-US" sz="1200" b="1" kern="0" dirty="0">
                  <a:solidFill>
                    <a:srgbClr val="FFFFFF"/>
                  </a:solidFill>
                  <a:latin typeface="Arial"/>
                  <a:ea typeface="Arial Unicode MS" pitchFamily="34" charset="-128"/>
                  <a:cs typeface="Arial" pitchFamily="34" charset="0"/>
                </a:rPr>
                <a:t>万</a:t>
              </a:r>
              <a:r>
                <a:rPr lang="en-US" altLang="zh-CN" sz="1200" b="1" kern="0" dirty="0">
                  <a:solidFill>
                    <a:srgbClr val="FFFFFF"/>
                  </a:solidFill>
                  <a:latin typeface="Arial"/>
                  <a:ea typeface="Arial Unicode MS" pitchFamily="34" charset="-128"/>
                  <a:cs typeface="Arial" pitchFamily="34" charset="0"/>
                </a:rPr>
                <a:t>BD-EPS</a:t>
              </a:r>
              <a:r>
                <a:rPr lang="zh-CN" altLang="en-US" sz="1200" b="1" kern="0" dirty="0">
                  <a:solidFill>
                    <a:srgbClr val="FFFFFF"/>
                  </a:solidFill>
                  <a:latin typeface="Arial"/>
                  <a:ea typeface="Arial Unicode MS" pitchFamily="34" charset="-128"/>
                  <a:cs typeface="Arial" pitchFamily="34" charset="0"/>
                </a:rPr>
                <a:t>装置</a:t>
              </a:r>
              <a:endParaRPr lang="en-US" sz="1200" b="1" kern="0" dirty="0">
                <a:solidFill>
                  <a:srgbClr val="FFFFFF"/>
                </a:solidFill>
                <a:latin typeface="Arial"/>
                <a:ea typeface="Arial Unicode MS" pitchFamily="34" charset="-128"/>
                <a:cs typeface="Arial" pitchFamily="34" charset="0"/>
              </a:endParaRPr>
            </a:p>
          </p:txBody>
        </p:sp>
        <p:pic>
          <p:nvPicPr>
            <p:cNvPr id="45" name="Picture 37">
              <a:extLst>
                <a:ext uri="{FF2B5EF4-FFF2-40B4-BE49-F238E27FC236}">
                  <a16:creationId xmlns:a16="http://schemas.microsoft.com/office/drawing/2014/main" id="{49372006-CB87-40CD-8DE9-6340B9D98B17}"/>
                </a:ext>
              </a:extLst>
            </p:cNvPr>
            <p:cNvPicPr>
              <a:picLocks noChangeAspect="1" noChangeArrowheads="1"/>
            </p:cNvPicPr>
            <p:nvPr/>
          </p:nvPicPr>
          <p:blipFill>
            <a:blip r:embed="rId22" cstate="screen"/>
            <a:srcRect l="5626" r="9218" b="5583"/>
            <a:stretch>
              <a:fillRect/>
            </a:stretch>
          </p:blipFill>
          <p:spPr bwMode="auto">
            <a:xfrm>
              <a:off x="678536" y="3097696"/>
              <a:ext cx="449822" cy="437765"/>
            </a:xfrm>
            <a:prstGeom prst="rect">
              <a:avLst/>
            </a:prstGeom>
            <a:noFill/>
            <a:ln>
              <a:noFill/>
            </a:ln>
          </p:spPr>
        </p:pic>
        <p:grpSp>
          <p:nvGrpSpPr>
            <p:cNvPr id="46" name="Gruppieren 118">
              <a:extLst>
                <a:ext uri="{FF2B5EF4-FFF2-40B4-BE49-F238E27FC236}">
                  <a16:creationId xmlns:a16="http://schemas.microsoft.com/office/drawing/2014/main" id="{3949C89B-A5EB-495A-9E21-0A60F05B100D}"/>
                </a:ext>
              </a:extLst>
            </p:cNvPr>
            <p:cNvGrpSpPr/>
            <p:nvPr/>
          </p:nvGrpSpPr>
          <p:grpSpPr>
            <a:xfrm>
              <a:off x="1235099" y="2974296"/>
              <a:ext cx="713557" cy="942248"/>
              <a:chOff x="403303" y="3623466"/>
              <a:chExt cx="958850" cy="1306026"/>
            </a:xfrm>
          </p:grpSpPr>
          <p:sp>
            <p:nvSpPr>
              <p:cNvPr id="65" name="Text Box 44">
                <a:extLst>
                  <a:ext uri="{FF2B5EF4-FFF2-40B4-BE49-F238E27FC236}">
                    <a16:creationId xmlns:a16="http://schemas.microsoft.com/office/drawing/2014/main" id="{485DE0BF-A24F-49FF-A9C9-AE67B893BC5B}"/>
                  </a:ext>
                </a:extLst>
              </p:cNvPr>
              <p:cNvSpPr txBox="1">
                <a:spLocks noChangeArrowheads="1"/>
              </p:cNvSpPr>
              <p:nvPr/>
            </p:nvSpPr>
            <p:spPr bwMode="auto">
              <a:xfrm>
                <a:off x="403303" y="4383531"/>
                <a:ext cx="958850" cy="545961"/>
              </a:xfrm>
              <a:prstGeom prst="rect">
                <a:avLst/>
              </a:prstGeom>
              <a:noFill/>
              <a:ln w="28575">
                <a:noFill/>
                <a:miter lim="800000"/>
                <a:headEnd/>
                <a:tailEnd/>
              </a:ln>
            </p:spPr>
            <p:txBody>
              <a:bodyPr>
                <a:spAutoFit/>
              </a:bodyPr>
              <a:lstStyle/>
              <a:p>
                <a:pPr algn="ctr"/>
                <a:r>
                  <a:rPr lang="en-US" sz="900" b="1" i="1">
                    <a:solidFill>
                      <a:srgbClr val="000000"/>
                    </a:solidFill>
                  </a:rPr>
                  <a:t>Radial ECU</a:t>
                </a:r>
                <a:endParaRPr lang="en-US" sz="900" b="1" i="1" dirty="0">
                  <a:solidFill>
                    <a:srgbClr val="000000"/>
                  </a:solidFill>
                </a:endParaRPr>
              </a:p>
            </p:txBody>
          </p:sp>
          <p:pic>
            <p:nvPicPr>
              <p:cNvPr id="66" name="Picture 41">
                <a:extLst>
                  <a:ext uri="{FF2B5EF4-FFF2-40B4-BE49-F238E27FC236}">
                    <a16:creationId xmlns:a16="http://schemas.microsoft.com/office/drawing/2014/main" id="{63DB7DDF-0F39-4C3A-8EE2-AF2DA9DB7360}"/>
                  </a:ext>
                </a:extLst>
              </p:cNvPr>
              <p:cNvPicPr>
                <a:picLocks noChangeAspect="1" noChangeArrowheads="1"/>
              </p:cNvPicPr>
              <p:nvPr/>
            </p:nvPicPr>
            <p:blipFill>
              <a:blip r:embed="rId23" cstate="screen"/>
              <a:stretch>
                <a:fillRect/>
              </a:stretch>
            </p:blipFill>
            <p:spPr bwMode="auto">
              <a:xfrm>
                <a:off x="453570" y="3623466"/>
                <a:ext cx="858316" cy="825378"/>
              </a:xfrm>
              <a:prstGeom prst="rect">
                <a:avLst/>
              </a:prstGeom>
              <a:noFill/>
              <a:ln>
                <a:noFill/>
              </a:ln>
            </p:spPr>
          </p:pic>
        </p:grpSp>
        <p:sp>
          <p:nvSpPr>
            <p:cNvPr id="47" name="Oval 46">
              <a:extLst>
                <a:ext uri="{FF2B5EF4-FFF2-40B4-BE49-F238E27FC236}">
                  <a16:creationId xmlns:a16="http://schemas.microsoft.com/office/drawing/2014/main" id="{947FFA41-CE54-4262-9BF2-D9F66E35A04F}"/>
                </a:ext>
              </a:extLst>
            </p:cNvPr>
            <p:cNvSpPr>
              <a:spLocks noChangeArrowheads="1"/>
            </p:cNvSpPr>
            <p:nvPr/>
          </p:nvSpPr>
          <p:spPr bwMode="auto">
            <a:xfrm>
              <a:off x="3742283" y="3136022"/>
              <a:ext cx="918833" cy="519789"/>
            </a:xfrm>
            <a:prstGeom prst="ellipse">
              <a:avLst/>
            </a:prstGeom>
            <a:solidFill>
              <a:schemeClr val="bg1">
                <a:alpha val="40000"/>
              </a:schemeClr>
            </a:solidFill>
            <a:ln w="19050">
              <a:solidFill>
                <a:schemeClr val="accent2">
                  <a:lumMod val="75000"/>
                </a:schemeClr>
              </a:solidFill>
              <a:miter lim="800000"/>
              <a:headEnd/>
              <a:tailEnd/>
            </a:ln>
            <a:effectLst/>
          </p:spPr>
          <p:txBody>
            <a:bodyPr wrap="none" anchor="ctr"/>
            <a:lstStyle/>
            <a:p>
              <a:pPr algn="ctr">
                <a:defRPr/>
              </a:pPr>
              <a:r>
                <a:rPr lang="en-US" altLang="zh-CN" sz="1000" b="1" dirty="0">
                  <a:solidFill>
                    <a:schemeClr val="accent1">
                      <a:lumMod val="75000"/>
                    </a:schemeClr>
                  </a:solidFill>
                  <a:effectLst>
                    <a:outerShdw blurRad="38100" dist="38100" dir="2700000" algn="tl">
                      <a:srgbClr val="C0C0C0"/>
                    </a:outerShdw>
                  </a:effectLst>
                </a:rPr>
                <a:t>2012</a:t>
              </a:r>
              <a:r>
                <a:rPr lang="zh-CN" altLang="en-US" sz="1000" b="1" dirty="0">
                  <a:solidFill>
                    <a:schemeClr val="accent1">
                      <a:lumMod val="75000"/>
                    </a:schemeClr>
                  </a:solidFill>
                  <a:effectLst>
                    <a:outerShdw blurRad="38100" dist="38100" dir="2700000" algn="tl">
                      <a:srgbClr val="C0C0C0"/>
                    </a:outerShdw>
                  </a:effectLst>
                </a:rPr>
                <a:t>年初</a:t>
              </a:r>
              <a:endParaRPr lang="en-US" altLang="zh-CN" sz="1000" b="1" dirty="0">
                <a:solidFill>
                  <a:schemeClr val="accent1">
                    <a:lumMod val="75000"/>
                  </a:schemeClr>
                </a:solidFill>
                <a:effectLst>
                  <a:outerShdw blurRad="38100" dist="38100" dir="2700000" algn="tl">
                    <a:srgbClr val="C0C0C0"/>
                  </a:outerShdw>
                </a:effectLst>
              </a:endParaRPr>
            </a:p>
            <a:p>
              <a:pPr algn="ctr">
                <a:defRPr/>
              </a:pPr>
              <a:r>
                <a:rPr lang="zh-CN" altLang="en-US" sz="1000" b="1" dirty="0">
                  <a:solidFill>
                    <a:schemeClr val="accent1">
                      <a:lumMod val="75000"/>
                    </a:schemeClr>
                  </a:solidFill>
                  <a:effectLst>
                    <a:outerShdw blurRad="38100" dist="38100" dir="2700000" algn="tl">
                      <a:srgbClr val="C0C0C0"/>
                    </a:outerShdw>
                  </a:effectLst>
                </a:rPr>
                <a:t>推出第三代</a:t>
              </a:r>
              <a:endParaRPr lang="en-US" sz="1000" b="1" dirty="0">
                <a:solidFill>
                  <a:schemeClr val="accent1">
                    <a:lumMod val="75000"/>
                  </a:schemeClr>
                </a:solidFill>
                <a:effectLst>
                  <a:outerShdw blurRad="38100" dist="38100" dir="2700000" algn="tl">
                    <a:srgbClr val="C0C0C0"/>
                  </a:outerShdw>
                </a:effectLst>
              </a:endParaRPr>
            </a:p>
          </p:txBody>
        </p:sp>
        <p:pic>
          <p:nvPicPr>
            <p:cNvPr id="48" name="Picture 6">
              <a:extLst>
                <a:ext uri="{FF2B5EF4-FFF2-40B4-BE49-F238E27FC236}">
                  <a16:creationId xmlns:a16="http://schemas.microsoft.com/office/drawing/2014/main" id="{79A1F6C8-C79F-4FDB-8124-D0E2ABAF1B70}"/>
                </a:ext>
              </a:extLst>
            </p:cNvPr>
            <p:cNvPicPr>
              <a:picLocks noChangeAspect="1" noChangeArrowheads="1"/>
            </p:cNvPicPr>
            <p:nvPr/>
          </p:nvPicPr>
          <p:blipFill>
            <a:blip r:embed="rId24" cstate="screen"/>
            <a:stretch>
              <a:fillRect/>
            </a:stretch>
          </p:blipFill>
          <p:spPr bwMode="auto">
            <a:xfrm>
              <a:off x="2195784" y="2932512"/>
              <a:ext cx="961981" cy="670932"/>
            </a:xfrm>
            <a:prstGeom prst="rect">
              <a:avLst/>
            </a:prstGeom>
            <a:noFill/>
            <a:ln>
              <a:noFill/>
            </a:ln>
          </p:spPr>
        </p:pic>
        <p:sp>
          <p:nvSpPr>
            <p:cNvPr id="49" name="Text Box 45">
              <a:extLst>
                <a:ext uri="{FF2B5EF4-FFF2-40B4-BE49-F238E27FC236}">
                  <a16:creationId xmlns:a16="http://schemas.microsoft.com/office/drawing/2014/main" id="{1E266F8D-C969-4315-B803-560B369629B5}"/>
                </a:ext>
              </a:extLst>
            </p:cNvPr>
            <p:cNvSpPr txBox="1">
              <a:spLocks noChangeArrowheads="1"/>
            </p:cNvSpPr>
            <p:nvPr/>
          </p:nvSpPr>
          <p:spPr bwMode="auto">
            <a:xfrm>
              <a:off x="2090987" y="3615354"/>
              <a:ext cx="1171575" cy="246181"/>
            </a:xfrm>
            <a:prstGeom prst="rect">
              <a:avLst/>
            </a:prstGeom>
            <a:noFill/>
            <a:ln w="28575">
              <a:noFill/>
              <a:miter lim="800000"/>
              <a:headEnd/>
              <a:tailEnd/>
            </a:ln>
          </p:spPr>
          <p:txBody>
            <a:bodyPr>
              <a:spAutoFit/>
            </a:bodyPr>
            <a:lstStyle/>
            <a:p>
              <a:pPr algn="ctr"/>
              <a:r>
                <a:rPr lang="en-US" sz="900" b="1" i="1">
                  <a:solidFill>
                    <a:srgbClr val="000000"/>
                  </a:solidFill>
                </a:rPr>
                <a:t>Axial ECU</a:t>
              </a:r>
              <a:endParaRPr lang="en-US" sz="900" b="1" i="1" dirty="0">
                <a:solidFill>
                  <a:srgbClr val="000000"/>
                </a:solidFill>
              </a:endParaRPr>
            </a:p>
          </p:txBody>
        </p:sp>
        <p:pic>
          <p:nvPicPr>
            <p:cNvPr id="50" name="Picture 2">
              <a:extLst>
                <a:ext uri="{FF2B5EF4-FFF2-40B4-BE49-F238E27FC236}">
                  <a16:creationId xmlns:a16="http://schemas.microsoft.com/office/drawing/2014/main" id="{736B9BC1-34D6-4EC3-889E-45A59DB5399D}"/>
                </a:ext>
              </a:extLst>
            </p:cNvPr>
            <p:cNvPicPr>
              <a:picLocks noChangeAspect="1" noChangeArrowheads="1"/>
            </p:cNvPicPr>
            <p:nvPr/>
          </p:nvPicPr>
          <p:blipFill>
            <a:blip r:embed="rId25" cstate="screen"/>
            <a:srcRect/>
            <a:stretch>
              <a:fillRect/>
            </a:stretch>
          </p:blipFill>
          <p:spPr bwMode="auto">
            <a:xfrm>
              <a:off x="6659875" y="3695074"/>
              <a:ext cx="235732" cy="232161"/>
            </a:xfrm>
            <a:prstGeom prst="rect">
              <a:avLst/>
            </a:prstGeom>
            <a:noFill/>
            <a:ln w="9525">
              <a:noFill/>
              <a:miter lim="800000"/>
              <a:headEnd/>
              <a:tailEnd/>
            </a:ln>
          </p:spPr>
        </p:pic>
        <p:pic>
          <p:nvPicPr>
            <p:cNvPr id="51" name="Picture 7" descr="Fusion">
              <a:extLst>
                <a:ext uri="{FF2B5EF4-FFF2-40B4-BE49-F238E27FC236}">
                  <a16:creationId xmlns:a16="http://schemas.microsoft.com/office/drawing/2014/main" id="{CE2C3254-F0D4-4490-B4C5-DD84E20D6CDC}"/>
                </a:ext>
              </a:extLst>
            </p:cNvPr>
            <p:cNvPicPr>
              <a:picLocks noChangeAspect="1" noChangeArrowheads="1"/>
            </p:cNvPicPr>
            <p:nvPr/>
          </p:nvPicPr>
          <p:blipFill>
            <a:blip r:embed="rId26" cstate="screen"/>
            <a:stretch>
              <a:fillRect/>
            </a:stretch>
          </p:blipFill>
          <p:spPr bwMode="auto">
            <a:xfrm>
              <a:off x="1057192" y="998314"/>
              <a:ext cx="850990" cy="461128"/>
            </a:xfrm>
            <a:prstGeom prst="rect">
              <a:avLst/>
            </a:prstGeom>
            <a:noFill/>
            <a:ln w="12700" algn="ctr">
              <a:solidFill>
                <a:schemeClr val="accent3">
                  <a:lumMod val="25000"/>
                </a:schemeClr>
              </a:solidFill>
              <a:miter lim="800000"/>
              <a:headEnd/>
              <a:tailEnd/>
            </a:ln>
            <a:effectLst/>
          </p:spPr>
        </p:pic>
        <p:pic>
          <p:nvPicPr>
            <p:cNvPr id="52" name="Picture 3">
              <a:extLst>
                <a:ext uri="{FF2B5EF4-FFF2-40B4-BE49-F238E27FC236}">
                  <a16:creationId xmlns:a16="http://schemas.microsoft.com/office/drawing/2014/main" id="{055B8FB6-A97E-496F-B265-D48FD846FA9C}"/>
                </a:ext>
              </a:extLst>
            </p:cNvPr>
            <p:cNvPicPr>
              <a:picLocks noChangeAspect="1" noChangeArrowheads="1"/>
            </p:cNvPicPr>
            <p:nvPr/>
          </p:nvPicPr>
          <p:blipFill>
            <a:blip r:embed="rId27" cstate="screen"/>
            <a:stretch>
              <a:fillRect/>
            </a:stretch>
          </p:blipFill>
          <p:spPr bwMode="auto">
            <a:xfrm>
              <a:off x="4175191" y="2820845"/>
              <a:ext cx="638768" cy="346596"/>
            </a:xfrm>
            <a:prstGeom prst="rect">
              <a:avLst/>
            </a:prstGeom>
            <a:noFill/>
            <a:ln w="12700" algn="ctr">
              <a:solidFill>
                <a:schemeClr val="accent3">
                  <a:lumMod val="25000"/>
                </a:schemeClr>
              </a:solidFill>
              <a:miter lim="800000"/>
              <a:headEnd/>
              <a:tailEnd/>
            </a:ln>
            <a:effectLst/>
          </p:spPr>
        </p:pic>
        <p:sp>
          <p:nvSpPr>
            <p:cNvPr id="53" name="Rectangle 5">
              <a:extLst>
                <a:ext uri="{FF2B5EF4-FFF2-40B4-BE49-F238E27FC236}">
                  <a16:creationId xmlns:a16="http://schemas.microsoft.com/office/drawing/2014/main" id="{DC0E96DF-8CEE-4271-9C1F-1BC5C653C066}"/>
                </a:ext>
              </a:extLst>
            </p:cNvPr>
            <p:cNvSpPr>
              <a:spLocks noChangeArrowheads="1"/>
            </p:cNvSpPr>
            <p:nvPr/>
          </p:nvSpPr>
          <p:spPr bwMode="auto">
            <a:xfrm>
              <a:off x="274308" y="717744"/>
              <a:ext cx="8506556" cy="218936"/>
            </a:xfrm>
            <a:prstGeom prst="rect">
              <a:avLst/>
            </a:prstGeom>
            <a:noFill/>
            <a:ln w="12700">
              <a:solidFill>
                <a:schemeClr val="accent2">
                  <a:lumMod val="75000"/>
                </a:schemeClr>
              </a:solidFill>
              <a:miter lim="800000"/>
              <a:headEnd/>
              <a:tailEnd/>
            </a:ln>
            <a:effectLst/>
          </p:spPr>
          <p:txBody>
            <a:bodyPr wrap="none" anchor="b"/>
            <a:lstStyle/>
            <a:p>
              <a:pPr>
                <a:defRPr/>
              </a:pPr>
              <a:endParaRPr lang="en-US" sz="1400" b="1" dirty="0">
                <a:solidFill>
                  <a:schemeClr val="accent1">
                    <a:lumMod val="75000"/>
                  </a:schemeClr>
                </a:solidFill>
                <a:effectLst>
                  <a:outerShdw blurRad="38100" dist="38100" dir="2700000" algn="tl">
                    <a:srgbClr val="C0C0C0"/>
                  </a:outerShdw>
                </a:effectLst>
              </a:endParaRPr>
            </a:p>
          </p:txBody>
        </p:sp>
        <p:grpSp>
          <p:nvGrpSpPr>
            <p:cNvPr id="54" name="Gruppieren 114">
              <a:extLst>
                <a:ext uri="{FF2B5EF4-FFF2-40B4-BE49-F238E27FC236}">
                  <a16:creationId xmlns:a16="http://schemas.microsoft.com/office/drawing/2014/main" id="{DEF69748-73AE-483F-A6A4-125B4CE2D31C}"/>
                </a:ext>
              </a:extLst>
            </p:cNvPr>
            <p:cNvGrpSpPr/>
            <p:nvPr/>
          </p:nvGrpSpPr>
          <p:grpSpPr>
            <a:xfrm>
              <a:off x="8012452" y="998916"/>
              <a:ext cx="781840" cy="582073"/>
              <a:chOff x="8039744" y="1187685"/>
              <a:chExt cx="781840" cy="582073"/>
            </a:xfrm>
          </p:grpSpPr>
          <p:pic>
            <p:nvPicPr>
              <p:cNvPr id="63" name="Picture 14" descr="http://metsmerizedonline.com/wp-content/uploads/2016/02/kia-emblem.png?6c20df">
                <a:extLst>
                  <a:ext uri="{FF2B5EF4-FFF2-40B4-BE49-F238E27FC236}">
                    <a16:creationId xmlns:a16="http://schemas.microsoft.com/office/drawing/2014/main" id="{D461A70A-C574-4CCD-AE10-0871DEC40C71}"/>
                  </a:ext>
                </a:extLst>
              </p:cNvPr>
              <p:cNvPicPr>
                <a:picLocks noChangeAspect="1" noChangeArrowheads="1"/>
              </p:cNvPicPr>
              <p:nvPr/>
            </p:nvPicPr>
            <p:blipFill>
              <a:blip r:embed="rId28" cstate="print"/>
              <a:srcRect t="22366" r="-591" b="23361"/>
              <a:stretch>
                <a:fillRect/>
              </a:stretch>
            </p:blipFill>
            <p:spPr bwMode="auto">
              <a:xfrm>
                <a:off x="8261631" y="1187685"/>
                <a:ext cx="338066" cy="182400"/>
              </a:xfrm>
              <a:prstGeom prst="rect">
                <a:avLst/>
              </a:prstGeom>
              <a:noFill/>
            </p:spPr>
          </p:pic>
          <p:sp>
            <p:nvSpPr>
              <p:cNvPr id="64" name="Text Box 20">
                <a:extLst>
                  <a:ext uri="{FF2B5EF4-FFF2-40B4-BE49-F238E27FC236}">
                    <a16:creationId xmlns:a16="http://schemas.microsoft.com/office/drawing/2014/main" id="{4FB125A0-8BA2-4096-AD93-15ECB15B5594}"/>
                  </a:ext>
                </a:extLst>
              </p:cNvPr>
              <p:cNvSpPr txBox="1">
                <a:spLocks noChangeArrowheads="1"/>
              </p:cNvSpPr>
              <p:nvPr/>
            </p:nvSpPr>
            <p:spPr bwMode="auto">
              <a:xfrm>
                <a:off x="8039744" y="1343044"/>
                <a:ext cx="781840" cy="426714"/>
              </a:xfrm>
              <a:prstGeom prst="rect">
                <a:avLst/>
              </a:prstGeom>
              <a:noFill/>
              <a:ln w="28575">
                <a:noFill/>
                <a:miter lim="800000"/>
                <a:headEnd/>
                <a:tailEnd/>
              </a:ln>
            </p:spPr>
            <p:txBody>
              <a:bodyPr wrap="square">
                <a:spAutoFit/>
              </a:bodyPr>
              <a:lstStyle/>
              <a:p>
                <a:pPr algn="ctr"/>
                <a:r>
                  <a:rPr lang="en-US" sz="1000" b="1">
                    <a:solidFill>
                      <a:srgbClr val="000000"/>
                    </a:solidFill>
                  </a:rPr>
                  <a:t>Sportage</a:t>
                </a:r>
                <a:endParaRPr lang="en-US" sz="1000" b="1" dirty="0">
                  <a:solidFill>
                    <a:srgbClr val="000000"/>
                  </a:solidFill>
                </a:endParaRPr>
              </a:p>
            </p:txBody>
          </p:sp>
        </p:grpSp>
        <p:pic>
          <p:nvPicPr>
            <p:cNvPr id="55" name="Picture 1">
              <a:extLst>
                <a:ext uri="{FF2B5EF4-FFF2-40B4-BE49-F238E27FC236}">
                  <a16:creationId xmlns:a16="http://schemas.microsoft.com/office/drawing/2014/main" id="{8D31745D-1686-4974-8D94-F6ED4EBE8A0D}"/>
                </a:ext>
              </a:extLst>
            </p:cNvPr>
            <p:cNvPicPr>
              <a:picLocks noChangeAspect="1" noChangeArrowheads="1"/>
            </p:cNvPicPr>
            <p:nvPr/>
          </p:nvPicPr>
          <p:blipFill>
            <a:blip r:embed="rId29" cstate="print"/>
            <a:srcRect/>
            <a:stretch>
              <a:fillRect/>
            </a:stretch>
          </p:blipFill>
          <p:spPr bwMode="auto">
            <a:xfrm>
              <a:off x="7334369" y="998561"/>
              <a:ext cx="736470" cy="472453"/>
            </a:xfrm>
            <a:prstGeom prst="rect">
              <a:avLst/>
            </a:prstGeom>
            <a:solidFill>
              <a:schemeClr val="bg1"/>
            </a:solidFill>
            <a:ln w="12700" algn="ctr">
              <a:solidFill>
                <a:schemeClr val="accent3">
                  <a:lumMod val="25000"/>
                </a:schemeClr>
              </a:solidFill>
              <a:miter lim="800000"/>
              <a:headEnd/>
              <a:tailEnd/>
            </a:ln>
            <a:effectLst/>
          </p:spPr>
        </p:pic>
        <p:pic>
          <p:nvPicPr>
            <p:cNvPr id="56" name="Bild 34">
              <a:extLst>
                <a:ext uri="{FF2B5EF4-FFF2-40B4-BE49-F238E27FC236}">
                  <a16:creationId xmlns:a16="http://schemas.microsoft.com/office/drawing/2014/main" id="{A39B07D1-4E6B-4896-B4AE-D4477574AAC3}"/>
                </a:ext>
              </a:extLst>
            </p:cNvPr>
            <p:cNvPicPr>
              <a:picLocks/>
            </p:cNvPicPr>
            <p:nvPr/>
          </p:nvPicPr>
          <p:blipFill rotWithShape="1">
            <a:blip r:embed="rId30" cstate="print"/>
            <a:srcRect t="6599" r="3342" b="31106"/>
            <a:stretch/>
          </p:blipFill>
          <p:spPr>
            <a:xfrm flipH="1">
              <a:off x="7777430" y="3679489"/>
              <a:ext cx="919568" cy="347107"/>
            </a:xfrm>
            <a:prstGeom prst="rect">
              <a:avLst/>
            </a:prstGeom>
            <a:noFill/>
            <a:ln w="12700" algn="ctr">
              <a:solidFill>
                <a:schemeClr val="accent3">
                  <a:lumMod val="25000"/>
                </a:schemeClr>
              </a:solidFill>
              <a:miter lim="800000"/>
              <a:headEnd/>
              <a:tailEnd/>
            </a:ln>
            <a:effectLst/>
          </p:spPr>
        </p:pic>
        <p:sp>
          <p:nvSpPr>
            <p:cNvPr id="57" name="Text Box 17">
              <a:extLst>
                <a:ext uri="{FF2B5EF4-FFF2-40B4-BE49-F238E27FC236}">
                  <a16:creationId xmlns:a16="http://schemas.microsoft.com/office/drawing/2014/main" id="{A15CCC29-FC8D-4CCC-A7BA-3FC8A4FE5272}"/>
                </a:ext>
              </a:extLst>
            </p:cNvPr>
            <p:cNvSpPr txBox="1">
              <a:spLocks noChangeArrowheads="1"/>
            </p:cNvSpPr>
            <p:nvPr/>
          </p:nvSpPr>
          <p:spPr bwMode="auto">
            <a:xfrm>
              <a:off x="8341555" y="3480333"/>
              <a:ext cx="715963" cy="262593"/>
            </a:xfrm>
            <a:prstGeom prst="rect">
              <a:avLst/>
            </a:prstGeom>
            <a:noFill/>
            <a:ln w="28575">
              <a:noFill/>
              <a:miter lim="800000"/>
              <a:headEnd/>
              <a:tailEnd/>
            </a:ln>
          </p:spPr>
          <p:txBody>
            <a:bodyPr>
              <a:spAutoFit/>
            </a:bodyPr>
            <a:lstStyle/>
            <a:p>
              <a:r>
                <a:rPr lang="en-US" sz="1000" b="1">
                  <a:solidFill>
                    <a:srgbClr val="000000"/>
                  </a:solidFill>
                </a:rPr>
                <a:t>CT6</a:t>
              </a:r>
              <a:endParaRPr lang="en-US" sz="900" dirty="0">
                <a:solidFill>
                  <a:srgbClr val="000000"/>
                </a:solidFill>
              </a:endParaRPr>
            </a:p>
          </p:txBody>
        </p:sp>
        <p:pic>
          <p:nvPicPr>
            <p:cNvPr id="58" name="Picture 1">
              <a:extLst>
                <a:ext uri="{FF2B5EF4-FFF2-40B4-BE49-F238E27FC236}">
                  <a16:creationId xmlns:a16="http://schemas.microsoft.com/office/drawing/2014/main" id="{D887DDFE-9ABA-440B-A636-2EE9CA47589D}"/>
                </a:ext>
              </a:extLst>
            </p:cNvPr>
            <p:cNvPicPr>
              <a:picLocks noChangeAspect="1" noChangeArrowheads="1"/>
            </p:cNvPicPr>
            <p:nvPr/>
          </p:nvPicPr>
          <p:blipFill>
            <a:blip r:embed="rId31" cstate="print"/>
            <a:srcRect/>
            <a:stretch>
              <a:fillRect/>
            </a:stretch>
          </p:blipFill>
          <p:spPr bwMode="auto">
            <a:xfrm>
              <a:off x="8307692" y="3336315"/>
              <a:ext cx="412603" cy="186337"/>
            </a:xfrm>
            <a:prstGeom prst="rect">
              <a:avLst/>
            </a:prstGeom>
            <a:noFill/>
            <a:ln w="9525">
              <a:noFill/>
              <a:miter lim="800000"/>
              <a:headEnd/>
              <a:tailEnd/>
            </a:ln>
          </p:spPr>
        </p:pic>
        <p:sp>
          <p:nvSpPr>
            <p:cNvPr id="59" name="Rectangle 3">
              <a:extLst>
                <a:ext uri="{FF2B5EF4-FFF2-40B4-BE49-F238E27FC236}">
                  <a16:creationId xmlns:a16="http://schemas.microsoft.com/office/drawing/2014/main" id="{B7278D3F-AE27-4599-8D71-6C0F34E9BFDB}"/>
                </a:ext>
              </a:extLst>
            </p:cNvPr>
            <p:cNvSpPr>
              <a:spLocks noChangeArrowheads="1"/>
            </p:cNvSpPr>
            <p:nvPr/>
          </p:nvSpPr>
          <p:spPr bwMode="auto">
            <a:xfrm>
              <a:off x="274308" y="4139949"/>
              <a:ext cx="8506557" cy="409609"/>
            </a:xfrm>
            <a:prstGeom prst="rect">
              <a:avLst/>
            </a:prstGeom>
            <a:solidFill>
              <a:schemeClr val="bg1"/>
            </a:solidFill>
            <a:ln w="12700">
              <a:solidFill>
                <a:schemeClr val="accent1"/>
              </a:solidFill>
              <a:miter lim="800000"/>
              <a:headEnd/>
              <a:tailEnd/>
            </a:ln>
            <a:effectLst/>
          </p:spPr>
          <p:txBody>
            <a:bodyPr wrap="none" anchor="b"/>
            <a:lstStyle/>
            <a:p>
              <a:pPr>
                <a:defRPr/>
              </a:pPr>
              <a:r>
                <a:rPr lang="en-US" sz="1400" b="1">
                  <a:solidFill>
                    <a:schemeClr val="accent1"/>
                  </a:solidFill>
                  <a:effectLst>
                    <a:outerShdw blurRad="38100" dist="38100" dir="2700000" algn="tl">
                      <a:srgbClr val="000000">
                        <a:alpha val="43137"/>
                      </a:srgbClr>
                    </a:outerShdw>
                  </a:effectLst>
                </a:rPr>
                <a:t>DP Gen 1</a:t>
              </a:r>
              <a:endParaRPr lang="en-US" sz="1400" b="1" dirty="0">
                <a:solidFill>
                  <a:schemeClr val="accent1"/>
                </a:solidFill>
                <a:effectLst>
                  <a:outerShdw blurRad="38100" dist="38100" dir="2700000" algn="tl">
                    <a:srgbClr val="000000">
                      <a:alpha val="43137"/>
                    </a:srgbClr>
                  </a:outerShdw>
                </a:effectLst>
              </a:endParaRPr>
            </a:p>
          </p:txBody>
        </p:sp>
        <p:sp>
          <p:nvSpPr>
            <p:cNvPr id="60" name="Pfeil: nach rechts 2">
              <a:extLst>
                <a:ext uri="{FF2B5EF4-FFF2-40B4-BE49-F238E27FC236}">
                  <a16:creationId xmlns:a16="http://schemas.microsoft.com/office/drawing/2014/main" id="{F79E8C48-C47C-4764-82D0-32AECF50D008}"/>
                </a:ext>
              </a:extLst>
            </p:cNvPr>
            <p:cNvSpPr/>
            <p:nvPr/>
          </p:nvSpPr>
          <p:spPr>
            <a:xfrm>
              <a:off x="8517571" y="4245384"/>
              <a:ext cx="428914" cy="224204"/>
            </a:xfrm>
            <a:prstGeom prst="rightArrow">
              <a:avLst/>
            </a:prstGeom>
            <a:solidFill>
              <a:srgbClr val="2870B8"/>
            </a:solidFill>
            <a:ln w="12700" cap="flat" cmpd="sng" algn="ctr">
              <a:solidFill>
                <a:srgbClr val="2870B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a:solidFill>
                  <a:schemeClr val="tx1"/>
                </a:solidFill>
                <a:latin typeface="Arial" pitchFamily="34" charset="0"/>
                <a:cs typeface="Arial" pitchFamily="34" charset="0"/>
              </a:endParaRPr>
            </a:p>
          </p:txBody>
        </p:sp>
        <p:sp>
          <p:nvSpPr>
            <p:cNvPr id="61" name="Oval 110">
              <a:extLst>
                <a:ext uri="{FF2B5EF4-FFF2-40B4-BE49-F238E27FC236}">
                  <a16:creationId xmlns:a16="http://schemas.microsoft.com/office/drawing/2014/main" id="{E06794D5-6A69-4052-8D80-1AA8E02DB1D7}"/>
                </a:ext>
              </a:extLst>
            </p:cNvPr>
            <p:cNvSpPr>
              <a:spLocks noChangeArrowheads="1"/>
            </p:cNvSpPr>
            <p:nvPr/>
          </p:nvSpPr>
          <p:spPr bwMode="auto">
            <a:xfrm>
              <a:off x="7129639" y="4031785"/>
              <a:ext cx="1567358" cy="623118"/>
            </a:xfrm>
            <a:prstGeom prst="ellipse">
              <a:avLst/>
            </a:prstGeom>
            <a:solidFill>
              <a:schemeClr val="accent1"/>
            </a:solidFill>
            <a:ln w="12700">
              <a:solidFill>
                <a:schemeClr val="accent1">
                  <a:lumMod val="75000"/>
                </a:schemeClr>
              </a:solidFill>
              <a:miter lim="800000"/>
              <a:headEnd/>
              <a:tailEnd/>
            </a:ln>
            <a:effectLst/>
          </p:spPr>
          <p:txBody>
            <a:bodyPr wrap="square" lIns="36000" rIns="36000" anchor="ctr">
              <a:spAutoFit/>
            </a:bodyPr>
            <a:lstStyle/>
            <a:p>
              <a:pPr algn="ctr">
                <a:defRPr/>
              </a:pPr>
              <a:r>
                <a:rPr lang="en-US" altLang="zh-CN" sz="1050" b="1" dirty="0">
                  <a:solidFill>
                    <a:srgbClr val="FFFFFF"/>
                  </a:solidFill>
                </a:rPr>
                <a:t>DP</a:t>
              </a:r>
              <a:r>
                <a:rPr lang="zh-CN" altLang="en-US" sz="1050" b="1" dirty="0">
                  <a:solidFill>
                    <a:srgbClr val="FFFFFF"/>
                  </a:solidFill>
                </a:rPr>
                <a:t>第</a:t>
              </a:r>
              <a:r>
                <a:rPr lang="en-US" altLang="zh-CN" sz="1050" b="1" dirty="0">
                  <a:solidFill>
                    <a:srgbClr val="FFFFFF"/>
                  </a:solidFill>
                </a:rPr>
                <a:t>1</a:t>
              </a:r>
              <a:r>
                <a:rPr lang="zh-CN" altLang="en-US" sz="1050" b="1" dirty="0">
                  <a:solidFill>
                    <a:srgbClr val="FFFFFF"/>
                  </a:solidFill>
                </a:rPr>
                <a:t>代</a:t>
              </a:r>
              <a:r>
                <a:rPr lang="en-US" altLang="zh-CN" sz="1050" b="1" dirty="0">
                  <a:solidFill>
                    <a:srgbClr val="FFFFFF"/>
                  </a:solidFill>
                </a:rPr>
                <a:t>2019</a:t>
              </a:r>
              <a:r>
                <a:rPr lang="zh-CN" altLang="en-US" sz="1050" b="1" dirty="0">
                  <a:solidFill>
                    <a:srgbClr val="FFFFFF"/>
                  </a:solidFill>
                </a:rPr>
                <a:t>年第</a:t>
              </a:r>
              <a:r>
                <a:rPr lang="en-US" altLang="zh-CN" sz="1050" b="1" dirty="0">
                  <a:solidFill>
                    <a:srgbClr val="FFFFFF"/>
                  </a:solidFill>
                </a:rPr>
                <a:t>1</a:t>
              </a:r>
              <a:r>
                <a:rPr lang="zh-CN" altLang="en-US" sz="1050" b="1" dirty="0">
                  <a:solidFill>
                    <a:srgbClr val="FFFFFF"/>
                  </a:solidFill>
                </a:rPr>
                <a:t>季度发布</a:t>
              </a:r>
              <a:endParaRPr lang="en-US" sz="1050" b="1" dirty="0">
                <a:solidFill>
                  <a:srgbClr val="FFFFFF"/>
                </a:solidFill>
              </a:endParaRPr>
            </a:p>
          </p:txBody>
        </p:sp>
        <p:pic>
          <p:nvPicPr>
            <p:cNvPr id="62" name="Picture 1" descr="C:\Users\HEITZER\Documents\C_PUFFER_4_Aktuell\DualPinionDrive_EPS_2013\DP-EPS_ExplodedView_RobertEngler_190314\DP long gear 05.jpg">
              <a:extLst>
                <a:ext uri="{FF2B5EF4-FFF2-40B4-BE49-F238E27FC236}">
                  <a16:creationId xmlns:a16="http://schemas.microsoft.com/office/drawing/2014/main" id="{2324B3CE-53AB-4C1E-98DC-5CD623A57FB5}"/>
                </a:ext>
              </a:extLst>
            </p:cNvPr>
            <p:cNvPicPr>
              <a:picLocks noChangeAspect="1" noChangeArrowheads="1"/>
            </p:cNvPicPr>
            <p:nvPr/>
          </p:nvPicPr>
          <p:blipFill>
            <a:blip r:embed="rId32" cstate="screen">
              <a:clrChange>
                <a:clrFrom>
                  <a:srgbClr val="FFFFFF"/>
                </a:clrFrom>
                <a:clrTo>
                  <a:srgbClr val="FFFFFF">
                    <a:alpha val="0"/>
                  </a:srgbClr>
                </a:clrTo>
              </a:clrChange>
              <a:grayscl/>
            </a:blip>
            <a:srcRect l="13989" r="17848"/>
            <a:stretch>
              <a:fillRect/>
            </a:stretch>
          </p:blipFill>
          <p:spPr bwMode="auto">
            <a:xfrm rot="21248758">
              <a:off x="5945671" y="4125754"/>
              <a:ext cx="1105068" cy="435174"/>
            </a:xfrm>
            <a:prstGeom prst="rect">
              <a:avLst/>
            </a:prstGeom>
            <a:noFill/>
            <a:ln>
              <a:noFill/>
            </a:ln>
          </p:spPr>
        </p:pic>
      </p:grpSp>
    </p:spTree>
    <p:extLst>
      <p:ext uri="{BB962C8B-B14F-4D97-AF65-F5344CB8AC3E}">
        <p14:creationId xmlns:p14="http://schemas.microsoft.com/office/powerpoint/2010/main" val="37000245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t>01</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8" y="1338593"/>
            <a:ext cx="6559547"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zh-CN" altLang="en-US" dirty="0"/>
              <a:t>分部生产</a:t>
            </a:r>
            <a:endParaRPr lang="en-US" dirty="0"/>
          </a:p>
        </p:txBody>
      </p:sp>
      <p:sp>
        <p:nvSpPr>
          <p:cNvPr id="13" name="Fußzeilenplatzhalter 2">
            <a:extLst>
              <a:ext uri="{FF2B5EF4-FFF2-40B4-BE49-F238E27FC236}">
                <a16:creationId xmlns:a16="http://schemas.microsoft.com/office/drawing/2014/main" id="{ADDEE18D-2876-4F43-BF40-390B37DC5671}"/>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dirty="0"/>
          </a:p>
        </p:txBody>
      </p:sp>
    </p:spTree>
    <p:custDataLst>
      <p:tags r:id="rId1"/>
    </p:custDataLst>
    <p:extLst>
      <p:ext uri="{BB962C8B-B14F-4D97-AF65-F5344CB8AC3E}">
        <p14:creationId xmlns:p14="http://schemas.microsoft.com/office/powerpoint/2010/main" val="114828052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GB" altLang="zh-CN" dirty="0"/>
              <a:t>EPS </a:t>
            </a:r>
            <a:r>
              <a:rPr lang="zh-CN" altLang="en-US" dirty="0"/>
              <a:t>数量</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aphicFrame>
        <p:nvGraphicFramePr>
          <p:cNvPr id="4" name="Tabelle 5">
            <a:extLst>
              <a:ext uri="{FF2B5EF4-FFF2-40B4-BE49-F238E27FC236}">
                <a16:creationId xmlns:a16="http://schemas.microsoft.com/office/drawing/2014/main" id="{D1B687F1-EAFE-4CD6-8B35-A774D016F0B8}"/>
              </a:ext>
            </a:extLst>
          </p:cNvPr>
          <p:cNvGraphicFramePr>
            <a:graphicFrameLocks noGrp="1"/>
          </p:cNvGraphicFramePr>
          <p:nvPr>
            <p:extLst>
              <p:ext uri="{D42A27DB-BD31-4B8C-83A1-F6EECF244321}">
                <p14:modId xmlns:p14="http://schemas.microsoft.com/office/powerpoint/2010/main" val="3899404293"/>
              </p:ext>
            </p:extLst>
          </p:nvPr>
        </p:nvGraphicFramePr>
        <p:xfrm>
          <a:off x="990351" y="617059"/>
          <a:ext cx="6503724" cy="3715083"/>
        </p:xfrm>
        <a:graphic>
          <a:graphicData uri="http://schemas.openxmlformats.org/drawingml/2006/table">
            <a:tbl>
              <a:tblPr firstRow="1" bandRow="1">
                <a:tableStyleId>{5C22544A-7EE6-4342-B048-85BDC9FD1C3A}</a:tableStyleId>
              </a:tblPr>
              <a:tblGrid>
                <a:gridCol w="2167908">
                  <a:extLst>
                    <a:ext uri="{9D8B030D-6E8A-4147-A177-3AD203B41FA5}">
                      <a16:colId xmlns:a16="http://schemas.microsoft.com/office/drawing/2014/main" val="1340979509"/>
                    </a:ext>
                  </a:extLst>
                </a:gridCol>
                <a:gridCol w="2457681">
                  <a:extLst>
                    <a:ext uri="{9D8B030D-6E8A-4147-A177-3AD203B41FA5}">
                      <a16:colId xmlns:a16="http://schemas.microsoft.com/office/drawing/2014/main" val="545288006"/>
                    </a:ext>
                  </a:extLst>
                </a:gridCol>
                <a:gridCol w="1878135">
                  <a:extLst>
                    <a:ext uri="{9D8B030D-6E8A-4147-A177-3AD203B41FA5}">
                      <a16:colId xmlns:a16="http://schemas.microsoft.com/office/drawing/2014/main" val="381278571"/>
                    </a:ext>
                  </a:extLst>
                </a:gridCol>
              </a:tblGrid>
              <a:tr h="316563">
                <a:tc>
                  <a:txBody>
                    <a:bodyPr/>
                    <a:lstStyle/>
                    <a:p>
                      <a:r>
                        <a:rPr lang="zh-CN" altLang="en-US" sz="1100" dirty="0"/>
                        <a:t>信号</a:t>
                      </a:r>
                      <a:endParaRPr lang="en-GB" sz="1100" dirty="0"/>
                    </a:p>
                  </a:txBody>
                  <a:tcPr/>
                </a:tc>
                <a:tc>
                  <a:txBody>
                    <a:bodyPr/>
                    <a:lstStyle/>
                    <a:p>
                      <a:r>
                        <a:rPr lang="zh-CN" altLang="en-US" sz="1100" dirty="0"/>
                        <a:t>范围</a:t>
                      </a:r>
                      <a:endParaRPr lang="en-GB" sz="1100" dirty="0"/>
                    </a:p>
                  </a:txBody>
                  <a:tcPr/>
                </a:tc>
                <a:tc>
                  <a:txBody>
                    <a:bodyPr/>
                    <a:lstStyle/>
                    <a:p>
                      <a:r>
                        <a:rPr lang="zh-CN" altLang="en-US" sz="1100" dirty="0"/>
                        <a:t>评论</a:t>
                      </a:r>
                      <a:endParaRPr lang="en-GB" sz="1100" dirty="0"/>
                    </a:p>
                  </a:txBody>
                  <a:tcPr/>
                </a:tc>
                <a:extLst>
                  <a:ext uri="{0D108BD9-81ED-4DB2-BD59-A6C34878D82A}">
                    <a16:rowId xmlns:a16="http://schemas.microsoft.com/office/drawing/2014/main" val="3564363569"/>
                  </a:ext>
                </a:extLst>
              </a:tr>
              <a:tr h="370840">
                <a:tc>
                  <a:txBody>
                    <a:bodyPr/>
                    <a:lstStyle/>
                    <a:p>
                      <a:r>
                        <a:rPr lang="zh-CN" altLang="en-US" sz="1100" dirty="0"/>
                        <a:t>齿条力</a:t>
                      </a:r>
                      <a:endParaRPr lang="en-GB" sz="1100" dirty="0"/>
                    </a:p>
                  </a:txBody>
                  <a:tcPr marL="72000" marR="0" marT="0" marB="0"/>
                </a:tc>
                <a:tc>
                  <a:txBody>
                    <a:bodyPr/>
                    <a:lstStyle/>
                    <a:p>
                      <a:r>
                        <a:rPr lang="zh-CN" altLang="en-US" sz="1100" dirty="0"/>
                        <a:t>立柱驱动：</a:t>
                      </a:r>
                      <a:r>
                        <a:rPr lang="en-US" altLang="zh-CN" sz="1100" dirty="0"/>
                        <a:t>5-10 kN</a:t>
                      </a:r>
                    </a:p>
                    <a:p>
                      <a:r>
                        <a:rPr lang="zh-CN" altLang="en-US" sz="1100" dirty="0"/>
                        <a:t>单小齿轮：</a:t>
                      </a:r>
                      <a:r>
                        <a:rPr lang="en-US" altLang="zh-CN" sz="1100" dirty="0"/>
                        <a:t>5-11 kN</a:t>
                      </a:r>
                    </a:p>
                    <a:p>
                      <a:r>
                        <a:rPr lang="zh-CN" altLang="en-US" sz="1100" dirty="0"/>
                        <a:t>双小齿轮：</a:t>
                      </a:r>
                      <a:r>
                        <a:rPr lang="en-US" altLang="zh-CN" sz="1100" dirty="0"/>
                        <a:t>8-13 kN</a:t>
                      </a:r>
                    </a:p>
                    <a:p>
                      <a:r>
                        <a:rPr lang="zh-CN" altLang="en-US" sz="1100" dirty="0"/>
                        <a:t>皮带传动：</a:t>
                      </a:r>
                      <a:r>
                        <a:rPr lang="en-US" altLang="zh-CN" sz="1100" dirty="0"/>
                        <a:t>8-19 kN</a:t>
                      </a:r>
                      <a:endParaRPr lang="en-GB" sz="1100" dirty="0"/>
                    </a:p>
                  </a:txBody>
                  <a:tcPr marL="72000" marR="0" marT="0" marB="0"/>
                </a:tc>
                <a:tc>
                  <a:txBody>
                    <a:bodyPr/>
                    <a:lstStyle/>
                    <a:p>
                      <a:endParaRPr lang="en-GB" sz="1100" dirty="0"/>
                    </a:p>
                  </a:txBody>
                  <a:tcPr marL="72000" marR="0" marT="0" marB="0"/>
                </a:tc>
                <a:extLst>
                  <a:ext uri="{0D108BD9-81ED-4DB2-BD59-A6C34878D82A}">
                    <a16:rowId xmlns:a16="http://schemas.microsoft.com/office/drawing/2014/main" val="3109367714"/>
                  </a:ext>
                </a:extLst>
              </a:tr>
              <a:tr h="370840">
                <a:tc>
                  <a:txBody>
                    <a:bodyPr/>
                    <a:lstStyle/>
                    <a:p>
                      <a:r>
                        <a:rPr lang="zh-CN" altLang="en-US" sz="1100" dirty="0"/>
                        <a:t>转向柱扭矩</a:t>
                      </a:r>
                      <a:endParaRPr lang="en-GB" sz="1100" dirty="0"/>
                    </a:p>
                  </a:txBody>
                  <a:tcPr marL="72000" marR="0" marT="0" marB="0"/>
                </a:tc>
                <a:tc>
                  <a:txBody>
                    <a:bodyPr/>
                    <a:lstStyle/>
                    <a:p>
                      <a:r>
                        <a:rPr lang="en-GB" sz="1100" dirty="0"/>
                        <a:t>+/- 10 Nm</a:t>
                      </a:r>
                    </a:p>
                  </a:txBody>
                  <a:tcPr marL="72000" marR="0" marT="0" marB="0"/>
                </a:tc>
                <a:tc>
                  <a:txBody>
                    <a:bodyPr/>
                    <a:lstStyle/>
                    <a:p>
                      <a:r>
                        <a:rPr lang="zh-CN" altLang="en-US" sz="1100" dirty="0"/>
                        <a:t>“正常”驾驶使用</a:t>
                      </a:r>
                      <a:r>
                        <a:rPr lang="en-US" altLang="zh-CN" sz="1100" dirty="0"/>
                        <a:t>+/-3 Nm</a:t>
                      </a:r>
                      <a:r>
                        <a:rPr lang="zh-CN" altLang="en-US" sz="1100" dirty="0"/>
                        <a:t>的范围</a:t>
                      </a:r>
                      <a:endParaRPr lang="en-GB" sz="1100" dirty="0"/>
                    </a:p>
                  </a:txBody>
                  <a:tcPr marL="72000" marR="0" marT="0" marB="0"/>
                </a:tc>
                <a:extLst>
                  <a:ext uri="{0D108BD9-81ED-4DB2-BD59-A6C34878D82A}">
                    <a16:rowId xmlns:a16="http://schemas.microsoft.com/office/drawing/2014/main" val="1866804943"/>
                  </a:ext>
                </a:extLst>
              </a:tr>
              <a:tr h="370840">
                <a:tc>
                  <a:txBody>
                    <a:bodyPr/>
                    <a:lstStyle/>
                    <a:p>
                      <a:r>
                        <a:rPr lang="zh-CN" altLang="en-US" sz="1100" dirty="0"/>
                        <a:t>蓄电池电流</a:t>
                      </a:r>
                      <a:endParaRPr lang="en-GB" sz="1100" dirty="0"/>
                    </a:p>
                  </a:txBody>
                  <a:tcPr marL="72000" marR="0" marT="0" marB="0"/>
                </a:tc>
                <a:tc>
                  <a:txBody>
                    <a:bodyPr/>
                    <a:lstStyle/>
                    <a:p>
                      <a:r>
                        <a:rPr lang="zh-CN" altLang="en-US" sz="1100" dirty="0"/>
                        <a:t>柱驱动：</a:t>
                      </a:r>
                      <a:r>
                        <a:rPr lang="en-US" altLang="zh-CN" sz="1100" dirty="0"/>
                        <a:t>60-80 A</a:t>
                      </a:r>
                    </a:p>
                    <a:p>
                      <a:r>
                        <a:rPr lang="zh-CN" altLang="en-US" sz="1100" dirty="0"/>
                        <a:t>皮带传动：</a:t>
                      </a:r>
                      <a:r>
                        <a:rPr lang="en-US" altLang="zh-CN" sz="1100" dirty="0"/>
                        <a:t>90-120 A</a:t>
                      </a:r>
                      <a:endParaRPr lang="en-GB" sz="1100" dirty="0"/>
                    </a:p>
                  </a:txBody>
                  <a:tcPr marL="72000" marR="0" marT="0" marB="0"/>
                </a:tc>
                <a:tc>
                  <a:txBody>
                    <a:bodyPr/>
                    <a:lstStyle/>
                    <a:p>
                      <a:endParaRPr lang="en-GB" sz="1100" dirty="0"/>
                    </a:p>
                  </a:txBody>
                  <a:tcPr marL="72000" marR="0" marT="0" marB="0"/>
                </a:tc>
                <a:extLst>
                  <a:ext uri="{0D108BD9-81ED-4DB2-BD59-A6C34878D82A}">
                    <a16:rowId xmlns:a16="http://schemas.microsoft.com/office/drawing/2014/main" val="3556270749"/>
                  </a:ext>
                </a:extLst>
              </a:tr>
              <a:tr h="370840">
                <a:tc>
                  <a:txBody>
                    <a:bodyPr/>
                    <a:lstStyle/>
                    <a:p>
                      <a:r>
                        <a:rPr lang="zh-CN" altLang="en-US" sz="1100" dirty="0"/>
                        <a:t>蓄电池电压</a:t>
                      </a:r>
                      <a:endParaRPr lang="en-GB" sz="1100" dirty="0"/>
                    </a:p>
                  </a:txBody>
                  <a:tcPr marL="72000" marR="0" marT="0" marB="0"/>
                </a:tc>
                <a:tc>
                  <a:txBody>
                    <a:bodyPr/>
                    <a:lstStyle/>
                    <a:p>
                      <a:r>
                        <a:rPr lang="zh-CN" altLang="en-US" sz="1100" dirty="0"/>
                        <a:t>标称：</a:t>
                      </a:r>
                      <a:r>
                        <a:rPr lang="en-US" altLang="zh-CN" sz="1100" dirty="0"/>
                        <a:t>12 V</a:t>
                      </a:r>
                    </a:p>
                    <a:p>
                      <a:r>
                        <a:rPr lang="en-US" altLang="zh-CN" sz="1100" dirty="0"/>
                        <a:t>9-16 V</a:t>
                      </a:r>
                      <a:r>
                        <a:rPr lang="zh-CN" altLang="en-US" sz="1100" dirty="0"/>
                        <a:t>正常辅助</a:t>
                      </a:r>
                      <a:endParaRPr lang="pt-BR" sz="1100" dirty="0"/>
                    </a:p>
                  </a:txBody>
                  <a:tcPr marL="72000" marR="0" marT="0" marB="0"/>
                </a:tc>
                <a:tc>
                  <a:txBody>
                    <a:bodyPr/>
                    <a:lstStyle/>
                    <a:p>
                      <a:endParaRPr lang="en-GB" sz="1100" dirty="0"/>
                    </a:p>
                  </a:txBody>
                  <a:tcPr marL="72000" marR="0" marT="0" marB="0"/>
                </a:tc>
                <a:extLst>
                  <a:ext uri="{0D108BD9-81ED-4DB2-BD59-A6C34878D82A}">
                    <a16:rowId xmlns:a16="http://schemas.microsoft.com/office/drawing/2014/main" val="2457278385"/>
                  </a:ext>
                </a:extLst>
              </a:tr>
              <a:tr h="370840">
                <a:tc>
                  <a:txBody>
                    <a:bodyPr/>
                    <a:lstStyle/>
                    <a:p>
                      <a:r>
                        <a:rPr lang="zh-CN" altLang="en-US" sz="1100" dirty="0"/>
                        <a:t>相位电流</a:t>
                      </a:r>
                      <a:endParaRPr lang="en-GB" sz="1100" dirty="0"/>
                    </a:p>
                  </a:txBody>
                  <a:tcPr marL="72000" marR="0" marT="0" marB="0"/>
                </a:tc>
                <a:tc>
                  <a:txBody>
                    <a:bodyPr/>
                    <a:lstStyle/>
                    <a:p>
                      <a:r>
                        <a:rPr lang="zh-CN" altLang="en-US" sz="1100" dirty="0"/>
                        <a:t>立柱驱动：</a:t>
                      </a:r>
                      <a:r>
                        <a:rPr lang="en-US" altLang="zh-CN" sz="1100" dirty="0"/>
                        <a:t>2x50 A</a:t>
                      </a:r>
                    </a:p>
                    <a:p>
                      <a:r>
                        <a:rPr lang="zh-CN" altLang="en-US" sz="1100" dirty="0"/>
                        <a:t>机架驱动：</a:t>
                      </a:r>
                      <a:r>
                        <a:rPr lang="en-US" altLang="zh-CN" sz="1100" dirty="0"/>
                        <a:t>2x70 A</a:t>
                      </a:r>
                    </a:p>
                    <a:p>
                      <a:r>
                        <a:rPr lang="zh-CN" altLang="en-US" sz="1100" dirty="0"/>
                        <a:t>机架驱动，高功率：</a:t>
                      </a:r>
                      <a:r>
                        <a:rPr lang="en-US" altLang="zh-CN" sz="1100" dirty="0"/>
                        <a:t>2x80 A</a:t>
                      </a:r>
                      <a:endParaRPr lang="pt-BR" sz="1100" dirty="0"/>
                    </a:p>
                  </a:txBody>
                  <a:tcPr marL="72000" marR="0" marT="0" marB="0"/>
                </a:tc>
                <a:tc>
                  <a:txBody>
                    <a:bodyPr/>
                    <a:lstStyle/>
                    <a:p>
                      <a:pPr marL="0" marR="0" lvl="0" indent="0" algn="l" defTabSz="914205" rtl="0" eaLnBrk="1" fontAlgn="auto" latinLnBrk="0" hangingPunct="1">
                        <a:lnSpc>
                          <a:spcPct val="100000"/>
                        </a:lnSpc>
                        <a:spcBef>
                          <a:spcPts val="0"/>
                        </a:spcBef>
                        <a:spcAft>
                          <a:spcPts val="0"/>
                        </a:spcAft>
                        <a:buClrTx/>
                        <a:buSzTx/>
                        <a:buFontTx/>
                        <a:buNone/>
                        <a:tabLst/>
                        <a:defRPr/>
                      </a:pPr>
                      <a:r>
                        <a:rPr lang="pt-BR" sz="1100" dirty="0"/>
                        <a:t>GenB: 120 A</a:t>
                      </a:r>
                    </a:p>
                    <a:p>
                      <a:endParaRPr lang="en-GB" sz="1100" dirty="0"/>
                    </a:p>
                  </a:txBody>
                  <a:tcPr marL="72000" marR="0" marT="0" marB="0"/>
                </a:tc>
                <a:extLst>
                  <a:ext uri="{0D108BD9-81ED-4DB2-BD59-A6C34878D82A}">
                    <a16:rowId xmlns:a16="http://schemas.microsoft.com/office/drawing/2014/main" val="2362255051"/>
                  </a:ext>
                </a:extLst>
              </a:tr>
              <a:tr h="370840">
                <a:tc>
                  <a:txBody>
                    <a:bodyPr/>
                    <a:lstStyle/>
                    <a:p>
                      <a:r>
                        <a:rPr lang="zh-CN" altLang="en-US" sz="1100" dirty="0"/>
                        <a:t>电机扭矩</a:t>
                      </a:r>
                      <a:endParaRPr lang="en-GB" sz="1100" dirty="0"/>
                    </a:p>
                  </a:txBody>
                  <a:tcPr marL="72000" marR="0" marT="0" marB="0"/>
                </a:tc>
                <a:tc>
                  <a:txBody>
                    <a:bodyPr/>
                    <a:lstStyle/>
                    <a:p>
                      <a:r>
                        <a:rPr lang="zh-CN" altLang="en-US" sz="1100" dirty="0"/>
                        <a:t>转向柱驱动：</a:t>
                      </a:r>
                      <a:r>
                        <a:rPr lang="en-US" altLang="zh-CN" sz="1100" dirty="0"/>
                        <a:t>3-5 Nm</a:t>
                      </a:r>
                    </a:p>
                    <a:p>
                      <a:r>
                        <a:rPr lang="zh-CN" altLang="en-US" sz="1100" dirty="0"/>
                        <a:t>皮带传动：</a:t>
                      </a:r>
                      <a:r>
                        <a:rPr lang="en-US" altLang="zh-CN" sz="1100" dirty="0"/>
                        <a:t>4-9 Nm</a:t>
                      </a:r>
                      <a:endParaRPr lang="en-GB" sz="1100" dirty="0"/>
                    </a:p>
                  </a:txBody>
                  <a:tcPr marL="72000" marR="0" marT="0" marB="0"/>
                </a:tc>
                <a:tc>
                  <a:txBody>
                    <a:bodyPr/>
                    <a:lstStyle/>
                    <a:p>
                      <a:endParaRPr lang="en-GB" sz="1100" dirty="0"/>
                    </a:p>
                  </a:txBody>
                  <a:tcPr marL="72000" marR="0" marT="0" marB="0"/>
                </a:tc>
                <a:extLst>
                  <a:ext uri="{0D108BD9-81ED-4DB2-BD59-A6C34878D82A}">
                    <a16:rowId xmlns:a16="http://schemas.microsoft.com/office/drawing/2014/main" val="2378171589"/>
                  </a:ext>
                </a:extLst>
              </a:tr>
              <a:tr h="370840">
                <a:tc>
                  <a:txBody>
                    <a:bodyPr/>
                    <a:lstStyle/>
                    <a:p>
                      <a:r>
                        <a:rPr lang="zh-CN" altLang="en-US" sz="1100" dirty="0"/>
                        <a:t>电机速度</a:t>
                      </a:r>
                      <a:endParaRPr lang="en-GB" sz="1100" dirty="0"/>
                    </a:p>
                  </a:txBody>
                  <a:tcPr marL="72000" marR="0" marT="0" marB="0"/>
                </a:tc>
                <a:tc>
                  <a:txBody>
                    <a:bodyPr/>
                    <a:lstStyle/>
                    <a:p>
                      <a:r>
                        <a:rPr lang="zh-CN" altLang="en-US" sz="1100" dirty="0"/>
                        <a:t>最高</a:t>
                      </a:r>
                      <a:r>
                        <a:rPr lang="en-US" altLang="zh-CN" sz="1100" dirty="0"/>
                        <a:t>5500 </a:t>
                      </a:r>
                      <a:r>
                        <a:rPr lang="en-GB" sz="1100" dirty="0"/>
                        <a:t>RPM</a:t>
                      </a:r>
                    </a:p>
                  </a:txBody>
                  <a:tcPr marL="72000" marR="0" marT="0" marB="0"/>
                </a:tc>
                <a:tc>
                  <a:txBody>
                    <a:bodyPr/>
                    <a:lstStyle/>
                    <a:p>
                      <a:endParaRPr lang="en-GB" sz="1100" dirty="0"/>
                    </a:p>
                  </a:txBody>
                  <a:tcPr marL="72000" marR="0" marT="0" marB="0"/>
                </a:tc>
                <a:extLst>
                  <a:ext uri="{0D108BD9-81ED-4DB2-BD59-A6C34878D82A}">
                    <a16:rowId xmlns:a16="http://schemas.microsoft.com/office/drawing/2014/main" val="3406279047"/>
                  </a:ext>
                </a:extLst>
              </a:tr>
              <a:tr h="370840">
                <a:tc>
                  <a:txBody>
                    <a:bodyPr/>
                    <a:lstStyle/>
                    <a:p>
                      <a:r>
                        <a:rPr lang="zh-CN" altLang="en-US" sz="1100" dirty="0"/>
                        <a:t>柱速度</a:t>
                      </a:r>
                      <a:endParaRPr lang="en-GB" sz="1100" dirty="0"/>
                    </a:p>
                  </a:txBody>
                  <a:tcPr marL="72000" marR="0" marT="0" marB="0"/>
                </a:tc>
                <a:tc>
                  <a:txBody>
                    <a:bodyPr/>
                    <a:lstStyle/>
                    <a:p>
                      <a:r>
                        <a:rPr lang="en-GB" sz="1100" dirty="0"/>
                        <a:t>+/- 800-1200 °/s</a:t>
                      </a:r>
                    </a:p>
                  </a:txBody>
                  <a:tcPr marL="72000" marR="0" marT="0" marB="0"/>
                </a:tc>
                <a:tc>
                  <a:txBody>
                    <a:bodyPr/>
                    <a:lstStyle/>
                    <a:p>
                      <a:endParaRPr lang="en-GB" sz="1100" dirty="0"/>
                    </a:p>
                  </a:txBody>
                  <a:tcPr marL="72000" marR="0" marT="0" marB="0"/>
                </a:tc>
                <a:extLst>
                  <a:ext uri="{0D108BD9-81ED-4DB2-BD59-A6C34878D82A}">
                    <a16:rowId xmlns:a16="http://schemas.microsoft.com/office/drawing/2014/main" val="1039469739"/>
                  </a:ext>
                </a:extLst>
              </a:tr>
            </a:tbl>
          </a:graphicData>
        </a:graphic>
      </p:graphicFrame>
    </p:spTree>
    <p:extLst>
      <p:ext uri="{BB962C8B-B14F-4D97-AF65-F5344CB8AC3E}">
        <p14:creationId xmlns:p14="http://schemas.microsoft.com/office/powerpoint/2010/main" val="29338328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3" name="Footer Placeholder 2">
            <a:extLst>
              <a:ext uri="{FF2B5EF4-FFF2-40B4-BE49-F238E27FC236}">
                <a16:creationId xmlns:a16="http://schemas.microsoft.com/office/drawing/2014/main" id="{442962BC-6354-4EAC-BB88-357A0E6030D0}"/>
              </a:ext>
            </a:extLst>
          </p:cNvPr>
          <p:cNvSpPr>
            <a:spLocks noGrp="1"/>
          </p:cNvSpPr>
          <p:nvPr>
            <p:ph type="ftr" sz="quarter" idx="10"/>
          </p:nvPr>
        </p:nvSpPr>
        <p:spPr/>
        <p:txBody>
          <a:bodyPr/>
          <a:lstStyle/>
          <a:p>
            <a:pPr>
              <a:lnSpc>
                <a:spcPts val="800"/>
              </a:lnSpc>
            </a:pPr>
            <a:r>
              <a:rPr lang="en-US"/>
              <a:t>2019-10-04 | EPS Systems Engineering | Introduction to Systems Engineering</a:t>
            </a:r>
            <a:endParaRPr lang="en-US" dirty="0"/>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a:t>
            </a:r>
            <a:r>
              <a:rPr lang="en-US" altLang="zh-CN" dirty="0"/>
              <a:t>4</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9" y="1338593"/>
            <a:ext cx="5580000"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zh-CN" altLang="en-US" dirty="0"/>
              <a:t>采埃孚</a:t>
            </a:r>
            <a:r>
              <a:rPr lang="en-US" dirty="0"/>
              <a:t>EPS</a:t>
            </a:r>
            <a:r>
              <a:rPr lang="zh-CN" altLang="en-US" dirty="0"/>
              <a:t>产品</a:t>
            </a:r>
            <a:endParaRPr lang="en-US" dirty="0"/>
          </a:p>
        </p:txBody>
      </p:sp>
    </p:spTree>
    <p:custDataLst>
      <p:tags r:id="rId1"/>
    </p:custDataLst>
    <p:extLst>
      <p:ext uri="{BB962C8B-B14F-4D97-AF65-F5344CB8AC3E}">
        <p14:creationId xmlns:p14="http://schemas.microsoft.com/office/powerpoint/2010/main" val="228161762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sz="2000" dirty="0">
                <a:ea typeface="宋体" pitchFamily="2" charset="-122"/>
              </a:rPr>
              <a:t>产品设计历史</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3">
            <a:extLst>
              <a:ext uri="{FF2B5EF4-FFF2-40B4-BE49-F238E27FC236}">
                <a16:creationId xmlns:a16="http://schemas.microsoft.com/office/drawing/2014/main" id="{19B756D2-E3DA-4B73-A456-E80AE594EF34}"/>
              </a:ext>
            </a:extLst>
          </p:cNvPr>
          <p:cNvPicPr>
            <a:picLocks noChangeAspect="1" noChangeArrowheads="1"/>
          </p:cNvPicPr>
          <p:nvPr/>
        </p:nvPicPr>
        <p:blipFill>
          <a:blip r:embed="rId2"/>
          <a:srcRect/>
          <a:stretch>
            <a:fillRect/>
          </a:stretch>
        </p:blipFill>
        <p:spPr bwMode="auto">
          <a:xfrm>
            <a:off x="1306658" y="842182"/>
            <a:ext cx="1369226" cy="92467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5" name="Group 4">
            <a:extLst>
              <a:ext uri="{FF2B5EF4-FFF2-40B4-BE49-F238E27FC236}">
                <a16:creationId xmlns:a16="http://schemas.microsoft.com/office/drawing/2014/main" id="{C1F9A61B-5121-492E-9C10-F14743DA3387}"/>
              </a:ext>
            </a:extLst>
          </p:cNvPr>
          <p:cNvGrpSpPr>
            <a:grpSpLocks/>
          </p:cNvGrpSpPr>
          <p:nvPr/>
        </p:nvGrpSpPr>
        <p:grpSpPr bwMode="auto">
          <a:xfrm>
            <a:off x="3970850" y="872357"/>
            <a:ext cx="2031799" cy="1037794"/>
            <a:chOff x="2725" y="781"/>
            <a:chExt cx="2876" cy="2179"/>
          </a:xfrm>
        </p:grpSpPr>
        <p:pic>
          <p:nvPicPr>
            <p:cNvPr id="7" name="Picture 5" descr="59307484d">
              <a:extLst>
                <a:ext uri="{FF2B5EF4-FFF2-40B4-BE49-F238E27FC236}">
                  <a16:creationId xmlns:a16="http://schemas.microsoft.com/office/drawing/2014/main" id="{3E525C80-6464-4A91-BA4E-E0575685E957}"/>
                </a:ext>
              </a:extLst>
            </p:cNvPr>
            <p:cNvPicPr>
              <a:picLocks noChangeAspect="1" noChangeArrowheads="1"/>
            </p:cNvPicPr>
            <p:nvPr/>
          </p:nvPicPr>
          <p:blipFill>
            <a:blip r:embed="rId3">
              <a:clrChange>
                <a:clrFrom>
                  <a:srgbClr val="FEFEFE"/>
                </a:clrFrom>
                <a:clrTo>
                  <a:srgbClr val="FEFEFE">
                    <a:alpha val="0"/>
                  </a:srgbClr>
                </a:clrTo>
              </a:clrChange>
            </a:blip>
            <a:srcRect l="17970" t="8755" r="14377" b="9166"/>
            <a:stretch>
              <a:fillRect/>
            </a:stretch>
          </p:blipFill>
          <p:spPr bwMode="auto">
            <a:xfrm>
              <a:off x="3540" y="1794"/>
              <a:ext cx="1380" cy="1166"/>
            </a:xfrm>
            <a:prstGeom prst="rect">
              <a:avLst/>
            </a:prstGeom>
            <a:ln>
              <a:gradFill>
                <a:gsLst>
                  <a:gs pos="0">
                    <a:srgbClr val="92D050"/>
                  </a:gs>
                  <a:gs pos="50000">
                    <a:schemeClr val="accent1">
                      <a:tint val="44500"/>
                      <a:satMod val="160000"/>
                    </a:schemeClr>
                  </a:gs>
                  <a:gs pos="100000">
                    <a:schemeClr val="accent1">
                      <a:tint val="23500"/>
                      <a:satMod val="160000"/>
                    </a:schemeClr>
                  </a:gs>
                </a:gsLst>
                <a:lin ang="5400000" scaled="0"/>
              </a:gradFill>
            </a:ln>
          </p:spPr>
          <p:style>
            <a:lnRef idx="2">
              <a:schemeClr val="accent1"/>
            </a:lnRef>
            <a:fillRef idx="1">
              <a:schemeClr val="lt1"/>
            </a:fillRef>
            <a:effectRef idx="0">
              <a:schemeClr val="accent1"/>
            </a:effectRef>
            <a:fontRef idx="minor">
              <a:schemeClr val="dk1"/>
            </a:fontRef>
          </p:style>
        </p:pic>
        <p:pic>
          <p:nvPicPr>
            <p:cNvPr id="8" name="Picture 6" descr="59307484a">
              <a:extLst>
                <a:ext uri="{FF2B5EF4-FFF2-40B4-BE49-F238E27FC236}">
                  <a16:creationId xmlns:a16="http://schemas.microsoft.com/office/drawing/2014/main" id="{1F4C3F4C-0310-4BB4-9539-E40B8BD3A6C2}"/>
                </a:ext>
              </a:extLst>
            </p:cNvPr>
            <p:cNvPicPr>
              <a:picLocks noChangeAspect="1" noChangeArrowheads="1"/>
            </p:cNvPicPr>
            <p:nvPr/>
          </p:nvPicPr>
          <p:blipFill>
            <a:blip r:embed="rId4">
              <a:clrChange>
                <a:clrFrom>
                  <a:srgbClr val="FEFEFE"/>
                </a:clrFrom>
                <a:clrTo>
                  <a:srgbClr val="FEFEFE">
                    <a:alpha val="0"/>
                  </a:srgbClr>
                </a:clrTo>
              </a:clrChange>
            </a:blip>
            <a:srcRect l="11697" t="7961" r="13879" b="7648"/>
            <a:stretch>
              <a:fillRect/>
            </a:stretch>
          </p:blipFill>
          <p:spPr bwMode="auto">
            <a:xfrm>
              <a:off x="2725" y="980"/>
              <a:ext cx="1323" cy="1070"/>
            </a:xfrm>
            <a:prstGeom prst="rect">
              <a:avLst/>
            </a:prstGeom>
            <a:ln>
              <a:gradFill>
                <a:gsLst>
                  <a:gs pos="0">
                    <a:srgbClr val="92D050"/>
                  </a:gs>
                  <a:gs pos="50000">
                    <a:schemeClr val="accent1">
                      <a:tint val="44500"/>
                      <a:satMod val="160000"/>
                    </a:schemeClr>
                  </a:gs>
                  <a:gs pos="100000">
                    <a:schemeClr val="accent1">
                      <a:tint val="23500"/>
                      <a:satMod val="160000"/>
                    </a:schemeClr>
                  </a:gs>
                </a:gsLst>
                <a:lin ang="5400000" scaled="0"/>
              </a:gradFill>
            </a:ln>
          </p:spPr>
          <p:style>
            <a:lnRef idx="2">
              <a:schemeClr val="accent1"/>
            </a:lnRef>
            <a:fillRef idx="1">
              <a:schemeClr val="lt1"/>
            </a:fillRef>
            <a:effectRef idx="0">
              <a:schemeClr val="accent1"/>
            </a:effectRef>
            <a:fontRef idx="minor">
              <a:schemeClr val="dk1"/>
            </a:fontRef>
          </p:style>
        </p:pic>
        <p:pic>
          <p:nvPicPr>
            <p:cNvPr id="9" name="Picture 7" descr="59307484c">
              <a:extLst>
                <a:ext uri="{FF2B5EF4-FFF2-40B4-BE49-F238E27FC236}">
                  <a16:creationId xmlns:a16="http://schemas.microsoft.com/office/drawing/2014/main" id="{0BF528C1-3553-4C9A-A3D8-1619D68115EB}"/>
                </a:ext>
              </a:extLst>
            </p:cNvPr>
            <p:cNvPicPr>
              <a:picLocks noChangeAspect="1" noChangeArrowheads="1"/>
            </p:cNvPicPr>
            <p:nvPr/>
          </p:nvPicPr>
          <p:blipFill>
            <a:blip r:embed="rId5"/>
            <a:srcRect l="12607" t="8784" r="18242" b="18431"/>
            <a:stretch>
              <a:fillRect/>
            </a:stretch>
          </p:blipFill>
          <p:spPr bwMode="auto">
            <a:xfrm>
              <a:off x="4150" y="781"/>
              <a:ext cx="1451" cy="1089"/>
            </a:xfrm>
            <a:prstGeom prst="rect">
              <a:avLst/>
            </a:prstGeom>
            <a:ln>
              <a:gradFill>
                <a:gsLst>
                  <a:gs pos="0">
                    <a:srgbClr val="92D050"/>
                  </a:gs>
                  <a:gs pos="50000">
                    <a:schemeClr val="accent1">
                      <a:tint val="44500"/>
                      <a:satMod val="160000"/>
                    </a:schemeClr>
                  </a:gs>
                  <a:gs pos="100000">
                    <a:schemeClr val="accent1">
                      <a:tint val="23500"/>
                      <a:satMod val="160000"/>
                    </a:schemeClr>
                  </a:gs>
                </a:gsLst>
                <a:lin ang="5400000" scaled="0"/>
              </a:gradFill>
            </a:ln>
          </p:spPr>
          <p:style>
            <a:lnRef idx="2">
              <a:schemeClr val="accent1"/>
            </a:lnRef>
            <a:fillRef idx="1">
              <a:schemeClr val="lt1"/>
            </a:fillRef>
            <a:effectRef idx="0">
              <a:schemeClr val="accent1"/>
            </a:effectRef>
            <a:fontRef idx="minor">
              <a:schemeClr val="dk1"/>
            </a:fontRef>
          </p:style>
        </p:pic>
      </p:grpSp>
      <p:sp>
        <p:nvSpPr>
          <p:cNvPr id="10" name="Line 8">
            <a:extLst>
              <a:ext uri="{FF2B5EF4-FFF2-40B4-BE49-F238E27FC236}">
                <a16:creationId xmlns:a16="http://schemas.microsoft.com/office/drawing/2014/main" id="{A14F3640-7D80-4444-9B55-ED8CB1FCBC47}"/>
              </a:ext>
            </a:extLst>
          </p:cNvPr>
          <p:cNvSpPr>
            <a:spLocks noChangeShapeType="1"/>
          </p:cNvSpPr>
          <p:nvPr/>
        </p:nvSpPr>
        <p:spPr bwMode="auto">
          <a:xfrm>
            <a:off x="2842500" y="1208699"/>
            <a:ext cx="877066" cy="274633"/>
          </a:xfrm>
          <a:prstGeom prst="line">
            <a:avLst/>
          </a:prstGeom>
          <a:noFill/>
          <a:ln w="28575">
            <a:solidFill>
              <a:schemeClr val="accent1"/>
            </a:solidFill>
            <a:round/>
            <a:headEnd/>
            <a:tailEnd type="triangle" w="med" len="med"/>
          </a:ln>
          <a:effectLst/>
        </p:spPr>
        <p:txBody>
          <a:bodyPr/>
          <a:lstStyle/>
          <a:p>
            <a:endParaRPr lang="zh-CN" altLang="en-US"/>
          </a:p>
        </p:txBody>
      </p:sp>
      <p:sp>
        <p:nvSpPr>
          <p:cNvPr id="11" name="Text Box 9">
            <a:extLst>
              <a:ext uri="{FF2B5EF4-FFF2-40B4-BE49-F238E27FC236}">
                <a16:creationId xmlns:a16="http://schemas.microsoft.com/office/drawing/2014/main" id="{DAF2B768-84E6-47C8-8F52-12EFD3ACE840}"/>
              </a:ext>
            </a:extLst>
          </p:cNvPr>
          <p:cNvSpPr txBox="1">
            <a:spLocks noChangeArrowheads="1"/>
          </p:cNvSpPr>
          <p:nvPr/>
        </p:nvSpPr>
        <p:spPr bwMode="auto">
          <a:xfrm>
            <a:off x="360364" y="666095"/>
            <a:ext cx="1638398" cy="338554"/>
          </a:xfrm>
          <a:prstGeom prst="rect">
            <a:avLst/>
          </a:prstGeom>
          <a:noFill/>
          <a:ln w="9525">
            <a:noFill/>
            <a:miter lim="800000"/>
            <a:headEnd/>
            <a:tailEnd/>
          </a:ln>
          <a:effectLst/>
        </p:spPr>
        <p:txBody>
          <a:bodyPr wrap="square">
            <a:spAutoFit/>
          </a:bodyPr>
          <a:lstStyle/>
          <a:p>
            <a:pPr>
              <a:spcBef>
                <a:spcPct val="50000"/>
              </a:spcBef>
            </a:pPr>
            <a:r>
              <a:rPr lang="en-GB" altLang="zh-CN" sz="1600" b="0" dirty="0">
                <a:ea typeface="宋体" pitchFamily="2" charset="-122"/>
              </a:rPr>
              <a:t>CD GEN-1</a:t>
            </a:r>
            <a:endParaRPr lang="en-US" altLang="zh-CN" sz="1600" b="0" dirty="0">
              <a:ea typeface="宋体" pitchFamily="2" charset="-122"/>
            </a:endParaRPr>
          </a:p>
        </p:txBody>
      </p:sp>
      <p:sp>
        <p:nvSpPr>
          <p:cNvPr id="12" name="Text Box 10">
            <a:extLst>
              <a:ext uri="{FF2B5EF4-FFF2-40B4-BE49-F238E27FC236}">
                <a16:creationId xmlns:a16="http://schemas.microsoft.com/office/drawing/2014/main" id="{3B35DE0B-56C6-4C69-ADB7-16C1A5C1BD86}"/>
              </a:ext>
            </a:extLst>
          </p:cNvPr>
          <p:cNvSpPr txBox="1">
            <a:spLocks noChangeArrowheads="1"/>
          </p:cNvSpPr>
          <p:nvPr/>
        </p:nvSpPr>
        <p:spPr bwMode="auto">
          <a:xfrm>
            <a:off x="3719566" y="427883"/>
            <a:ext cx="1847850" cy="338554"/>
          </a:xfrm>
          <a:prstGeom prst="rect">
            <a:avLst/>
          </a:prstGeom>
          <a:noFill/>
          <a:ln w="9525">
            <a:noFill/>
            <a:miter lim="800000"/>
            <a:headEnd/>
            <a:tailEnd/>
          </a:ln>
          <a:effectLst/>
        </p:spPr>
        <p:txBody>
          <a:bodyPr>
            <a:spAutoFit/>
          </a:bodyPr>
          <a:lstStyle/>
          <a:p>
            <a:pPr>
              <a:spcBef>
                <a:spcPct val="50000"/>
              </a:spcBef>
            </a:pPr>
            <a:r>
              <a:rPr lang="en-GB" altLang="zh-CN" sz="1600" b="0" dirty="0">
                <a:ea typeface="宋体" pitchFamily="2" charset="-122"/>
              </a:rPr>
              <a:t>CD GEN-2</a:t>
            </a:r>
          </a:p>
        </p:txBody>
      </p:sp>
      <p:pic>
        <p:nvPicPr>
          <p:cNvPr id="13" name="Picture 11">
            <a:extLst>
              <a:ext uri="{FF2B5EF4-FFF2-40B4-BE49-F238E27FC236}">
                <a16:creationId xmlns:a16="http://schemas.microsoft.com/office/drawing/2014/main" id="{1AA5E48C-938D-4D12-AC52-1A37F6CB0EE5}"/>
              </a:ext>
            </a:extLst>
          </p:cNvPr>
          <p:cNvPicPr>
            <a:picLocks noChangeAspect="1" noChangeArrowheads="1"/>
          </p:cNvPicPr>
          <p:nvPr/>
        </p:nvPicPr>
        <p:blipFill>
          <a:blip r:embed="rId6"/>
          <a:srcRect l="16513" t="29814" r="41284" b="25681"/>
          <a:stretch>
            <a:fillRect/>
          </a:stretch>
        </p:blipFill>
        <p:spPr bwMode="auto">
          <a:xfrm>
            <a:off x="7031511" y="2075149"/>
            <a:ext cx="1601854" cy="887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2" descr="59312477exp">
            <a:extLst>
              <a:ext uri="{FF2B5EF4-FFF2-40B4-BE49-F238E27FC236}">
                <a16:creationId xmlns:a16="http://schemas.microsoft.com/office/drawing/2014/main" id="{87EE28B6-E2A4-4CD7-B8E5-623C792F4890}"/>
              </a:ext>
            </a:extLst>
          </p:cNvPr>
          <p:cNvPicPr>
            <a:picLocks noChangeAspect="1" noChangeArrowheads="1"/>
          </p:cNvPicPr>
          <p:nvPr/>
        </p:nvPicPr>
        <p:blipFill>
          <a:blip r:embed="rId7"/>
          <a:srcRect l="12708" t="5220" r="14357" b="22034"/>
          <a:stretch>
            <a:fillRect/>
          </a:stretch>
        </p:blipFill>
        <p:spPr bwMode="auto">
          <a:xfrm rot="1199239">
            <a:off x="7114634" y="1169295"/>
            <a:ext cx="1561738" cy="9028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 Box 13">
            <a:extLst>
              <a:ext uri="{FF2B5EF4-FFF2-40B4-BE49-F238E27FC236}">
                <a16:creationId xmlns:a16="http://schemas.microsoft.com/office/drawing/2014/main" id="{B96E30CC-604C-499D-8115-B81BE61E9090}"/>
              </a:ext>
            </a:extLst>
          </p:cNvPr>
          <p:cNvSpPr txBox="1">
            <a:spLocks noChangeArrowheads="1"/>
          </p:cNvSpPr>
          <p:nvPr/>
        </p:nvSpPr>
        <p:spPr bwMode="auto">
          <a:xfrm>
            <a:off x="7057487" y="3292432"/>
            <a:ext cx="1847850" cy="338554"/>
          </a:xfrm>
          <a:prstGeom prst="rect">
            <a:avLst/>
          </a:prstGeom>
          <a:noFill/>
          <a:ln w="9525">
            <a:noFill/>
            <a:miter lim="800000"/>
            <a:headEnd/>
            <a:tailEnd/>
          </a:ln>
          <a:effectLst/>
        </p:spPr>
        <p:txBody>
          <a:bodyPr>
            <a:spAutoFit/>
          </a:bodyPr>
          <a:lstStyle/>
          <a:p>
            <a:pPr algn="ctr">
              <a:spcBef>
                <a:spcPct val="50000"/>
              </a:spcBef>
            </a:pPr>
            <a:r>
              <a:rPr lang="en-GB" altLang="zh-CN" sz="1600" b="0" dirty="0">
                <a:ea typeface="宋体" pitchFamily="2" charset="-122"/>
              </a:rPr>
              <a:t>BD Gen1</a:t>
            </a:r>
            <a:endParaRPr lang="en-US" altLang="zh-CN" sz="1600" b="0" dirty="0">
              <a:ea typeface="宋体" pitchFamily="2" charset="-122"/>
            </a:endParaRPr>
          </a:p>
        </p:txBody>
      </p:sp>
      <p:sp>
        <p:nvSpPr>
          <p:cNvPr id="16" name="Line 14">
            <a:extLst>
              <a:ext uri="{FF2B5EF4-FFF2-40B4-BE49-F238E27FC236}">
                <a16:creationId xmlns:a16="http://schemas.microsoft.com/office/drawing/2014/main" id="{A413CE67-3DD6-451C-9D5D-802785E45AB6}"/>
              </a:ext>
            </a:extLst>
          </p:cNvPr>
          <p:cNvSpPr>
            <a:spLocks noChangeShapeType="1"/>
          </p:cNvSpPr>
          <p:nvPr/>
        </p:nvSpPr>
        <p:spPr bwMode="auto">
          <a:xfrm flipH="1">
            <a:off x="5961549" y="3094654"/>
            <a:ext cx="789276" cy="273379"/>
          </a:xfrm>
          <a:prstGeom prst="line">
            <a:avLst/>
          </a:prstGeom>
          <a:noFill/>
          <a:ln w="28575">
            <a:solidFill>
              <a:schemeClr val="accent1"/>
            </a:solidFill>
            <a:round/>
            <a:headEnd/>
            <a:tailEnd type="triangle" w="med" len="med"/>
          </a:ln>
          <a:effectLst/>
        </p:spPr>
        <p:txBody>
          <a:bodyPr/>
          <a:lstStyle/>
          <a:p>
            <a:endParaRPr lang="zh-CN" altLang="en-US" dirty="0"/>
          </a:p>
        </p:txBody>
      </p:sp>
      <p:sp>
        <p:nvSpPr>
          <p:cNvPr id="17" name="Line 14">
            <a:extLst>
              <a:ext uri="{FF2B5EF4-FFF2-40B4-BE49-F238E27FC236}">
                <a16:creationId xmlns:a16="http://schemas.microsoft.com/office/drawing/2014/main" id="{E61A216D-32FE-42AB-925F-18074BC38056}"/>
              </a:ext>
            </a:extLst>
          </p:cNvPr>
          <p:cNvSpPr>
            <a:spLocks noChangeShapeType="1"/>
          </p:cNvSpPr>
          <p:nvPr/>
        </p:nvSpPr>
        <p:spPr bwMode="auto">
          <a:xfrm>
            <a:off x="6099695" y="1460211"/>
            <a:ext cx="931816" cy="636181"/>
          </a:xfrm>
          <a:prstGeom prst="line">
            <a:avLst/>
          </a:prstGeom>
          <a:noFill/>
          <a:ln w="28575">
            <a:solidFill>
              <a:schemeClr val="accent1"/>
            </a:solidFill>
            <a:round/>
            <a:headEnd/>
            <a:tailEnd type="triangle" w="med" len="med"/>
          </a:ln>
          <a:effectLst/>
        </p:spPr>
        <p:txBody>
          <a:bodyPr/>
          <a:lstStyle/>
          <a:p>
            <a:endParaRPr lang="zh-CN" altLang="en-US"/>
          </a:p>
        </p:txBody>
      </p:sp>
      <p:sp>
        <p:nvSpPr>
          <p:cNvPr id="18" name="Line 14">
            <a:extLst>
              <a:ext uri="{FF2B5EF4-FFF2-40B4-BE49-F238E27FC236}">
                <a16:creationId xmlns:a16="http://schemas.microsoft.com/office/drawing/2014/main" id="{ED8B0121-060F-4AAE-A870-54348F820333}"/>
              </a:ext>
            </a:extLst>
          </p:cNvPr>
          <p:cNvSpPr>
            <a:spLocks noChangeShapeType="1"/>
          </p:cNvSpPr>
          <p:nvPr/>
        </p:nvSpPr>
        <p:spPr bwMode="auto">
          <a:xfrm flipH="1">
            <a:off x="3943068" y="1873717"/>
            <a:ext cx="529933" cy="379083"/>
          </a:xfrm>
          <a:prstGeom prst="line">
            <a:avLst/>
          </a:prstGeom>
          <a:noFill/>
          <a:ln w="28575">
            <a:solidFill>
              <a:schemeClr val="accent1"/>
            </a:solidFill>
            <a:round/>
            <a:headEnd/>
            <a:tailEnd type="triangle" w="med" len="med"/>
          </a:ln>
          <a:effectLst/>
        </p:spPr>
        <p:txBody>
          <a:bodyPr/>
          <a:lstStyle/>
          <a:p>
            <a:endParaRPr lang="zh-CN" altLang="en-US"/>
          </a:p>
        </p:txBody>
      </p:sp>
      <p:pic>
        <p:nvPicPr>
          <p:cNvPr id="19" name="Picture 14">
            <a:extLst>
              <a:ext uri="{FF2B5EF4-FFF2-40B4-BE49-F238E27FC236}">
                <a16:creationId xmlns:a16="http://schemas.microsoft.com/office/drawing/2014/main" id="{A2E2F285-2F66-49B5-99C3-EE39369DDD8B}"/>
              </a:ext>
            </a:extLst>
          </p:cNvPr>
          <p:cNvPicPr>
            <a:picLocks noChangeAspect="1" noChangeArrowheads="1"/>
          </p:cNvPicPr>
          <p:nvPr/>
        </p:nvPicPr>
        <p:blipFill>
          <a:blip r:embed="rId8"/>
          <a:srcRect/>
          <a:stretch>
            <a:fillRect/>
          </a:stretch>
        </p:blipFill>
        <p:spPr bwMode="auto">
          <a:xfrm>
            <a:off x="4946239" y="3380853"/>
            <a:ext cx="802744" cy="616115"/>
          </a:xfrm>
          <a:prstGeom prst="rect">
            <a:avLst/>
          </a:prstGeom>
          <a:noFill/>
          <a:ln w="9525">
            <a:noFill/>
            <a:miter lim="800000"/>
            <a:headEnd/>
            <a:tailEnd/>
          </a:ln>
          <a:effectLst/>
        </p:spPr>
      </p:pic>
      <p:pic>
        <p:nvPicPr>
          <p:cNvPr id="20" name="Picture 2">
            <a:extLst>
              <a:ext uri="{FF2B5EF4-FFF2-40B4-BE49-F238E27FC236}">
                <a16:creationId xmlns:a16="http://schemas.microsoft.com/office/drawing/2014/main" id="{43ED6558-7750-450D-B856-5642FF72D6F7}"/>
              </a:ext>
            </a:extLst>
          </p:cNvPr>
          <p:cNvPicPr>
            <a:picLocks noChangeAspect="1" noChangeArrowheads="1"/>
          </p:cNvPicPr>
          <p:nvPr/>
        </p:nvPicPr>
        <p:blipFill>
          <a:blip r:embed="rId9"/>
          <a:srcRect/>
          <a:stretch>
            <a:fillRect/>
          </a:stretch>
        </p:blipFill>
        <p:spPr bwMode="auto">
          <a:xfrm flipH="1">
            <a:off x="6333581" y="3609454"/>
            <a:ext cx="1476907" cy="992997"/>
          </a:xfrm>
          <a:prstGeom prst="rect">
            <a:avLst/>
          </a:prstGeom>
          <a:noFill/>
          <a:ln w="9525">
            <a:noFill/>
            <a:miter lim="800000"/>
            <a:headEnd/>
            <a:tailEnd/>
          </a:ln>
          <a:effectLst/>
        </p:spPr>
      </p:pic>
      <p:sp>
        <p:nvSpPr>
          <p:cNvPr id="21" name="Text Box 13">
            <a:extLst>
              <a:ext uri="{FF2B5EF4-FFF2-40B4-BE49-F238E27FC236}">
                <a16:creationId xmlns:a16="http://schemas.microsoft.com/office/drawing/2014/main" id="{5359F948-191B-4A2E-82EF-9DE0B9F488E4}"/>
              </a:ext>
            </a:extLst>
          </p:cNvPr>
          <p:cNvSpPr txBox="1">
            <a:spLocks noChangeArrowheads="1"/>
          </p:cNvSpPr>
          <p:nvPr/>
        </p:nvSpPr>
        <p:spPr bwMode="auto">
          <a:xfrm>
            <a:off x="5258945" y="4015246"/>
            <a:ext cx="1306658" cy="338554"/>
          </a:xfrm>
          <a:prstGeom prst="rect">
            <a:avLst/>
          </a:prstGeom>
          <a:noFill/>
          <a:ln w="9525">
            <a:noFill/>
            <a:miter lim="800000"/>
            <a:headEnd/>
            <a:tailEnd/>
          </a:ln>
          <a:effectLst/>
        </p:spPr>
        <p:txBody>
          <a:bodyPr wrap="square">
            <a:spAutoFit/>
          </a:bodyPr>
          <a:lstStyle/>
          <a:p>
            <a:pPr algn="ctr">
              <a:spcBef>
                <a:spcPct val="50000"/>
              </a:spcBef>
            </a:pPr>
            <a:r>
              <a:rPr lang="en-US" altLang="zh-CN" sz="1600" b="0" dirty="0">
                <a:ea typeface="宋体" pitchFamily="2" charset="-122"/>
              </a:rPr>
              <a:t>R</a:t>
            </a:r>
            <a:r>
              <a:rPr lang="en-GB" altLang="zh-CN" sz="1600" b="0" dirty="0">
                <a:ea typeface="宋体" pitchFamily="2" charset="-122"/>
              </a:rPr>
              <a:t>D Gen3</a:t>
            </a:r>
            <a:endParaRPr lang="en-US" altLang="zh-CN" sz="1600" b="0" dirty="0">
              <a:ea typeface="宋体" pitchFamily="2" charset="-122"/>
            </a:endParaRPr>
          </a:p>
        </p:txBody>
      </p:sp>
      <p:sp>
        <p:nvSpPr>
          <p:cNvPr id="22" name="Text Box 13">
            <a:extLst>
              <a:ext uri="{FF2B5EF4-FFF2-40B4-BE49-F238E27FC236}">
                <a16:creationId xmlns:a16="http://schemas.microsoft.com/office/drawing/2014/main" id="{2C221496-2775-49CB-8553-9F85D716765B}"/>
              </a:ext>
            </a:extLst>
          </p:cNvPr>
          <p:cNvSpPr txBox="1">
            <a:spLocks noChangeArrowheads="1"/>
          </p:cNvSpPr>
          <p:nvPr/>
        </p:nvSpPr>
        <p:spPr bwMode="auto">
          <a:xfrm>
            <a:off x="3767226" y="2648489"/>
            <a:ext cx="1306658" cy="338554"/>
          </a:xfrm>
          <a:prstGeom prst="rect">
            <a:avLst/>
          </a:prstGeom>
          <a:noFill/>
          <a:ln w="9525">
            <a:noFill/>
            <a:miter lim="800000"/>
            <a:headEnd/>
            <a:tailEnd/>
          </a:ln>
          <a:effectLst/>
        </p:spPr>
        <p:txBody>
          <a:bodyPr wrap="square">
            <a:spAutoFit/>
          </a:bodyPr>
          <a:lstStyle/>
          <a:p>
            <a:pPr algn="ctr">
              <a:spcBef>
                <a:spcPct val="50000"/>
              </a:spcBef>
            </a:pPr>
            <a:r>
              <a:rPr lang="en-GB" altLang="zh-CN" sz="1600" b="0" dirty="0">
                <a:ea typeface="宋体" pitchFamily="2" charset="-122"/>
              </a:rPr>
              <a:t>CD Gen3</a:t>
            </a:r>
            <a:endParaRPr lang="en-US" altLang="zh-CN" sz="1600" b="0" dirty="0">
              <a:ea typeface="宋体" pitchFamily="2" charset="-122"/>
            </a:endParaRPr>
          </a:p>
        </p:txBody>
      </p:sp>
      <p:pic>
        <p:nvPicPr>
          <p:cNvPr id="23" name="Picture 2" descr="ECU-inside-relay-exp">
            <a:extLst>
              <a:ext uri="{FF2B5EF4-FFF2-40B4-BE49-F238E27FC236}">
                <a16:creationId xmlns:a16="http://schemas.microsoft.com/office/drawing/2014/main" id="{6E76B3EC-2199-4746-A162-A3D7AEA4266C}"/>
              </a:ext>
            </a:extLst>
          </p:cNvPr>
          <p:cNvPicPr>
            <a:picLocks noChangeAspect="1" noChangeArrowheads="1"/>
          </p:cNvPicPr>
          <p:nvPr/>
        </p:nvPicPr>
        <p:blipFill>
          <a:blip r:embed="rId10"/>
          <a:srcRect l="22899" r="19995"/>
          <a:stretch>
            <a:fillRect/>
          </a:stretch>
        </p:blipFill>
        <p:spPr bwMode="auto">
          <a:xfrm>
            <a:off x="2887231" y="1987823"/>
            <a:ext cx="879995" cy="1142236"/>
          </a:xfrm>
          <a:prstGeom prst="rect">
            <a:avLst/>
          </a:prstGeom>
          <a:noFill/>
        </p:spPr>
      </p:pic>
      <p:sp>
        <p:nvSpPr>
          <p:cNvPr id="24" name="Line 14">
            <a:extLst>
              <a:ext uri="{FF2B5EF4-FFF2-40B4-BE49-F238E27FC236}">
                <a16:creationId xmlns:a16="http://schemas.microsoft.com/office/drawing/2014/main" id="{C8656164-63C7-4143-A269-4583AAAD9C13}"/>
              </a:ext>
            </a:extLst>
          </p:cNvPr>
          <p:cNvSpPr>
            <a:spLocks noChangeShapeType="1"/>
          </p:cNvSpPr>
          <p:nvPr/>
        </p:nvSpPr>
        <p:spPr bwMode="auto">
          <a:xfrm flipH="1">
            <a:off x="3839870" y="3746762"/>
            <a:ext cx="789276" cy="273379"/>
          </a:xfrm>
          <a:prstGeom prst="line">
            <a:avLst/>
          </a:prstGeom>
          <a:noFill/>
          <a:ln w="28575">
            <a:solidFill>
              <a:schemeClr val="accent1"/>
            </a:solidFill>
            <a:round/>
            <a:headEnd/>
            <a:tailEnd type="triangle" w="med" len="med"/>
          </a:ln>
          <a:effectLst/>
        </p:spPr>
        <p:txBody>
          <a:bodyPr/>
          <a:lstStyle/>
          <a:p>
            <a:endParaRPr lang="zh-CN" altLang="en-US"/>
          </a:p>
        </p:txBody>
      </p:sp>
      <p:sp>
        <p:nvSpPr>
          <p:cNvPr id="25" name="Line 14">
            <a:extLst>
              <a:ext uri="{FF2B5EF4-FFF2-40B4-BE49-F238E27FC236}">
                <a16:creationId xmlns:a16="http://schemas.microsoft.com/office/drawing/2014/main" id="{834E3B52-5BCE-4820-997F-388C121F1EF7}"/>
              </a:ext>
            </a:extLst>
          </p:cNvPr>
          <p:cNvSpPr>
            <a:spLocks noChangeShapeType="1"/>
          </p:cNvSpPr>
          <p:nvPr/>
        </p:nvSpPr>
        <p:spPr bwMode="auto">
          <a:xfrm flipH="1">
            <a:off x="1959216" y="2796646"/>
            <a:ext cx="789276" cy="273379"/>
          </a:xfrm>
          <a:prstGeom prst="line">
            <a:avLst/>
          </a:prstGeom>
          <a:noFill/>
          <a:ln w="28575">
            <a:solidFill>
              <a:schemeClr val="accent1"/>
            </a:solidFill>
            <a:round/>
            <a:headEnd/>
            <a:tailEnd type="triangle" w="med" len="med"/>
          </a:ln>
          <a:effectLst/>
        </p:spPr>
        <p:txBody>
          <a:bodyPr/>
          <a:lstStyle/>
          <a:p>
            <a:endParaRPr lang="zh-CN" altLang="en-US"/>
          </a:p>
        </p:txBody>
      </p:sp>
      <p:pic>
        <p:nvPicPr>
          <p:cNvPr id="26" name="Picture 26" descr="59315544">
            <a:extLst>
              <a:ext uri="{FF2B5EF4-FFF2-40B4-BE49-F238E27FC236}">
                <a16:creationId xmlns:a16="http://schemas.microsoft.com/office/drawing/2014/main" id="{F86508D4-D6AC-4F39-B205-5B1678C2E88A}"/>
              </a:ext>
            </a:extLst>
          </p:cNvPr>
          <p:cNvPicPr>
            <a:picLocks noChangeAspect="1" noChangeArrowheads="1"/>
          </p:cNvPicPr>
          <p:nvPr/>
        </p:nvPicPr>
        <p:blipFill>
          <a:blip r:embed="rId11" cstate="print"/>
          <a:srcRect/>
          <a:stretch>
            <a:fillRect/>
          </a:stretch>
        </p:blipFill>
        <p:spPr bwMode="auto">
          <a:xfrm>
            <a:off x="489421" y="3079792"/>
            <a:ext cx="604086" cy="374420"/>
          </a:xfrm>
          <a:prstGeom prst="rect">
            <a:avLst/>
          </a:prstGeom>
          <a:noFill/>
          <a:ln w="9525">
            <a:noFill/>
            <a:miter lim="800000"/>
            <a:headEnd/>
            <a:tailEnd/>
          </a:ln>
          <a:effectLst/>
        </p:spPr>
      </p:pic>
      <p:pic>
        <p:nvPicPr>
          <p:cNvPr id="27" name="Picture 3">
            <a:extLst>
              <a:ext uri="{FF2B5EF4-FFF2-40B4-BE49-F238E27FC236}">
                <a16:creationId xmlns:a16="http://schemas.microsoft.com/office/drawing/2014/main" id="{68FC4300-2AB1-40F1-8993-81C42C6E33DE}"/>
              </a:ext>
            </a:extLst>
          </p:cNvPr>
          <p:cNvPicPr>
            <a:picLocks noChangeAspect="1" noChangeArrowheads="1"/>
          </p:cNvPicPr>
          <p:nvPr/>
        </p:nvPicPr>
        <p:blipFill>
          <a:blip r:embed="rId12" cstate="print"/>
          <a:srcRect/>
          <a:stretch>
            <a:fillRect/>
          </a:stretch>
        </p:blipFill>
        <p:spPr bwMode="auto">
          <a:xfrm>
            <a:off x="1227704" y="3160867"/>
            <a:ext cx="522224" cy="358889"/>
          </a:xfrm>
          <a:prstGeom prst="rect">
            <a:avLst/>
          </a:prstGeom>
          <a:noFill/>
          <a:ln w="9525">
            <a:noFill/>
            <a:miter lim="800000"/>
            <a:headEnd/>
            <a:tailEnd/>
          </a:ln>
        </p:spPr>
      </p:pic>
      <p:pic>
        <p:nvPicPr>
          <p:cNvPr id="28" name="Picture 3">
            <a:extLst>
              <a:ext uri="{FF2B5EF4-FFF2-40B4-BE49-F238E27FC236}">
                <a16:creationId xmlns:a16="http://schemas.microsoft.com/office/drawing/2014/main" id="{9F0AD2F3-F351-4C91-BC48-1B28D728DE39}"/>
              </a:ext>
            </a:extLst>
          </p:cNvPr>
          <p:cNvPicPr>
            <a:picLocks noChangeAspect="1" noChangeArrowheads="1"/>
          </p:cNvPicPr>
          <p:nvPr/>
        </p:nvPicPr>
        <p:blipFill>
          <a:blip r:embed="rId13" cstate="screen"/>
          <a:srcRect/>
          <a:stretch>
            <a:fillRect/>
          </a:stretch>
        </p:blipFill>
        <p:spPr bwMode="auto">
          <a:xfrm>
            <a:off x="1662154" y="3584169"/>
            <a:ext cx="682958" cy="576246"/>
          </a:xfrm>
          <a:prstGeom prst="rect">
            <a:avLst/>
          </a:prstGeom>
          <a:noFill/>
          <a:ln w="9525">
            <a:noFill/>
            <a:miter lim="800000"/>
            <a:headEnd/>
            <a:tailEnd/>
          </a:ln>
        </p:spPr>
      </p:pic>
      <p:sp>
        <p:nvSpPr>
          <p:cNvPr id="29" name="Text Box 13">
            <a:extLst>
              <a:ext uri="{FF2B5EF4-FFF2-40B4-BE49-F238E27FC236}">
                <a16:creationId xmlns:a16="http://schemas.microsoft.com/office/drawing/2014/main" id="{8E507C50-2803-4257-B417-5B880635AF30}"/>
              </a:ext>
            </a:extLst>
          </p:cNvPr>
          <p:cNvSpPr txBox="1">
            <a:spLocks noChangeArrowheads="1"/>
          </p:cNvSpPr>
          <p:nvPr/>
        </p:nvSpPr>
        <p:spPr bwMode="auto">
          <a:xfrm>
            <a:off x="0" y="3461709"/>
            <a:ext cx="1306658" cy="338554"/>
          </a:xfrm>
          <a:prstGeom prst="rect">
            <a:avLst/>
          </a:prstGeom>
          <a:noFill/>
          <a:ln w="9525">
            <a:noFill/>
            <a:miter lim="800000"/>
            <a:headEnd/>
            <a:tailEnd/>
          </a:ln>
          <a:effectLst/>
        </p:spPr>
        <p:txBody>
          <a:bodyPr wrap="square">
            <a:spAutoFit/>
          </a:bodyPr>
          <a:lstStyle/>
          <a:p>
            <a:pPr algn="ctr">
              <a:spcBef>
                <a:spcPct val="50000"/>
              </a:spcBef>
            </a:pPr>
            <a:r>
              <a:rPr lang="en-GB" altLang="zh-CN" sz="1600" b="0" dirty="0">
                <a:ea typeface="宋体" pitchFamily="2" charset="-122"/>
              </a:rPr>
              <a:t>CD GenC</a:t>
            </a:r>
            <a:endParaRPr lang="en-US" altLang="zh-CN" sz="1600" b="0" dirty="0">
              <a:ea typeface="宋体" pitchFamily="2" charset="-122"/>
            </a:endParaRPr>
          </a:p>
        </p:txBody>
      </p:sp>
      <p:pic>
        <p:nvPicPr>
          <p:cNvPr id="30" name="Picture 2">
            <a:extLst>
              <a:ext uri="{FF2B5EF4-FFF2-40B4-BE49-F238E27FC236}">
                <a16:creationId xmlns:a16="http://schemas.microsoft.com/office/drawing/2014/main" id="{1443250F-954F-40FD-AAD8-B48496DD5DA2}"/>
              </a:ext>
            </a:extLst>
          </p:cNvPr>
          <p:cNvPicPr>
            <a:picLocks noChangeAspect="1" noChangeArrowheads="1"/>
          </p:cNvPicPr>
          <p:nvPr/>
        </p:nvPicPr>
        <p:blipFill>
          <a:blip r:embed="rId14"/>
          <a:srcRect/>
          <a:stretch>
            <a:fillRect/>
          </a:stretch>
        </p:blipFill>
        <p:spPr bwMode="auto">
          <a:xfrm>
            <a:off x="874366" y="2179382"/>
            <a:ext cx="706677" cy="956774"/>
          </a:xfrm>
          <a:prstGeom prst="rect">
            <a:avLst/>
          </a:prstGeom>
          <a:noFill/>
          <a:ln w="9525">
            <a:noFill/>
            <a:miter lim="800000"/>
            <a:headEnd/>
            <a:tailEnd/>
          </a:ln>
        </p:spPr>
      </p:pic>
      <p:pic>
        <p:nvPicPr>
          <p:cNvPr id="31" name="Picture 24" descr="5.tif">
            <a:extLst>
              <a:ext uri="{FF2B5EF4-FFF2-40B4-BE49-F238E27FC236}">
                <a16:creationId xmlns:a16="http://schemas.microsoft.com/office/drawing/2014/main" id="{9FDB10A2-E6CC-407F-881E-3E8380FC5EDF}"/>
              </a:ext>
            </a:extLst>
          </p:cNvPr>
          <p:cNvPicPr>
            <a:picLocks noChangeAspect="1"/>
          </p:cNvPicPr>
          <p:nvPr/>
        </p:nvPicPr>
        <p:blipFill>
          <a:blip r:embed="rId15" cstate="print"/>
          <a:srcRect l="7350" t="11964" r="8077" b="14926"/>
          <a:stretch>
            <a:fillRect/>
          </a:stretch>
        </p:blipFill>
        <p:spPr>
          <a:xfrm>
            <a:off x="992762" y="4257243"/>
            <a:ext cx="682958" cy="409381"/>
          </a:xfrm>
          <a:prstGeom prst="rect">
            <a:avLst/>
          </a:prstGeom>
        </p:spPr>
      </p:pic>
      <p:sp>
        <p:nvSpPr>
          <p:cNvPr id="32" name="Text Box 13">
            <a:extLst>
              <a:ext uri="{FF2B5EF4-FFF2-40B4-BE49-F238E27FC236}">
                <a16:creationId xmlns:a16="http://schemas.microsoft.com/office/drawing/2014/main" id="{91DAC57C-CC85-4E98-897C-2A1DB87DC5E1}"/>
              </a:ext>
            </a:extLst>
          </p:cNvPr>
          <p:cNvSpPr txBox="1">
            <a:spLocks noChangeArrowheads="1"/>
          </p:cNvSpPr>
          <p:nvPr/>
        </p:nvSpPr>
        <p:spPr bwMode="auto">
          <a:xfrm>
            <a:off x="1558477" y="4266422"/>
            <a:ext cx="1306658" cy="338554"/>
          </a:xfrm>
          <a:prstGeom prst="rect">
            <a:avLst/>
          </a:prstGeom>
          <a:noFill/>
          <a:ln w="9525">
            <a:noFill/>
            <a:miter lim="800000"/>
            <a:headEnd/>
            <a:tailEnd/>
          </a:ln>
          <a:effectLst/>
        </p:spPr>
        <p:txBody>
          <a:bodyPr wrap="square">
            <a:spAutoFit/>
          </a:bodyPr>
          <a:lstStyle/>
          <a:p>
            <a:pPr algn="ctr">
              <a:spcBef>
                <a:spcPct val="50000"/>
              </a:spcBef>
            </a:pPr>
            <a:r>
              <a:rPr lang="en-US" altLang="zh-CN" sz="1600" b="0" dirty="0">
                <a:ea typeface="宋体" pitchFamily="2" charset="-122"/>
              </a:rPr>
              <a:t>R</a:t>
            </a:r>
            <a:r>
              <a:rPr lang="en-GB" altLang="zh-CN" sz="1600" b="0" dirty="0">
                <a:ea typeface="宋体" pitchFamily="2" charset="-122"/>
              </a:rPr>
              <a:t>D GenC</a:t>
            </a:r>
            <a:endParaRPr lang="en-US" altLang="zh-CN" sz="1600" b="0" dirty="0">
              <a:ea typeface="宋体" pitchFamily="2" charset="-122"/>
            </a:endParaRPr>
          </a:p>
        </p:txBody>
      </p:sp>
      <p:pic>
        <p:nvPicPr>
          <p:cNvPr id="33" name="Picture 6" descr="EPP1.jpg">
            <a:extLst>
              <a:ext uri="{FF2B5EF4-FFF2-40B4-BE49-F238E27FC236}">
                <a16:creationId xmlns:a16="http://schemas.microsoft.com/office/drawing/2014/main" id="{ED7CF6E1-EAAC-4500-8B99-B70E29F816A6}"/>
              </a:ext>
            </a:extLst>
          </p:cNvPr>
          <p:cNvPicPr>
            <a:picLocks noChangeAspect="1"/>
          </p:cNvPicPr>
          <p:nvPr/>
        </p:nvPicPr>
        <p:blipFill>
          <a:blip r:embed="rId16"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543104" y="3938549"/>
            <a:ext cx="682957" cy="416119"/>
          </a:xfrm>
          <a:prstGeom prst="rect">
            <a:avLst/>
          </a:prstGeom>
        </p:spPr>
      </p:pic>
      <p:pic>
        <p:nvPicPr>
          <p:cNvPr id="11266" name="Picture 2">
            <a:extLst>
              <a:ext uri="{FF2B5EF4-FFF2-40B4-BE49-F238E27FC236}">
                <a16:creationId xmlns:a16="http://schemas.microsoft.com/office/drawing/2014/main" id="{9ECA0B8A-B7FF-48A3-8478-FC00F615C41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92404" y="3407306"/>
            <a:ext cx="615164" cy="70969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A1658A8-AD41-4EA2-9968-ECE708091E4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61465" y="4035309"/>
            <a:ext cx="1281603" cy="587847"/>
          </a:xfrm>
          <a:prstGeom prst="rect">
            <a:avLst/>
          </a:prstGeom>
          <a:noFill/>
          <a:extLst>
            <a:ext uri="{909E8E84-426E-40DD-AFC4-6F175D3DCCD1}">
              <a14:hiddenFill xmlns:a14="http://schemas.microsoft.com/office/drawing/2010/main">
                <a:solidFill>
                  <a:srgbClr val="FFFFFF"/>
                </a:solidFill>
              </a14:hiddenFill>
            </a:ext>
          </a:extLst>
        </p:spPr>
      </p:pic>
      <p:sp>
        <p:nvSpPr>
          <p:cNvPr id="35" name="Text Box 13">
            <a:extLst>
              <a:ext uri="{FF2B5EF4-FFF2-40B4-BE49-F238E27FC236}">
                <a16:creationId xmlns:a16="http://schemas.microsoft.com/office/drawing/2014/main" id="{B4210376-9020-4D14-B329-7478D994D6D2}"/>
              </a:ext>
            </a:extLst>
          </p:cNvPr>
          <p:cNvSpPr txBox="1">
            <a:spLocks noChangeArrowheads="1"/>
          </p:cNvSpPr>
          <p:nvPr/>
        </p:nvSpPr>
        <p:spPr bwMode="auto">
          <a:xfrm>
            <a:off x="4842733" y="2887970"/>
            <a:ext cx="1306658" cy="338554"/>
          </a:xfrm>
          <a:prstGeom prst="rect">
            <a:avLst/>
          </a:prstGeom>
          <a:noFill/>
          <a:ln w="9525">
            <a:noFill/>
            <a:miter lim="800000"/>
            <a:headEnd/>
            <a:tailEnd/>
          </a:ln>
          <a:effectLst/>
        </p:spPr>
        <p:txBody>
          <a:bodyPr wrap="square">
            <a:spAutoFit/>
          </a:bodyPr>
          <a:lstStyle/>
          <a:p>
            <a:pPr algn="ctr">
              <a:spcBef>
                <a:spcPct val="50000"/>
              </a:spcBef>
            </a:pPr>
            <a:r>
              <a:rPr lang="en-GB" altLang="zh-CN" sz="1600" b="0" dirty="0">
                <a:ea typeface="宋体" pitchFamily="2" charset="-122"/>
              </a:rPr>
              <a:t>Gen</a:t>
            </a:r>
            <a:r>
              <a:rPr lang="en-US" altLang="zh-CN" sz="1600" dirty="0">
                <a:ea typeface="宋体" pitchFamily="2" charset="-122"/>
              </a:rPr>
              <a:t>B</a:t>
            </a:r>
            <a:endParaRPr lang="en-US" altLang="zh-CN" sz="1600" b="0" dirty="0">
              <a:ea typeface="宋体" pitchFamily="2" charset="-122"/>
            </a:endParaRPr>
          </a:p>
        </p:txBody>
      </p:sp>
      <p:sp>
        <p:nvSpPr>
          <p:cNvPr id="36" name="Text Box 13">
            <a:extLst>
              <a:ext uri="{FF2B5EF4-FFF2-40B4-BE49-F238E27FC236}">
                <a16:creationId xmlns:a16="http://schemas.microsoft.com/office/drawing/2014/main" id="{925DF648-86C5-4159-844E-E67F02AD74A3}"/>
              </a:ext>
            </a:extLst>
          </p:cNvPr>
          <p:cNvSpPr txBox="1">
            <a:spLocks noChangeArrowheads="1"/>
          </p:cNvSpPr>
          <p:nvPr/>
        </p:nvSpPr>
        <p:spPr bwMode="auto">
          <a:xfrm>
            <a:off x="1947682" y="2833571"/>
            <a:ext cx="789277" cy="246221"/>
          </a:xfrm>
          <a:prstGeom prst="rect">
            <a:avLst/>
          </a:prstGeom>
          <a:noFill/>
          <a:ln w="9525">
            <a:noFill/>
            <a:miter lim="800000"/>
            <a:headEnd/>
            <a:tailEnd/>
          </a:ln>
          <a:effectLst/>
        </p:spPr>
        <p:txBody>
          <a:bodyPr wrap="square">
            <a:spAutoFit/>
          </a:bodyPr>
          <a:lstStyle/>
          <a:p>
            <a:pPr algn="ctr">
              <a:spcBef>
                <a:spcPct val="50000"/>
              </a:spcBef>
            </a:pPr>
            <a:r>
              <a:rPr lang="en-GB" altLang="zh-CN" sz="1000" b="0" dirty="0">
                <a:ea typeface="宋体" pitchFamily="2" charset="-122"/>
              </a:rPr>
              <a:t>CD Gen</a:t>
            </a:r>
            <a:r>
              <a:rPr lang="en-US" altLang="zh-CN" sz="1000" b="0" dirty="0">
                <a:ea typeface="宋体" pitchFamily="2" charset="-122"/>
              </a:rPr>
              <a:t>4L</a:t>
            </a:r>
          </a:p>
        </p:txBody>
      </p:sp>
    </p:spTree>
    <p:extLst>
      <p:ext uri="{BB962C8B-B14F-4D97-AF65-F5344CB8AC3E}">
        <p14:creationId xmlns:p14="http://schemas.microsoft.com/office/powerpoint/2010/main" val="20569780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vert="horz" lIns="0" tIns="0" rIns="0" bIns="0" rtlCol="0" anchor="t" anchorCtr="0">
            <a:noAutofit/>
          </a:bodyPr>
          <a:lstStyle/>
          <a:p>
            <a:r>
              <a:rPr lang="en-US" altLang="zh-CN" sz="2000" dirty="0">
                <a:ea typeface="宋体" pitchFamily="2" charset="-122"/>
              </a:rPr>
              <a:t>CD GEN2-</a:t>
            </a:r>
            <a:r>
              <a:rPr lang="zh-CN" altLang="en-US" sz="2000" dirty="0">
                <a:ea typeface="宋体" pitchFamily="2" charset="-122"/>
              </a:rPr>
              <a:t>转向柱驱动的设计特点</a:t>
            </a:r>
            <a:endParaRPr lang="en-GB" altLang="zh-CN" sz="2000" dirty="0">
              <a:ea typeface="宋体" pitchFamily="2" charset="-122"/>
            </a:endParaRP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4" name="Group 5">
            <a:extLst>
              <a:ext uri="{FF2B5EF4-FFF2-40B4-BE49-F238E27FC236}">
                <a16:creationId xmlns:a16="http://schemas.microsoft.com/office/drawing/2014/main" id="{896E9D5D-F01F-438C-B4B2-1D68AF965195}"/>
              </a:ext>
            </a:extLst>
          </p:cNvPr>
          <p:cNvGrpSpPr>
            <a:grpSpLocks/>
          </p:cNvGrpSpPr>
          <p:nvPr/>
        </p:nvGrpSpPr>
        <p:grpSpPr bwMode="auto">
          <a:xfrm>
            <a:off x="2821941" y="1168151"/>
            <a:ext cx="5187950" cy="2752725"/>
            <a:chOff x="1872" y="1200"/>
            <a:chExt cx="3540" cy="2312"/>
          </a:xfrm>
        </p:grpSpPr>
        <p:pic>
          <p:nvPicPr>
            <p:cNvPr id="5" name="Picture 2" descr="top_level_exp2">
              <a:extLst>
                <a:ext uri="{FF2B5EF4-FFF2-40B4-BE49-F238E27FC236}">
                  <a16:creationId xmlns:a16="http://schemas.microsoft.com/office/drawing/2014/main" id="{940395B5-A172-412B-BFCB-B6DA3AAE5947}"/>
                </a:ext>
              </a:extLst>
            </p:cNvPr>
            <p:cNvPicPr>
              <a:picLocks noChangeAspect="1" noChangeArrowheads="1"/>
            </p:cNvPicPr>
            <p:nvPr/>
          </p:nvPicPr>
          <p:blipFill>
            <a:blip r:embed="rId2"/>
            <a:srcRect/>
            <a:stretch>
              <a:fillRect/>
            </a:stretch>
          </p:blipFill>
          <p:spPr bwMode="auto">
            <a:xfrm>
              <a:off x="1872" y="1200"/>
              <a:ext cx="3540" cy="2312"/>
            </a:xfrm>
            <a:prstGeom prst="rect">
              <a:avLst/>
            </a:prstGeom>
            <a:noFill/>
            <a:ln w="9525">
              <a:noFill/>
              <a:miter lim="800000"/>
              <a:headEnd/>
              <a:tailEnd/>
            </a:ln>
          </p:spPr>
        </p:pic>
        <p:pic>
          <p:nvPicPr>
            <p:cNvPr id="7" name="Picture 3" descr="top_level_1">
              <a:extLst>
                <a:ext uri="{FF2B5EF4-FFF2-40B4-BE49-F238E27FC236}">
                  <a16:creationId xmlns:a16="http://schemas.microsoft.com/office/drawing/2014/main" id="{669573FB-230B-4F7D-BDE2-0B397D98AB83}"/>
                </a:ext>
              </a:extLst>
            </p:cNvPr>
            <p:cNvPicPr>
              <a:picLocks noChangeAspect="1" noChangeArrowheads="1"/>
            </p:cNvPicPr>
            <p:nvPr/>
          </p:nvPicPr>
          <p:blipFill>
            <a:blip r:embed="rId3"/>
            <a:srcRect/>
            <a:stretch>
              <a:fillRect/>
            </a:stretch>
          </p:blipFill>
          <p:spPr bwMode="auto">
            <a:xfrm>
              <a:off x="1872" y="1200"/>
              <a:ext cx="1029" cy="672"/>
            </a:xfrm>
            <a:prstGeom prst="rect">
              <a:avLst/>
            </a:prstGeom>
            <a:noFill/>
            <a:ln w="9525">
              <a:noFill/>
              <a:miter lim="800000"/>
              <a:headEnd/>
              <a:tailEnd/>
            </a:ln>
          </p:spPr>
        </p:pic>
      </p:grpSp>
      <p:sp>
        <p:nvSpPr>
          <p:cNvPr id="8" name="Line 7">
            <a:extLst>
              <a:ext uri="{FF2B5EF4-FFF2-40B4-BE49-F238E27FC236}">
                <a16:creationId xmlns:a16="http://schemas.microsoft.com/office/drawing/2014/main" id="{8977BFA2-5CE3-4C29-AA99-B41CB29246D3}"/>
              </a:ext>
            </a:extLst>
          </p:cNvPr>
          <p:cNvSpPr>
            <a:spLocks noChangeShapeType="1"/>
          </p:cNvSpPr>
          <p:nvPr/>
        </p:nvSpPr>
        <p:spPr bwMode="auto">
          <a:xfrm flipV="1">
            <a:off x="7385050" y="1657351"/>
            <a:ext cx="1055688" cy="270272"/>
          </a:xfrm>
          <a:prstGeom prst="line">
            <a:avLst/>
          </a:prstGeom>
          <a:noFill/>
          <a:ln w="28575">
            <a:solidFill>
              <a:srgbClr val="FF0000"/>
            </a:solidFill>
            <a:round/>
            <a:headEnd type="oval" w="med" len="med"/>
            <a:tailEnd/>
          </a:ln>
        </p:spPr>
        <p:txBody>
          <a:bodyPr wrap="none" anchor="ctr"/>
          <a:lstStyle/>
          <a:p>
            <a:endParaRPr lang="zh-CN" altLang="en-US"/>
          </a:p>
        </p:txBody>
      </p:sp>
      <p:sp>
        <p:nvSpPr>
          <p:cNvPr id="9" name="Line 8">
            <a:extLst>
              <a:ext uri="{FF2B5EF4-FFF2-40B4-BE49-F238E27FC236}">
                <a16:creationId xmlns:a16="http://schemas.microsoft.com/office/drawing/2014/main" id="{A884DEDC-3AA0-48D9-B715-05B0013E6DA6}"/>
              </a:ext>
            </a:extLst>
          </p:cNvPr>
          <p:cNvSpPr>
            <a:spLocks noChangeShapeType="1"/>
          </p:cNvSpPr>
          <p:nvPr/>
        </p:nvSpPr>
        <p:spPr bwMode="auto">
          <a:xfrm flipH="1" flipV="1">
            <a:off x="5199063" y="963216"/>
            <a:ext cx="146050" cy="979884"/>
          </a:xfrm>
          <a:prstGeom prst="line">
            <a:avLst/>
          </a:prstGeom>
          <a:noFill/>
          <a:ln w="28575">
            <a:solidFill>
              <a:srgbClr val="FF0000"/>
            </a:solidFill>
            <a:round/>
            <a:headEnd type="oval" w="med" len="med"/>
            <a:tailEnd/>
          </a:ln>
        </p:spPr>
        <p:txBody>
          <a:bodyPr wrap="none" anchor="ctr"/>
          <a:lstStyle/>
          <a:p>
            <a:endParaRPr lang="zh-CN" altLang="en-US"/>
          </a:p>
        </p:txBody>
      </p:sp>
      <p:sp>
        <p:nvSpPr>
          <p:cNvPr id="10" name="Line 9">
            <a:extLst>
              <a:ext uri="{FF2B5EF4-FFF2-40B4-BE49-F238E27FC236}">
                <a16:creationId xmlns:a16="http://schemas.microsoft.com/office/drawing/2014/main" id="{7E40021E-4568-48C8-B3B4-EBEDDE42B042}"/>
              </a:ext>
            </a:extLst>
          </p:cNvPr>
          <p:cNvSpPr>
            <a:spLocks noChangeShapeType="1"/>
          </p:cNvSpPr>
          <p:nvPr/>
        </p:nvSpPr>
        <p:spPr bwMode="auto">
          <a:xfrm flipV="1">
            <a:off x="7315200" y="2057400"/>
            <a:ext cx="1125538" cy="296466"/>
          </a:xfrm>
          <a:prstGeom prst="line">
            <a:avLst/>
          </a:prstGeom>
          <a:noFill/>
          <a:ln w="28575">
            <a:solidFill>
              <a:srgbClr val="FF0000"/>
            </a:solidFill>
            <a:round/>
            <a:headEnd type="oval" w="med" len="med"/>
            <a:tailEnd/>
          </a:ln>
        </p:spPr>
        <p:txBody>
          <a:bodyPr wrap="none" anchor="ctr"/>
          <a:lstStyle/>
          <a:p>
            <a:endParaRPr lang="zh-CN" altLang="en-US"/>
          </a:p>
        </p:txBody>
      </p:sp>
      <p:sp>
        <p:nvSpPr>
          <p:cNvPr id="11" name="Line 10">
            <a:extLst>
              <a:ext uri="{FF2B5EF4-FFF2-40B4-BE49-F238E27FC236}">
                <a16:creationId xmlns:a16="http://schemas.microsoft.com/office/drawing/2014/main" id="{A9E680C3-9463-49D5-89CD-103DE735C6A5}"/>
              </a:ext>
            </a:extLst>
          </p:cNvPr>
          <p:cNvSpPr>
            <a:spLocks noChangeShapeType="1"/>
          </p:cNvSpPr>
          <p:nvPr/>
        </p:nvSpPr>
        <p:spPr bwMode="auto">
          <a:xfrm flipV="1">
            <a:off x="5556250" y="914400"/>
            <a:ext cx="211138" cy="1771650"/>
          </a:xfrm>
          <a:prstGeom prst="line">
            <a:avLst/>
          </a:prstGeom>
          <a:noFill/>
          <a:ln w="28575">
            <a:solidFill>
              <a:srgbClr val="FF0000"/>
            </a:solidFill>
            <a:round/>
            <a:headEnd type="oval" w="med" len="med"/>
            <a:tailEnd/>
          </a:ln>
        </p:spPr>
        <p:txBody>
          <a:bodyPr wrap="none" anchor="ctr"/>
          <a:lstStyle/>
          <a:p>
            <a:endParaRPr lang="zh-CN" altLang="en-US"/>
          </a:p>
        </p:txBody>
      </p:sp>
      <p:sp>
        <p:nvSpPr>
          <p:cNvPr id="12" name="Line 11">
            <a:extLst>
              <a:ext uri="{FF2B5EF4-FFF2-40B4-BE49-F238E27FC236}">
                <a16:creationId xmlns:a16="http://schemas.microsoft.com/office/drawing/2014/main" id="{32A3D318-A24C-402D-AF9D-248247F17835}"/>
              </a:ext>
            </a:extLst>
          </p:cNvPr>
          <p:cNvSpPr>
            <a:spLocks noChangeShapeType="1"/>
          </p:cNvSpPr>
          <p:nvPr/>
        </p:nvSpPr>
        <p:spPr bwMode="auto">
          <a:xfrm>
            <a:off x="4565650" y="3243262"/>
            <a:ext cx="217488" cy="757238"/>
          </a:xfrm>
          <a:prstGeom prst="line">
            <a:avLst/>
          </a:prstGeom>
          <a:noFill/>
          <a:ln w="28575">
            <a:solidFill>
              <a:srgbClr val="FF0000"/>
            </a:solidFill>
            <a:round/>
            <a:headEnd type="oval" w="med" len="med"/>
            <a:tailEnd/>
          </a:ln>
        </p:spPr>
        <p:txBody>
          <a:bodyPr wrap="none" anchor="ctr"/>
          <a:lstStyle/>
          <a:p>
            <a:endParaRPr lang="zh-CN" altLang="en-US"/>
          </a:p>
        </p:txBody>
      </p:sp>
      <p:sp>
        <p:nvSpPr>
          <p:cNvPr id="13" name="Rectangle 12">
            <a:extLst>
              <a:ext uri="{FF2B5EF4-FFF2-40B4-BE49-F238E27FC236}">
                <a16:creationId xmlns:a16="http://schemas.microsoft.com/office/drawing/2014/main" id="{5C7693F9-0169-4C9B-B15B-0B88EFE20B4D}"/>
              </a:ext>
            </a:extLst>
          </p:cNvPr>
          <p:cNvSpPr>
            <a:spLocks noChangeArrowheads="1"/>
          </p:cNvSpPr>
          <p:nvPr/>
        </p:nvSpPr>
        <p:spPr bwMode="auto">
          <a:xfrm>
            <a:off x="4573588" y="3886200"/>
            <a:ext cx="596638" cy="646331"/>
          </a:xfrm>
          <a:prstGeom prst="rect">
            <a:avLst/>
          </a:prstGeom>
          <a:noFill/>
          <a:ln w="12700">
            <a:noFill/>
            <a:miter lim="800000"/>
            <a:headEnd type="none" w="sm" len="sm"/>
            <a:tailEnd type="none" w="sm" len="sm"/>
          </a:ln>
        </p:spPr>
        <p:txBody>
          <a:bodyPr wrap="none">
            <a:spAutoFit/>
          </a:bodyPr>
          <a:lstStyle/>
          <a:p>
            <a:pPr defTabSz="762000"/>
            <a:r>
              <a:rPr kumimoji="1" lang="fr-FR" altLang="zh-CN">
                <a:solidFill>
                  <a:schemeClr val="bg2"/>
                </a:solidFill>
                <a:latin typeface="HelveticaN55" charset="0"/>
                <a:ea typeface="宋体" pitchFamily="2" charset="-122"/>
                <a:sym typeface="Wingdings" pitchFamily="2" charset="2"/>
              </a:rPr>
              <a:t></a:t>
            </a:r>
            <a:endParaRPr kumimoji="1" lang="fr-FR" altLang="zh-CN" sz="2000">
              <a:latin typeface="HelveticaN55" charset="0"/>
              <a:ea typeface="宋体" pitchFamily="2" charset="-122"/>
              <a:sym typeface="Wingdings" pitchFamily="2" charset="2"/>
            </a:endParaRPr>
          </a:p>
        </p:txBody>
      </p:sp>
      <p:sp>
        <p:nvSpPr>
          <p:cNvPr id="14" name="Rectangle 13">
            <a:extLst>
              <a:ext uri="{FF2B5EF4-FFF2-40B4-BE49-F238E27FC236}">
                <a16:creationId xmlns:a16="http://schemas.microsoft.com/office/drawing/2014/main" id="{5276F424-65A8-478A-AAAE-38D169C7EEAF}"/>
              </a:ext>
            </a:extLst>
          </p:cNvPr>
          <p:cNvSpPr>
            <a:spLocks noChangeArrowheads="1"/>
          </p:cNvSpPr>
          <p:nvPr/>
        </p:nvSpPr>
        <p:spPr bwMode="auto">
          <a:xfrm>
            <a:off x="8301039" y="1485901"/>
            <a:ext cx="420687" cy="646331"/>
          </a:xfrm>
          <a:prstGeom prst="rect">
            <a:avLst/>
          </a:prstGeom>
          <a:noFill/>
          <a:ln w="12700">
            <a:noFill/>
            <a:miter lim="800000"/>
            <a:headEnd type="none" w="sm" len="sm"/>
            <a:tailEnd type="none" w="sm" len="sm"/>
          </a:ln>
        </p:spPr>
        <p:txBody>
          <a:bodyPr>
            <a:spAutoFit/>
          </a:bodyPr>
          <a:lstStyle/>
          <a:p>
            <a:pPr defTabSz="762000"/>
            <a:r>
              <a:rPr kumimoji="1" lang="fr-FR" altLang="zh-CN">
                <a:solidFill>
                  <a:schemeClr val="bg2"/>
                </a:solidFill>
                <a:latin typeface="HelveticaN55" charset="0"/>
                <a:ea typeface="宋体" pitchFamily="2" charset="-122"/>
                <a:sym typeface="Wingdings" pitchFamily="2" charset="2"/>
              </a:rPr>
              <a:t></a:t>
            </a:r>
            <a:endParaRPr kumimoji="1" lang="fr-FR" altLang="zh-CN">
              <a:latin typeface="HelveticaN55" charset="0"/>
              <a:ea typeface="宋体" pitchFamily="2" charset="-122"/>
              <a:sym typeface="Wingdings" pitchFamily="2" charset="2"/>
            </a:endParaRPr>
          </a:p>
        </p:txBody>
      </p:sp>
      <p:sp>
        <p:nvSpPr>
          <p:cNvPr id="15" name="Rectangle 14">
            <a:extLst>
              <a:ext uri="{FF2B5EF4-FFF2-40B4-BE49-F238E27FC236}">
                <a16:creationId xmlns:a16="http://schemas.microsoft.com/office/drawing/2014/main" id="{A69C3AD1-A738-4FB1-BAE5-90A8F55008EB}"/>
              </a:ext>
            </a:extLst>
          </p:cNvPr>
          <p:cNvSpPr>
            <a:spLocks noChangeArrowheads="1"/>
          </p:cNvSpPr>
          <p:nvPr/>
        </p:nvSpPr>
        <p:spPr bwMode="auto">
          <a:xfrm>
            <a:off x="5562601" y="685801"/>
            <a:ext cx="596638" cy="646331"/>
          </a:xfrm>
          <a:prstGeom prst="rect">
            <a:avLst/>
          </a:prstGeom>
          <a:noFill/>
          <a:ln w="12700">
            <a:noFill/>
            <a:miter lim="800000"/>
            <a:headEnd type="none" w="sm" len="sm"/>
            <a:tailEnd type="none" w="sm" len="sm"/>
          </a:ln>
        </p:spPr>
        <p:txBody>
          <a:bodyPr wrap="none">
            <a:spAutoFit/>
          </a:bodyPr>
          <a:lstStyle/>
          <a:p>
            <a:pPr defTabSz="762000"/>
            <a:r>
              <a:rPr kumimoji="1" lang="fr-FR" altLang="zh-CN">
                <a:solidFill>
                  <a:schemeClr val="bg2"/>
                </a:solidFill>
                <a:latin typeface="HelveticaN55" charset="0"/>
                <a:ea typeface="宋体" pitchFamily="2" charset="-122"/>
                <a:sym typeface="Wingdings" pitchFamily="2" charset="2"/>
              </a:rPr>
              <a:t></a:t>
            </a:r>
            <a:endParaRPr kumimoji="1" lang="fr-FR" altLang="zh-CN">
              <a:latin typeface="HelveticaN55" charset="0"/>
              <a:ea typeface="宋体" pitchFamily="2" charset="-122"/>
              <a:sym typeface="Wingdings" pitchFamily="2" charset="2"/>
            </a:endParaRPr>
          </a:p>
        </p:txBody>
      </p:sp>
      <p:sp>
        <p:nvSpPr>
          <p:cNvPr id="16" name="Line 15">
            <a:extLst>
              <a:ext uri="{FF2B5EF4-FFF2-40B4-BE49-F238E27FC236}">
                <a16:creationId xmlns:a16="http://schemas.microsoft.com/office/drawing/2014/main" id="{26F665FA-09A4-4B4B-8EF6-B076E7FA79DB}"/>
              </a:ext>
            </a:extLst>
          </p:cNvPr>
          <p:cNvSpPr>
            <a:spLocks noChangeShapeType="1"/>
          </p:cNvSpPr>
          <p:nvPr/>
        </p:nvSpPr>
        <p:spPr bwMode="auto">
          <a:xfrm flipV="1">
            <a:off x="7034214" y="1143000"/>
            <a:ext cx="1406525" cy="369094"/>
          </a:xfrm>
          <a:prstGeom prst="line">
            <a:avLst/>
          </a:prstGeom>
          <a:noFill/>
          <a:ln w="28575">
            <a:solidFill>
              <a:srgbClr val="FF0000"/>
            </a:solidFill>
            <a:round/>
            <a:headEnd type="oval" w="med" len="med"/>
            <a:tailEnd/>
          </a:ln>
        </p:spPr>
        <p:txBody>
          <a:bodyPr wrap="none" anchor="ctr"/>
          <a:lstStyle/>
          <a:p>
            <a:endParaRPr lang="zh-CN" altLang="en-US"/>
          </a:p>
        </p:txBody>
      </p:sp>
      <p:sp>
        <p:nvSpPr>
          <p:cNvPr id="17" name="Rectangle 16">
            <a:extLst>
              <a:ext uri="{FF2B5EF4-FFF2-40B4-BE49-F238E27FC236}">
                <a16:creationId xmlns:a16="http://schemas.microsoft.com/office/drawing/2014/main" id="{58F0007C-799E-4307-9E34-E368E558F6C3}"/>
              </a:ext>
            </a:extLst>
          </p:cNvPr>
          <p:cNvSpPr>
            <a:spLocks noChangeArrowheads="1"/>
          </p:cNvSpPr>
          <p:nvPr/>
        </p:nvSpPr>
        <p:spPr bwMode="auto">
          <a:xfrm>
            <a:off x="8299451" y="971551"/>
            <a:ext cx="596638" cy="646331"/>
          </a:xfrm>
          <a:prstGeom prst="rect">
            <a:avLst/>
          </a:prstGeom>
          <a:noFill/>
          <a:ln w="12700">
            <a:noFill/>
            <a:miter lim="800000"/>
            <a:headEnd type="none" w="sm" len="sm"/>
            <a:tailEnd type="none" w="sm" len="sm"/>
          </a:ln>
        </p:spPr>
        <p:txBody>
          <a:bodyPr wrap="none">
            <a:spAutoFit/>
          </a:bodyPr>
          <a:lstStyle/>
          <a:p>
            <a:pPr defTabSz="762000"/>
            <a:r>
              <a:rPr kumimoji="1" lang="fr-FR" altLang="zh-CN">
                <a:solidFill>
                  <a:schemeClr val="bg2"/>
                </a:solidFill>
                <a:latin typeface="HelveticaN55" charset="0"/>
                <a:ea typeface="宋体" pitchFamily="2" charset="-122"/>
                <a:sym typeface="Wingdings" pitchFamily="2" charset="2"/>
              </a:rPr>
              <a:t></a:t>
            </a:r>
            <a:endParaRPr kumimoji="1" lang="fr-FR" altLang="zh-CN">
              <a:latin typeface="HelveticaN55" charset="0"/>
              <a:ea typeface="宋体" pitchFamily="2" charset="-122"/>
              <a:sym typeface="Wingdings" pitchFamily="2" charset="2"/>
            </a:endParaRPr>
          </a:p>
        </p:txBody>
      </p:sp>
      <p:sp>
        <p:nvSpPr>
          <p:cNvPr id="18" name="Rectangle 17">
            <a:extLst>
              <a:ext uri="{FF2B5EF4-FFF2-40B4-BE49-F238E27FC236}">
                <a16:creationId xmlns:a16="http://schemas.microsoft.com/office/drawing/2014/main" id="{09890327-CD14-4F31-9401-68DFB637E28F}"/>
              </a:ext>
            </a:extLst>
          </p:cNvPr>
          <p:cNvSpPr>
            <a:spLocks noChangeArrowheads="1"/>
          </p:cNvSpPr>
          <p:nvPr/>
        </p:nvSpPr>
        <p:spPr bwMode="auto">
          <a:xfrm>
            <a:off x="4983163" y="689373"/>
            <a:ext cx="596638" cy="646331"/>
          </a:xfrm>
          <a:prstGeom prst="rect">
            <a:avLst/>
          </a:prstGeom>
          <a:noFill/>
          <a:ln w="12700">
            <a:noFill/>
            <a:miter lim="800000"/>
            <a:headEnd type="none" w="sm" len="sm"/>
            <a:tailEnd type="none" w="sm" len="sm"/>
          </a:ln>
        </p:spPr>
        <p:txBody>
          <a:bodyPr wrap="none">
            <a:spAutoFit/>
          </a:bodyPr>
          <a:lstStyle/>
          <a:p>
            <a:pPr defTabSz="762000"/>
            <a:r>
              <a:rPr kumimoji="1" lang="fr-FR" altLang="zh-CN">
                <a:solidFill>
                  <a:schemeClr val="bg2"/>
                </a:solidFill>
                <a:latin typeface="HelveticaN55" charset="0"/>
                <a:ea typeface="宋体" pitchFamily="2" charset="-122"/>
                <a:sym typeface="Wingdings" pitchFamily="2" charset="2"/>
              </a:rPr>
              <a:t></a:t>
            </a:r>
            <a:endParaRPr kumimoji="1" lang="fr-FR" altLang="zh-CN">
              <a:latin typeface="HelveticaN55" charset="0"/>
              <a:ea typeface="宋体" pitchFamily="2" charset="-122"/>
              <a:sym typeface="Wingdings" pitchFamily="2" charset="2"/>
            </a:endParaRPr>
          </a:p>
        </p:txBody>
      </p:sp>
      <p:sp>
        <p:nvSpPr>
          <p:cNvPr id="19" name="Rectangle 18">
            <a:extLst>
              <a:ext uri="{FF2B5EF4-FFF2-40B4-BE49-F238E27FC236}">
                <a16:creationId xmlns:a16="http://schemas.microsoft.com/office/drawing/2014/main" id="{1658D078-68D4-4B39-9A28-3CCE01AE6AD6}"/>
              </a:ext>
            </a:extLst>
          </p:cNvPr>
          <p:cNvSpPr>
            <a:spLocks noChangeArrowheads="1"/>
          </p:cNvSpPr>
          <p:nvPr/>
        </p:nvSpPr>
        <p:spPr bwMode="auto">
          <a:xfrm>
            <a:off x="8301038" y="1885951"/>
            <a:ext cx="596638" cy="646331"/>
          </a:xfrm>
          <a:prstGeom prst="rect">
            <a:avLst/>
          </a:prstGeom>
          <a:noFill/>
          <a:ln w="9525">
            <a:noFill/>
            <a:miter lim="800000"/>
            <a:headEnd/>
            <a:tailEnd/>
          </a:ln>
        </p:spPr>
        <p:txBody>
          <a:bodyPr wrap="none">
            <a:spAutoFit/>
          </a:bodyPr>
          <a:lstStyle/>
          <a:p>
            <a:r>
              <a:rPr kumimoji="1" lang="fr-FR" altLang="zh-CN">
                <a:solidFill>
                  <a:schemeClr val="bg2"/>
                </a:solidFill>
                <a:latin typeface="HelveticaN55" charset="0"/>
                <a:ea typeface="宋体" pitchFamily="2" charset="-122"/>
                <a:sym typeface="Wingdings" pitchFamily="2" charset="2"/>
              </a:rPr>
              <a:t></a:t>
            </a:r>
            <a:endParaRPr kumimoji="1" lang="fr-FR" altLang="zh-CN">
              <a:latin typeface="HelveticaN55" charset="0"/>
              <a:ea typeface="宋体" pitchFamily="2" charset="-122"/>
              <a:sym typeface="Wingdings" pitchFamily="2" charset="2"/>
            </a:endParaRPr>
          </a:p>
        </p:txBody>
      </p:sp>
      <p:sp>
        <p:nvSpPr>
          <p:cNvPr id="20" name="Line 19">
            <a:extLst>
              <a:ext uri="{FF2B5EF4-FFF2-40B4-BE49-F238E27FC236}">
                <a16:creationId xmlns:a16="http://schemas.microsoft.com/office/drawing/2014/main" id="{71695976-116F-4846-9ADD-65D5501F898A}"/>
              </a:ext>
            </a:extLst>
          </p:cNvPr>
          <p:cNvSpPr>
            <a:spLocks noChangeShapeType="1"/>
          </p:cNvSpPr>
          <p:nvPr/>
        </p:nvSpPr>
        <p:spPr bwMode="auto">
          <a:xfrm flipH="1">
            <a:off x="4002089" y="2971800"/>
            <a:ext cx="77787" cy="1095375"/>
          </a:xfrm>
          <a:prstGeom prst="line">
            <a:avLst/>
          </a:prstGeom>
          <a:noFill/>
          <a:ln w="28575">
            <a:solidFill>
              <a:srgbClr val="FF0000"/>
            </a:solidFill>
            <a:round/>
            <a:headEnd type="oval" w="med" len="med"/>
            <a:tailEnd/>
          </a:ln>
        </p:spPr>
        <p:txBody>
          <a:bodyPr wrap="none" anchor="ctr"/>
          <a:lstStyle/>
          <a:p>
            <a:endParaRPr lang="zh-CN" altLang="en-US"/>
          </a:p>
        </p:txBody>
      </p:sp>
      <p:sp>
        <p:nvSpPr>
          <p:cNvPr id="21" name="Oval 20">
            <a:extLst>
              <a:ext uri="{FF2B5EF4-FFF2-40B4-BE49-F238E27FC236}">
                <a16:creationId xmlns:a16="http://schemas.microsoft.com/office/drawing/2014/main" id="{C9ED6252-F855-4A6D-BC8F-72CDEB53A850}"/>
              </a:ext>
            </a:extLst>
          </p:cNvPr>
          <p:cNvSpPr>
            <a:spLocks noChangeArrowheads="1"/>
          </p:cNvSpPr>
          <p:nvPr/>
        </p:nvSpPr>
        <p:spPr bwMode="auto">
          <a:xfrm>
            <a:off x="3868739" y="4000500"/>
            <a:ext cx="211137" cy="171450"/>
          </a:xfrm>
          <a:prstGeom prst="ellipse">
            <a:avLst/>
          </a:prstGeom>
          <a:solidFill>
            <a:schemeClr val="bg2"/>
          </a:solidFill>
          <a:ln w="25400">
            <a:noFill/>
            <a:round/>
            <a:headEnd/>
            <a:tailEnd/>
          </a:ln>
        </p:spPr>
        <p:txBody>
          <a:bodyPr wrap="none" anchor="ctr"/>
          <a:lstStyle/>
          <a:p>
            <a:pPr algn="ctr"/>
            <a:r>
              <a:rPr lang="de-DE" altLang="zh-CN" sz="1400" i="1">
                <a:solidFill>
                  <a:schemeClr val="bg1"/>
                </a:solidFill>
                <a:ea typeface="宋体" pitchFamily="2" charset="-122"/>
              </a:rPr>
              <a:t>7</a:t>
            </a:r>
          </a:p>
        </p:txBody>
      </p:sp>
      <p:sp>
        <p:nvSpPr>
          <p:cNvPr id="22" name="Text Box 21">
            <a:extLst>
              <a:ext uri="{FF2B5EF4-FFF2-40B4-BE49-F238E27FC236}">
                <a16:creationId xmlns:a16="http://schemas.microsoft.com/office/drawing/2014/main" id="{0DAA031B-0789-4FF5-A74B-EFCBBB97BB5A}"/>
              </a:ext>
            </a:extLst>
          </p:cNvPr>
          <p:cNvSpPr txBox="1">
            <a:spLocks noChangeArrowheads="1"/>
          </p:cNvSpPr>
          <p:nvPr/>
        </p:nvSpPr>
        <p:spPr bwMode="auto">
          <a:xfrm>
            <a:off x="-13332" y="1562590"/>
            <a:ext cx="2884487" cy="2308324"/>
          </a:xfrm>
          <a:prstGeom prst="rect">
            <a:avLst/>
          </a:prstGeom>
          <a:noFill/>
          <a:ln w="8001">
            <a:noFill/>
            <a:miter lim="800000"/>
            <a:headEnd/>
            <a:tailEnd/>
          </a:ln>
        </p:spPr>
        <p:txBody>
          <a:bodyPr anchor="ctr">
            <a:spAutoFit/>
          </a:bodyPr>
          <a:lstStyle/>
          <a:p>
            <a:pPr marL="457200" indent="-457200">
              <a:buFontTx/>
              <a:buAutoNum type="arabicPlain"/>
            </a:pPr>
            <a:r>
              <a:rPr kumimoji="1" lang="de-DE" altLang="zh-CN" sz="1600" dirty="0">
                <a:ea typeface="宋体" pitchFamily="2" charset="-122"/>
              </a:rPr>
              <a:t>PMAC</a:t>
            </a:r>
            <a:r>
              <a:rPr kumimoji="1" lang="zh-CN" altLang="en-US" sz="1600" dirty="0">
                <a:ea typeface="宋体" pitchFamily="2" charset="-122"/>
              </a:rPr>
              <a:t>电机</a:t>
            </a:r>
            <a:endParaRPr kumimoji="1" lang="de-DE" altLang="zh-CN" sz="1600" dirty="0">
              <a:ea typeface="宋体" pitchFamily="2" charset="-122"/>
            </a:endParaRPr>
          </a:p>
          <a:p>
            <a:pPr marL="457200" indent="-457200">
              <a:buFontTx/>
              <a:buAutoNum type="arabicPlain"/>
            </a:pPr>
            <a:r>
              <a:rPr kumimoji="1" lang="zh-CN" altLang="en-US" sz="1600" dirty="0">
                <a:ea typeface="宋体" pitchFamily="2" charset="-122"/>
              </a:rPr>
              <a:t>电子控制单元</a:t>
            </a:r>
            <a:endParaRPr kumimoji="1" lang="de-DE" altLang="zh-CN" sz="1600" dirty="0">
              <a:ea typeface="宋体" pitchFamily="2" charset="-122"/>
            </a:endParaRPr>
          </a:p>
          <a:p>
            <a:pPr marL="457200" indent="-457200">
              <a:buFontTx/>
              <a:buAutoNum type="arabicPlain" startAt="3"/>
            </a:pPr>
            <a:r>
              <a:rPr kumimoji="1" lang="zh-CN" altLang="en-US" sz="1600" dirty="0">
                <a:ea typeface="宋体" pitchFamily="2" charset="-122"/>
              </a:rPr>
              <a:t>齿轮箱和扭矩传感器壳体</a:t>
            </a:r>
            <a:endParaRPr kumimoji="1" lang="de-DE" altLang="zh-CN" sz="1600" dirty="0">
              <a:ea typeface="宋体" pitchFamily="2" charset="-122"/>
            </a:endParaRPr>
          </a:p>
          <a:p>
            <a:pPr marL="457200" indent="-457200">
              <a:buFontTx/>
              <a:buAutoNum type="arabicPlain" startAt="3"/>
            </a:pPr>
            <a:r>
              <a:rPr kumimoji="1" lang="zh-CN" altLang="en-US" sz="1600" dirty="0">
                <a:ea typeface="宋体" pitchFamily="2" charset="-122"/>
              </a:rPr>
              <a:t>立柱支架</a:t>
            </a:r>
            <a:endParaRPr kumimoji="1" lang="de-DE" altLang="zh-CN" sz="1600" dirty="0">
              <a:ea typeface="宋体" pitchFamily="2" charset="-122"/>
            </a:endParaRPr>
          </a:p>
          <a:p>
            <a:pPr marL="457200" indent="-457200">
              <a:buFontTx/>
              <a:buAutoNum type="arabicPlain" startAt="3"/>
            </a:pPr>
            <a:r>
              <a:rPr kumimoji="1" lang="zh-CN" altLang="en-US" sz="1600" dirty="0">
                <a:ea typeface="宋体" pitchFamily="2" charset="-122"/>
              </a:rPr>
              <a:t>主立柱外壳</a:t>
            </a:r>
            <a:endParaRPr kumimoji="1" lang="de-DE" altLang="zh-CN" sz="1600" dirty="0">
              <a:ea typeface="宋体" pitchFamily="2" charset="-122"/>
            </a:endParaRPr>
          </a:p>
          <a:p>
            <a:pPr marL="457200" indent="-457200">
              <a:buFontTx/>
              <a:buAutoNum type="arabicPlain" startAt="3"/>
            </a:pPr>
            <a:r>
              <a:rPr kumimoji="1" lang="zh-CN" altLang="en-US" sz="1600" dirty="0">
                <a:ea typeface="宋体" pitchFamily="2" charset="-122"/>
              </a:rPr>
              <a:t>折叠管</a:t>
            </a:r>
            <a:endParaRPr lang="de-DE" altLang="zh-CN" sz="1800" dirty="0">
              <a:ea typeface="宋体" pitchFamily="2" charset="-122"/>
            </a:endParaRPr>
          </a:p>
          <a:p>
            <a:pPr marL="457200" indent="-457200">
              <a:buFontTx/>
              <a:buAutoNum type="arabicPlain" startAt="3"/>
            </a:pPr>
            <a:r>
              <a:rPr kumimoji="1" lang="zh-CN" altLang="en-US" sz="1600" dirty="0">
                <a:ea typeface="宋体" pitchFamily="2" charset="-122"/>
              </a:rPr>
              <a:t>能量吸收线圈</a:t>
            </a:r>
            <a:endParaRPr kumimoji="1" lang="de-DE" altLang="zh-CN" sz="1600" dirty="0">
              <a:ea typeface="宋体" pitchFamily="2" charset="-122"/>
            </a:endParaRPr>
          </a:p>
          <a:p>
            <a:pPr marL="457200" indent="-457200">
              <a:buFontTx/>
              <a:buAutoNum type="arabicPlain" startAt="3"/>
            </a:pPr>
            <a:r>
              <a:rPr kumimoji="1" lang="zh-CN" altLang="en-US" sz="1600" dirty="0">
                <a:ea typeface="宋体" pitchFamily="2" charset="-122"/>
              </a:rPr>
              <a:t>耙和伸缩调整夹钳</a:t>
            </a:r>
            <a:endParaRPr kumimoji="1" lang="de-DE" altLang="zh-CN" sz="1600" dirty="0">
              <a:ea typeface="宋体" pitchFamily="2" charset="-122"/>
            </a:endParaRPr>
          </a:p>
          <a:p>
            <a:pPr marL="457200" indent="-457200">
              <a:buFontTx/>
              <a:buAutoNum type="arabicPlain" startAt="3"/>
            </a:pPr>
            <a:r>
              <a:rPr kumimoji="1" lang="zh-CN" altLang="en-US" sz="1600" dirty="0">
                <a:ea typeface="宋体" pitchFamily="2" charset="-122"/>
              </a:rPr>
              <a:t>电子钥匙锁</a:t>
            </a:r>
            <a:endParaRPr kumimoji="1" lang="de-DE" altLang="zh-CN" sz="1600" dirty="0">
              <a:ea typeface="宋体" pitchFamily="2" charset="-122"/>
            </a:endParaRPr>
          </a:p>
        </p:txBody>
      </p:sp>
      <p:sp>
        <p:nvSpPr>
          <p:cNvPr id="23" name="Line 23">
            <a:extLst>
              <a:ext uri="{FF2B5EF4-FFF2-40B4-BE49-F238E27FC236}">
                <a16:creationId xmlns:a16="http://schemas.microsoft.com/office/drawing/2014/main" id="{78CCCAB5-A60C-460F-A89D-3E8E1E7BBBD4}"/>
              </a:ext>
            </a:extLst>
          </p:cNvPr>
          <p:cNvSpPr>
            <a:spLocks noChangeShapeType="1"/>
          </p:cNvSpPr>
          <p:nvPr/>
        </p:nvSpPr>
        <p:spPr bwMode="auto">
          <a:xfrm>
            <a:off x="4783139" y="2671762"/>
            <a:ext cx="492125" cy="1328738"/>
          </a:xfrm>
          <a:prstGeom prst="line">
            <a:avLst/>
          </a:prstGeom>
          <a:noFill/>
          <a:ln w="28575">
            <a:solidFill>
              <a:srgbClr val="FF0000"/>
            </a:solidFill>
            <a:round/>
            <a:headEnd type="oval" w="med" len="med"/>
            <a:tailEnd/>
          </a:ln>
        </p:spPr>
        <p:txBody>
          <a:bodyPr wrap="none" anchor="ctr"/>
          <a:lstStyle/>
          <a:p>
            <a:endParaRPr lang="zh-CN" altLang="en-US"/>
          </a:p>
        </p:txBody>
      </p:sp>
      <p:sp>
        <p:nvSpPr>
          <p:cNvPr id="24" name="Rectangle 25">
            <a:extLst>
              <a:ext uri="{FF2B5EF4-FFF2-40B4-BE49-F238E27FC236}">
                <a16:creationId xmlns:a16="http://schemas.microsoft.com/office/drawing/2014/main" id="{F5870AB5-709E-4ADF-BACA-3174F9BF6975}"/>
              </a:ext>
            </a:extLst>
          </p:cNvPr>
          <p:cNvSpPr>
            <a:spLocks noChangeArrowheads="1"/>
          </p:cNvSpPr>
          <p:nvPr/>
        </p:nvSpPr>
        <p:spPr bwMode="auto">
          <a:xfrm rot="-10716509">
            <a:off x="8213858" y="2362886"/>
            <a:ext cx="596638" cy="646331"/>
          </a:xfrm>
          <a:prstGeom prst="rect">
            <a:avLst/>
          </a:prstGeom>
          <a:noFill/>
          <a:ln w="12700">
            <a:noFill/>
            <a:miter lim="800000"/>
            <a:headEnd type="none" w="sm" len="sm"/>
            <a:tailEnd type="none" w="sm" len="sm"/>
          </a:ln>
        </p:spPr>
        <p:txBody>
          <a:bodyPr wrap="none">
            <a:spAutoFit/>
          </a:bodyPr>
          <a:lstStyle/>
          <a:p>
            <a:pPr defTabSz="762000"/>
            <a:r>
              <a:rPr kumimoji="1" lang="fr-FR" altLang="zh-CN">
                <a:solidFill>
                  <a:schemeClr val="bg2"/>
                </a:solidFill>
                <a:latin typeface="HelveticaN55" charset="0"/>
                <a:ea typeface="宋体" pitchFamily="2" charset="-122"/>
                <a:sym typeface="Wingdings" pitchFamily="2" charset="2"/>
              </a:rPr>
              <a:t></a:t>
            </a:r>
            <a:endParaRPr kumimoji="1" lang="fr-FR" altLang="zh-CN" sz="2000">
              <a:latin typeface="HelveticaN55" charset="0"/>
              <a:ea typeface="宋体" pitchFamily="2" charset="-122"/>
              <a:sym typeface="Wingdings" pitchFamily="2" charset="2"/>
            </a:endParaRPr>
          </a:p>
        </p:txBody>
      </p:sp>
      <p:sp>
        <p:nvSpPr>
          <p:cNvPr id="25" name="Line 26">
            <a:extLst>
              <a:ext uri="{FF2B5EF4-FFF2-40B4-BE49-F238E27FC236}">
                <a16:creationId xmlns:a16="http://schemas.microsoft.com/office/drawing/2014/main" id="{F58C460C-7A97-4CAF-8065-DDFF6CDDFCE8}"/>
              </a:ext>
            </a:extLst>
          </p:cNvPr>
          <p:cNvSpPr>
            <a:spLocks noChangeShapeType="1"/>
          </p:cNvSpPr>
          <p:nvPr/>
        </p:nvSpPr>
        <p:spPr bwMode="auto">
          <a:xfrm>
            <a:off x="7173914" y="2686050"/>
            <a:ext cx="1196975" cy="0"/>
          </a:xfrm>
          <a:prstGeom prst="line">
            <a:avLst/>
          </a:prstGeom>
          <a:noFill/>
          <a:ln w="28575">
            <a:solidFill>
              <a:srgbClr val="FF0000"/>
            </a:solidFill>
            <a:round/>
            <a:headEnd type="oval" w="med" len="med"/>
            <a:tailEnd/>
          </a:ln>
        </p:spPr>
        <p:txBody>
          <a:bodyPr wrap="none" anchor="ctr"/>
          <a:lstStyle/>
          <a:p>
            <a:endParaRPr lang="zh-CN" altLang="en-US"/>
          </a:p>
        </p:txBody>
      </p:sp>
      <p:grpSp>
        <p:nvGrpSpPr>
          <p:cNvPr id="26" name="Group 28">
            <a:extLst>
              <a:ext uri="{FF2B5EF4-FFF2-40B4-BE49-F238E27FC236}">
                <a16:creationId xmlns:a16="http://schemas.microsoft.com/office/drawing/2014/main" id="{356B564D-5B08-4E3B-9463-551E432F7343}"/>
              </a:ext>
            </a:extLst>
          </p:cNvPr>
          <p:cNvGrpSpPr>
            <a:grpSpLocks/>
          </p:cNvGrpSpPr>
          <p:nvPr/>
        </p:nvGrpSpPr>
        <p:grpSpPr bwMode="auto">
          <a:xfrm>
            <a:off x="5133976" y="3886204"/>
            <a:ext cx="352425" cy="369095"/>
            <a:chOff x="4080" y="3312"/>
            <a:chExt cx="240" cy="310"/>
          </a:xfrm>
        </p:grpSpPr>
        <p:sp>
          <p:nvSpPr>
            <p:cNvPr id="27" name="Oval 27">
              <a:extLst>
                <a:ext uri="{FF2B5EF4-FFF2-40B4-BE49-F238E27FC236}">
                  <a16:creationId xmlns:a16="http://schemas.microsoft.com/office/drawing/2014/main" id="{CD0F72A0-A97E-4836-9825-418FE5BCAC4A}"/>
                </a:ext>
              </a:extLst>
            </p:cNvPr>
            <p:cNvSpPr>
              <a:spLocks noChangeArrowheads="1"/>
            </p:cNvSpPr>
            <p:nvPr/>
          </p:nvSpPr>
          <p:spPr bwMode="auto">
            <a:xfrm>
              <a:off x="4128" y="3360"/>
              <a:ext cx="144" cy="144"/>
            </a:xfrm>
            <a:prstGeom prst="ellipse">
              <a:avLst/>
            </a:prstGeom>
            <a:solidFill>
              <a:schemeClr val="bg2"/>
            </a:solidFill>
            <a:ln w="12700">
              <a:noFill/>
              <a:round/>
              <a:headEnd type="none" w="sm" len="sm"/>
              <a:tailEnd type="none" w="sm" len="sm"/>
            </a:ln>
          </p:spPr>
          <p:txBody>
            <a:bodyPr wrap="none" anchor="ctr"/>
            <a:lstStyle/>
            <a:p>
              <a:endParaRPr lang="zh-CN" altLang="en-US">
                <a:ea typeface="宋体" pitchFamily="2" charset="-122"/>
              </a:endParaRPr>
            </a:p>
          </p:txBody>
        </p:sp>
        <p:sp>
          <p:nvSpPr>
            <p:cNvPr id="28" name="Rectangle 24">
              <a:extLst>
                <a:ext uri="{FF2B5EF4-FFF2-40B4-BE49-F238E27FC236}">
                  <a16:creationId xmlns:a16="http://schemas.microsoft.com/office/drawing/2014/main" id="{3EA0CC60-588D-4286-94F3-3FC7D01D2CFD}"/>
                </a:ext>
              </a:extLst>
            </p:cNvPr>
            <p:cNvSpPr>
              <a:spLocks noChangeArrowheads="1"/>
            </p:cNvSpPr>
            <p:nvPr/>
          </p:nvSpPr>
          <p:spPr bwMode="auto">
            <a:xfrm>
              <a:off x="4080" y="3312"/>
              <a:ext cx="240" cy="310"/>
            </a:xfrm>
            <a:prstGeom prst="rect">
              <a:avLst/>
            </a:prstGeom>
            <a:noFill/>
            <a:ln w="12700">
              <a:noFill/>
              <a:miter lim="800000"/>
              <a:headEnd type="none" w="sm" len="sm"/>
              <a:tailEnd type="none" w="sm" len="sm"/>
            </a:ln>
          </p:spPr>
          <p:txBody>
            <a:bodyPr>
              <a:spAutoFit/>
            </a:bodyPr>
            <a:lstStyle/>
            <a:p>
              <a:pPr algn="ctr" defTabSz="762000"/>
              <a:r>
                <a:rPr kumimoji="1" lang="fr-FR" altLang="zh-CN" sz="1800">
                  <a:solidFill>
                    <a:schemeClr val="bg1"/>
                  </a:solidFill>
                  <a:latin typeface="HelveticaN55" charset="0"/>
                  <a:ea typeface="宋体" pitchFamily="2" charset="-122"/>
                  <a:sym typeface="Wingdings" pitchFamily="2" charset="2"/>
                </a:rPr>
                <a:t>8</a:t>
              </a:r>
            </a:p>
          </p:txBody>
        </p:sp>
      </p:grpSp>
    </p:spTree>
    <p:extLst>
      <p:ext uri="{BB962C8B-B14F-4D97-AF65-F5344CB8AC3E}">
        <p14:creationId xmlns:p14="http://schemas.microsoft.com/office/powerpoint/2010/main" val="222360134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vert="horz" lIns="0" tIns="0" rIns="0" bIns="0" rtlCol="0" anchor="t" anchorCtr="0">
            <a:noAutofit/>
          </a:bodyPr>
          <a:lstStyle/>
          <a:p>
            <a:r>
              <a:rPr lang="en-GB" altLang="zh-CN" sz="2000" dirty="0">
                <a:ea typeface="宋体" pitchFamily="2" charset="-122"/>
              </a:rPr>
              <a:t>CD GEN2 </a:t>
            </a:r>
            <a:r>
              <a:rPr lang="en-US" altLang="zh-CN" sz="2000" dirty="0">
                <a:ea typeface="宋体" pitchFamily="2" charset="-122"/>
              </a:rPr>
              <a:t>- </a:t>
            </a:r>
            <a:r>
              <a:rPr lang="en-GB" altLang="zh-CN" sz="2000" dirty="0">
                <a:ea typeface="宋体" pitchFamily="2" charset="-122"/>
              </a:rPr>
              <a:t>System Design</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3" name="Picture 2">
            <a:extLst>
              <a:ext uri="{FF2B5EF4-FFF2-40B4-BE49-F238E27FC236}">
                <a16:creationId xmlns:a16="http://schemas.microsoft.com/office/drawing/2014/main" id="{4E1E5B95-0BB3-408D-B9DD-99A16F72FD2B}"/>
              </a:ext>
            </a:extLst>
          </p:cNvPr>
          <p:cNvPicPr>
            <a:picLocks noChangeAspect="1"/>
          </p:cNvPicPr>
          <p:nvPr/>
        </p:nvPicPr>
        <p:blipFill>
          <a:blip r:embed="rId2"/>
          <a:stretch>
            <a:fillRect/>
          </a:stretch>
        </p:blipFill>
        <p:spPr>
          <a:xfrm>
            <a:off x="0" y="168245"/>
            <a:ext cx="9144000" cy="4807009"/>
          </a:xfrm>
          <a:prstGeom prst="rect">
            <a:avLst/>
          </a:prstGeom>
        </p:spPr>
      </p:pic>
    </p:spTree>
    <p:extLst>
      <p:ext uri="{BB962C8B-B14F-4D97-AF65-F5344CB8AC3E}">
        <p14:creationId xmlns:p14="http://schemas.microsoft.com/office/powerpoint/2010/main" val="42131152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vert="horz" lIns="0" tIns="0" rIns="0" bIns="0" rtlCol="0" anchor="t" anchorCtr="0">
            <a:noAutofit/>
          </a:bodyPr>
          <a:lstStyle/>
          <a:p>
            <a:r>
              <a:rPr lang="en-GB" altLang="zh-CN" sz="2000" dirty="0">
                <a:ea typeface="宋体" pitchFamily="2" charset="-122"/>
              </a:rPr>
              <a:t>CD GEN2-ECU</a:t>
            </a:r>
            <a:r>
              <a:rPr lang="zh-CN" altLang="en-US" sz="2000" dirty="0">
                <a:ea typeface="宋体" pitchFamily="2" charset="-122"/>
              </a:rPr>
              <a:t>设计</a:t>
            </a:r>
            <a:endParaRPr lang="en-GB" altLang="zh-CN" sz="2000" dirty="0">
              <a:ea typeface="宋体" pitchFamily="2" charset="-122"/>
            </a:endParaRP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4" name="Group 2">
            <a:extLst>
              <a:ext uri="{FF2B5EF4-FFF2-40B4-BE49-F238E27FC236}">
                <a16:creationId xmlns:a16="http://schemas.microsoft.com/office/drawing/2014/main" id="{BF75316D-727B-40A9-A886-58E779DBFDFB}"/>
              </a:ext>
            </a:extLst>
          </p:cNvPr>
          <p:cNvGrpSpPr>
            <a:grpSpLocks/>
          </p:cNvGrpSpPr>
          <p:nvPr/>
        </p:nvGrpSpPr>
        <p:grpSpPr bwMode="auto">
          <a:xfrm>
            <a:off x="541166" y="2724904"/>
            <a:ext cx="7000875" cy="1952625"/>
            <a:chOff x="223" y="2330"/>
            <a:chExt cx="4410" cy="1640"/>
          </a:xfrm>
        </p:grpSpPr>
        <p:pic>
          <p:nvPicPr>
            <p:cNvPr id="5" name="Picture 3" descr="59307484a">
              <a:extLst>
                <a:ext uri="{FF2B5EF4-FFF2-40B4-BE49-F238E27FC236}">
                  <a16:creationId xmlns:a16="http://schemas.microsoft.com/office/drawing/2014/main" id="{27D12393-E96A-43B9-84BE-E45573D94A36}"/>
                </a:ext>
              </a:extLst>
            </p:cNvPr>
            <p:cNvPicPr>
              <a:picLocks noChangeAspect="1" noChangeArrowheads="1"/>
            </p:cNvPicPr>
            <p:nvPr/>
          </p:nvPicPr>
          <p:blipFill>
            <a:blip r:embed="rId2"/>
            <a:srcRect l="11697" t="7961" r="13879" b="7648"/>
            <a:stretch>
              <a:fillRect/>
            </a:stretch>
          </p:blipFill>
          <p:spPr bwMode="auto">
            <a:xfrm>
              <a:off x="820" y="2330"/>
              <a:ext cx="2028" cy="1640"/>
            </a:xfrm>
            <a:prstGeom prst="rect">
              <a:avLst/>
            </a:prstGeom>
            <a:noFill/>
            <a:ln w="9525">
              <a:noFill/>
              <a:miter lim="800000"/>
              <a:headEnd/>
              <a:tailEnd/>
            </a:ln>
          </p:spPr>
        </p:pic>
        <p:sp>
          <p:nvSpPr>
            <p:cNvPr id="7" name="Text Box 4">
              <a:extLst>
                <a:ext uri="{FF2B5EF4-FFF2-40B4-BE49-F238E27FC236}">
                  <a16:creationId xmlns:a16="http://schemas.microsoft.com/office/drawing/2014/main" id="{0CECBC0E-F65F-4D55-B2BA-CE1FCC017C31}"/>
                </a:ext>
              </a:extLst>
            </p:cNvPr>
            <p:cNvSpPr txBox="1">
              <a:spLocks noChangeArrowheads="1"/>
            </p:cNvSpPr>
            <p:nvPr/>
          </p:nvSpPr>
          <p:spPr bwMode="auto">
            <a:xfrm>
              <a:off x="3437" y="2724"/>
              <a:ext cx="1196" cy="698"/>
            </a:xfrm>
            <a:prstGeom prst="rect">
              <a:avLst/>
            </a:prstGeom>
            <a:noFill/>
            <a:ln w="12700">
              <a:noFill/>
              <a:miter lim="800000"/>
              <a:headEnd/>
              <a:tailEnd/>
            </a:ln>
          </p:spPr>
          <p:txBody>
            <a:bodyPr>
              <a:spAutoFit/>
            </a:bodyPr>
            <a:lstStyle/>
            <a:p>
              <a:pPr>
                <a:spcBef>
                  <a:spcPct val="50000"/>
                </a:spcBef>
              </a:pPr>
              <a:r>
                <a:rPr lang="zh-CN" altLang="en-US" sz="1200" dirty="0">
                  <a:ea typeface="宋体" pitchFamily="2" charset="-122"/>
                </a:rPr>
                <a:t>扭矩传感器信号</a:t>
              </a:r>
              <a:endParaRPr lang="en-US" altLang="zh-CN" sz="1200" dirty="0">
                <a:ea typeface="宋体" pitchFamily="2" charset="-122"/>
              </a:endParaRPr>
            </a:p>
            <a:p>
              <a:pPr>
                <a:spcBef>
                  <a:spcPct val="50000"/>
                </a:spcBef>
              </a:pPr>
              <a:r>
                <a:rPr lang="zh-CN" altLang="en-US" sz="1200" dirty="0">
                  <a:ea typeface="宋体" pitchFamily="2" charset="-122"/>
                </a:rPr>
                <a:t>电机位置信号</a:t>
              </a:r>
              <a:endParaRPr lang="en-US" altLang="zh-CN" sz="1200" dirty="0">
                <a:ea typeface="宋体" pitchFamily="2" charset="-122"/>
              </a:endParaRPr>
            </a:p>
            <a:p>
              <a:pPr>
                <a:spcBef>
                  <a:spcPct val="50000"/>
                </a:spcBef>
              </a:pPr>
              <a:r>
                <a:rPr lang="zh-CN" altLang="en-US" sz="1200" dirty="0">
                  <a:ea typeface="宋体" pitchFamily="2" charset="-122"/>
                </a:rPr>
                <a:t>电机</a:t>
              </a:r>
              <a:r>
                <a:rPr lang="en-US" altLang="zh-CN" sz="1200" dirty="0">
                  <a:ea typeface="宋体" pitchFamily="2" charset="-122"/>
                </a:rPr>
                <a:t>3</a:t>
              </a:r>
              <a:r>
                <a:rPr lang="zh-CN" altLang="en-US" sz="1200" dirty="0">
                  <a:ea typeface="宋体" pitchFamily="2" charset="-122"/>
                </a:rPr>
                <a:t>相功率</a:t>
              </a:r>
              <a:endParaRPr lang="en-US" altLang="zh-CN" sz="1200" dirty="0">
                <a:ea typeface="宋体" pitchFamily="2" charset="-122"/>
              </a:endParaRPr>
            </a:p>
          </p:txBody>
        </p:sp>
        <p:sp>
          <p:nvSpPr>
            <p:cNvPr id="8" name="Line 5">
              <a:extLst>
                <a:ext uri="{FF2B5EF4-FFF2-40B4-BE49-F238E27FC236}">
                  <a16:creationId xmlns:a16="http://schemas.microsoft.com/office/drawing/2014/main" id="{789392A9-60D4-4257-BE2D-4CE1E1BE3415}"/>
                </a:ext>
              </a:extLst>
            </p:cNvPr>
            <p:cNvSpPr>
              <a:spLocks noChangeShapeType="1"/>
            </p:cNvSpPr>
            <p:nvPr/>
          </p:nvSpPr>
          <p:spPr bwMode="auto">
            <a:xfrm flipH="1">
              <a:off x="2075" y="2515"/>
              <a:ext cx="146" cy="139"/>
            </a:xfrm>
            <a:prstGeom prst="line">
              <a:avLst/>
            </a:prstGeom>
            <a:noFill/>
            <a:ln w="25400">
              <a:solidFill>
                <a:srgbClr val="FF9900"/>
              </a:solidFill>
              <a:round/>
              <a:headEnd/>
              <a:tailEnd type="triangle" w="lg" len="lg"/>
            </a:ln>
          </p:spPr>
          <p:txBody>
            <a:bodyPr anchor="ctr">
              <a:spAutoFit/>
            </a:bodyPr>
            <a:lstStyle/>
            <a:p>
              <a:endParaRPr lang="zh-CN" altLang="en-US"/>
            </a:p>
          </p:txBody>
        </p:sp>
        <p:sp>
          <p:nvSpPr>
            <p:cNvPr id="9" name="Line 6">
              <a:extLst>
                <a:ext uri="{FF2B5EF4-FFF2-40B4-BE49-F238E27FC236}">
                  <a16:creationId xmlns:a16="http://schemas.microsoft.com/office/drawing/2014/main" id="{365208D1-9380-41F7-8A75-D161BD5D234E}"/>
                </a:ext>
              </a:extLst>
            </p:cNvPr>
            <p:cNvSpPr>
              <a:spLocks noChangeShapeType="1"/>
            </p:cNvSpPr>
            <p:nvPr/>
          </p:nvSpPr>
          <p:spPr bwMode="auto">
            <a:xfrm flipH="1" flipV="1">
              <a:off x="2348" y="2848"/>
              <a:ext cx="706" cy="336"/>
            </a:xfrm>
            <a:prstGeom prst="line">
              <a:avLst/>
            </a:prstGeom>
            <a:noFill/>
            <a:ln w="25400">
              <a:solidFill>
                <a:srgbClr val="FF9900"/>
              </a:solidFill>
              <a:round/>
              <a:headEnd/>
              <a:tailEnd type="triangle" w="lg" len="lg"/>
            </a:ln>
          </p:spPr>
          <p:txBody>
            <a:bodyPr anchor="ctr">
              <a:spAutoFit/>
            </a:bodyPr>
            <a:lstStyle/>
            <a:p>
              <a:endParaRPr lang="zh-CN" altLang="en-US"/>
            </a:p>
          </p:txBody>
        </p:sp>
        <p:sp>
          <p:nvSpPr>
            <p:cNvPr id="10" name="Text Box 7">
              <a:extLst>
                <a:ext uri="{FF2B5EF4-FFF2-40B4-BE49-F238E27FC236}">
                  <a16:creationId xmlns:a16="http://schemas.microsoft.com/office/drawing/2014/main" id="{E37F98AC-BD61-43A2-A8D7-16EE47D17FB2}"/>
                </a:ext>
              </a:extLst>
            </p:cNvPr>
            <p:cNvSpPr txBox="1">
              <a:spLocks noChangeArrowheads="1"/>
            </p:cNvSpPr>
            <p:nvPr/>
          </p:nvSpPr>
          <p:spPr bwMode="auto">
            <a:xfrm>
              <a:off x="305" y="3594"/>
              <a:ext cx="515" cy="233"/>
            </a:xfrm>
            <a:prstGeom prst="rect">
              <a:avLst/>
            </a:prstGeom>
            <a:noFill/>
            <a:ln w="12700">
              <a:noFill/>
              <a:miter lim="800000"/>
              <a:headEnd/>
              <a:tailEnd/>
            </a:ln>
          </p:spPr>
          <p:txBody>
            <a:bodyPr wrap="square">
              <a:spAutoFit/>
            </a:bodyPr>
            <a:lstStyle/>
            <a:p>
              <a:pPr>
                <a:spcBef>
                  <a:spcPct val="50000"/>
                </a:spcBef>
              </a:pPr>
              <a:r>
                <a:rPr lang="en-US" altLang="zh-CN" sz="1200" dirty="0">
                  <a:ea typeface="宋体" pitchFamily="2" charset="-122"/>
                </a:rPr>
                <a:t>EPS </a:t>
              </a:r>
              <a:r>
                <a:rPr lang="zh-CN" altLang="en-US" sz="1200" dirty="0">
                  <a:ea typeface="宋体" pitchFamily="2" charset="-122"/>
                </a:rPr>
                <a:t>电源</a:t>
              </a:r>
              <a:endParaRPr lang="en-US" altLang="zh-CN" sz="1200" dirty="0">
                <a:ea typeface="宋体" pitchFamily="2" charset="-122"/>
              </a:endParaRPr>
            </a:p>
          </p:txBody>
        </p:sp>
        <p:sp>
          <p:nvSpPr>
            <p:cNvPr id="11" name="Line 8">
              <a:extLst>
                <a:ext uri="{FF2B5EF4-FFF2-40B4-BE49-F238E27FC236}">
                  <a16:creationId xmlns:a16="http://schemas.microsoft.com/office/drawing/2014/main" id="{2EE61C77-9730-41A9-9CE8-ABF1D5AC28A1}"/>
                </a:ext>
              </a:extLst>
            </p:cNvPr>
            <p:cNvSpPr>
              <a:spLocks noChangeShapeType="1"/>
            </p:cNvSpPr>
            <p:nvPr/>
          </p:nvSpPr>
          <p:spPr bwMode="auto">
            <a:xfrm flipV="1">
              <a:off x="769" y="3354"/>
              <a:ext cx="526" cy="338"/>
            </a:xfrm>
            <a:prstGeom prst="line">
              <a:avLst/>
            </a:prstGeom>
            <a:noFill/>
            <a:ln w="25400">
              <a:solidFill>
                <a:srgbClr val="FF9900"/>
              </a:solidFill>
              <a:round/>
              <a:headEnd/>
              <a:tailEnd type="triangle" w="lg" len="lg"/>
            </a:ln>
          </p:spPr>
          <p:txBody>
            <a:bodyPr anchor="ctr">
              <a:spAutoFit/>
            </a:bodyPr>
            <a:lstStyle/>
            <a:p>
              <a:endParaRPr lang="zh-CN" altLang="en-US"/>
            </a:p>
          </p:txBody>
        </p:sp>
        <p:sp>
          <p:nvSpPr>
            <p:cNvPr id="12" name="Line 9">
              <a:extLst>
                <a:ext uri="{FF2B5EF4-FFF2-40B4-BE49-F238E27FC236}">
                  <a16:creationId xmlns:a16="http://schemas.microsoft.com/office/drawing/2014/main" id="{79B5B1DE-1F37-4B22-9E0F-A8A5BCB5771F}"/>
                </a:ext>
              </a:extLst>
            </p:cNvPr>
            <p:cNvSpPr>
              <a:spLocks noChangeShapeType="1"/>
            </p:cNvSpPr>
            <p:nvPr/>
          </p:nvSpPr>
          <p:spPr bwMode="auto">
            <a:xfrm>
              <a:off x="771" y="2648"/>
              <a:ext cx="202" cy="442"/>
            </a:xfrm>
            <a:prstGeom prst="line">
              <a:avLst/>
            </a:prstGeom>
            <a:noFill/>
            <a:ln w="25400">
              <a:solidFill>
                <a:srgbClr val="FF9900"/>
              </a:solidFill>
              <a:round/>
              <a:headEnd/>
              <a:tailEnd type="triangle" w="lg" len="lg"/>
            </a:ln>
          </p:spPr>
          <p:txBody>
            <a:bodyPr>
              <a:spAutoFit/>
            </a:bodyPr>
            <a:lstStyle/>
            <a:p>
              <a:endParaRPr lang="zh-CN" altLang="en-US"/>
            </a:p>
          </p:txBody>
        </p:sp>
        <p:sp>
          <p:nvSpPr>
            <p:cNvPr id="13" name="Text Box 10">
              <a:extLst>
                <a:ext uri="{FF2B5EF4-FFF2-40B4-BE49-F238E27FC236}">
                  <a16:creationId xmlns:a16="http://schemas.microsoft.com/office/drawing/2014/main" id="{9368B908-F843-4BC1-8A24-4943B432AA7F}"/>
                </a:ext>
              </a:extLst>
            </p:cNvPr>
            <p:cNvSpPr txBox="1">
              <a:spLocks noChangeArrowheads="1"/>
            </p:cNvSpPr>
            <p:nvPr/>
          </p:nvSpPr>
          <p:spPr bwMode="auto">
            <a:xfrm>
              <a:off x="223" y="2482"/>
              <a:ext cx="1040" cy="233"/>
            </a:xfrm>
            <a:prstGeom prst="rect">
              <a:avLst/>
            </a:prstGeom>
            <a:noFill/>
            <a:ln w="12700">
              <a:noFill/>
              <a:miter lim="800000"/>
              <a:headEnd/>
              <a:tailEnd/>
            </a:ln>
          </p:spPr>
          <p:txBody>
            <a:bodyPr>
              <a:spAutoFit/>
            </a:bodyPr>
            <a:lstStyle/>
            <a:p>
              <a:pPr>
                <a:spcBef>
                  <a:spcPct val="50000"/>
                </a:spcBef>
              </a:pPr>
              <a:r>
                <a:rPr lang="zh-CN" altLang="en-US" sz="1200" dirty="0">
                  <a:ea typeface="宋体" pitchFamily="2" charset="-122"/>
                </a:rPr>
                <a:t>车辆</a:t>
              </a:r>
              <a:r>
                <a:rPr lang="en-US" altLang="zh-CN" sz="1200" dirty="0">
                  <a:ea typeface="宋体" pitchFamily="2" charset="-122"/>
                </a:rPr>
                <a:t>/CAN</a:t>
              </a:r>
              <a:r>
                <a:rPr lang="zh-CN" altLang="en-US" sz="1200" dirty="0">
                  <a:ea typeface="宋体" pitchFamily="2" charset="-122"/>
                </a:rPr>
                <a:t>总线接头</a:t>
              </a:r>
              <a:endParaRPr lang="en-US" altLang="zh-CN" sz="1200" dirty="0">
                <a:ea typeface="宋体" pitchFamily="2" charset="-122"/>
              </a:endParaRPr>
            </a:p>
          </p:txBody>
        </p:sp>
        <p:sp>
          <p:nvSpPr>
            <p:cNvPr id="14" name="Line 11">
              <a:extLst>
                <a:ext uri="{FF2B5EF4-FFF2-40B4-BE49-F238E27FC236}">
                  <a16:creationId xmlns:a16="http://schemas.microsoft.com/office/drawing/2014/main" id="{94CBE477-0A7C-436C-AACB-164E414F29C8}"/>
                </a:ext>
              </a:extLst>
            </p:cNvPr>
            <p:cNvSpPr>
              <a:spLocks noChangeShapeType="1"/>
            </p:cNvSpPr>
            <p:nvPr/>
          </p:nvSpPr>
          <p:spPr bwMode="auto">
            <a:xfrm flipV="1">
              <a:off x="776" y="3188"/>
              <a:ext cx="324" cy="498"/>
            </a:xfrm>
            <a:prstGeom prst="line">
              <a:avLst/>
            </a:prstGeom>
            <a:noFill/>
            <a:ln w="25400">
              <a:solidFill>
                <a:srgbClr val="FF9900"/>
              </a:solidFill>
              <a:round/>
              <a:headEnd/>
              <a:tailEnd type="triangle" w="lg" len="lg"/>
            </a:ln>
          </p:spPr>
          <p:txBody>
            <a:bodyPr anchor="ctr">
              <a:spAutoFit/>
            </a:bodyPr>
            <a:lstStyle/>
            <a:p>
              <a:endParaRPr lang="zh-CN" altLang="en-US"/>
            </a:p>
          </p:txBody>
        </p:sp>
        <p:sp>
          <p:nvSpPr>
            <p:cNvPr id="15" name="AutoShape 12">
              <a:extLst>
                <a:ext uri="{FF2B5EF4-FFF2-40B4-BE49-F238E27FC236}">
                  <a16:creationId xmlns:a16="http://schemas.microsoft.com/office/drawing/2014/main" id="{06529A10-5249-40AF-8EC8-0DA2C486CF23}"/>
                </a:ext>
              </a:extLst>
            </p:cNvPr>
            <p:cNvSpPr>
              <a:spLocks/>
            </p:cNvSpPr>
            <p:nvPr/>
          </p:nvSpPr>
          <p:spPr bwMode="auto">
            <a:xfrm>
              <a:off x="3054" y="2774"/>
              <a:ext cx="327" cy="632"/>
            </a:xfrm>
            <a:prstGeom prst="leftBrace">
              <a:avLst>
                <a:gd name="adj1" fmla="val 47768"/>
                <a:gd name="adj2" fmla="val 50000"/>
              </a:avLst>
            </a:prstGeom>
            <a:noFill/>
            <a:ln w="9525">
              <a:solidFill>
                <a:schemeClr val="tx1"/>
              </a:solidFill>
              <a:round/>
              <a:headEnd/>
              <a:tailEnd/>
            </a:ln>
          </p:spPr>
          <p:txBody>
            <a:bodyPr wrap="none" anchor="ctr">
              <a:spAutoFit/>
            </a:bodyPr>
            <a:lstStyle/>
            <a:p>
              <a:endParaRPr lang="zh-CN" altLang="en-US">
                <a:ea typeface="宋体" pitchFamily="2" charset="-122"/>
              </a:endParaRPr>
            </a:p>
          </p:txBody>
        </p:sp>
        <p:sp>
          <p:nvSpPr>
            <p:cNvPr id="16" name="Line 13">
              <a:extLst>
                <a:ext uri="{FF2B5EF4-FFF2-40B4-BE49-F238E27FC236}">
                  <a16:creationId xmlns:a16="http://schemas.microsoft.com/office/drawing/2014/main" id="{03FFA231-37FF-4A5F-A6AE-2F140D09EBF8}"/>
                </a:ext>
              </a:extLst>
            </p:cNvPr>
            <p:cNvSpPr>
              <a:spLocks noChangeShapeType="1"/>
            </p:cNvSpPr>
            <p:nvPr/>
          </p:nvSpPr>
          <p:spPr bwMode="auto">
            <a:xfrm flipH="1" flipV="1">
              <a:off x="2226" y="2513"/>
              <a:ext cx="745" cy="416"/>
            </a:xfrm>
            <a:prstGeom prst="line">
              <a:avLst/>
            </a:prstGeom>
            <a:noFill/>
            <a:ln w="25400">
              <a:solidFill>
                <a:srgbClr val="FF9900"/>
              </a:solidFill>
              <a:round/>
              <a:headEnd/>
              <a:tailEnd/>
            </a:ln>
          </p:spPr>
          <p:txBody>
            <a:bodyPr>
              <a:spAutoFit/>
            </a:bodyPr>
            <a:lstStyle/>
            <a:p>
              <a:endParaRPr lang="zh-CN" altLang="en-US"/>
            </a:p>
          </p:txBody>
        </p:sp>
      </p:grpSp>
      <p:grpSp>
        <p:nvGrpSpPr>
          <p:cNvPr id="17" name="Group 14">
            <a:extLst>
              <a:ext uri="{FF2B5EF4-FFF2-40B4-BE49-F238E27FC236}">
                <a16:creationId xmlns:a16="http://schemas.microsoft.com/office/drawing/2014/main" id="{6D230BD1-D3DC-43DB-B369-E4115A50421A}"/>
              </a:ext>
            </a:extLst>
          </p:cNvPr>
          <p:cNvGrpSpPr>
            <a:grpSpLocks/>
          </p:cNvGrpSpPr>
          <p:nvPr/>
        </p:nvGrpSpPr>
        <p:grpSpPr bwMode="auto">
          <a:xfrm>
            <a:off x="4372420" y="709484"/>
            <a:ext cx="3530547" cy="1989702"/>
            <a:chOff x="3149" y="685"/>
            <a:chExt cx="2497" cy="2016"/>
          </a:xfrm>
        </p:grpSpPr>
        <p:pic>
          <p:nvPicPr>
            <p:cNvPr id="18" name="Picture 15" descr="59308842_default">
              <a:extLst>
                <a:ext uri="{FF2B5EF4-FFF2-40B4-BE49-F238E27FC236}">
                  <a16:creationId xmlns:a16="http://schemas.microsoft.com/office/drawing/2014/main" id="{53A8BDDD-7A71-48D0-ABED-4CD0CDDE2AEC}"/>
                </a:ext>
              </a:extLst>
            </p:cNvPr>
            <p:cNvPicPr>
              <a:picLocks noChangeAspect="1" noChangeArrowheads="1"/>
            </p:cNvPicPr>
            <p:nvPr/>
          </p:nvPicPr>
          <p:blipFill>
            <a:blip r:embed="rId3"/>
            <a:srcRect l="6735" t="9528" r="10837" b="9528"/>
            <a:stretch>
              <a:fillRect/>
            </a:stretch>
          </p:blipFill>
          <p:spPr bwMode="auto">
            <a:xfrm>
              <a:off x="3174" y="859"/>
              <a:ext cx="2472" cy="1619"/>
            </a:xfrm>
            <a:prstGeom prst="rect">
              <a:avLst/>
            </a:prstGeom>
            <a:noFill/>
            <a:ln w="9525">
              <a:noFill/>
              <a:miter lim="800000"/>
              <a:headEnd/>
              <a:tailEnd/>
            </a:ln>
          </p:spPr>
        </p:pic>
        <p:sp>
          <p:nvSpPr>
            <p:cNvPr id="19" name="Text Box 16">
              <a:extLst>
                <a:ext uri="{FF2B5EF4-FFF2-40B4-BE49-F238E27FC236}">
                  <a16:creationId xmlns:a16="http://schemas.microsoft.com/office/drawing/2014/main" id="{36B05D46-D8C1-473E-AB79-5FC4B66EFBAE}"/>
                </a:ext>
              </a:extLst>
            </p:cNvPr>
            <p:cNvSpPr txBox="1">
              <a:spLocks noChangeArrowheads="1"/>
            </p:cNvSpPr>
            <p:nvPr/>
          </p:nvSpPr>
          <p:spPr bwMode="auto">
            <a:xfrm>
              <a:off x="3826" y="2420"/>
              <a:ext cx="743" cy="281"/>
            </a:xfrm>
            <a:prstGeom prst="rect">
              <a:avLst/>
            </a:prstGeom>
            <a:noFill/>
            <a:ln w="9525">
              <a:noFill/>
              <a:miter lim="800000"/>
              <a:headEnd/>
              <a:tailEnd/>
            </a:ln>
          </p:spPr>
          <p:txBody>
            <a:bodyPr wrap="square">
              <a:spAutoFit/>
            </a:bodyPr>
            <a:lstStyle/>
            <a:p>
              <a:pPr algn="ctr">
                <a:spcBef>
                  <a:spcPct val="50000"/>
                </a:spcBef>
              </a:pPr>
              <a:r>
                <a:rPr lang="zh-CN" altLang="en-US" sz="1200" dirty="0">
                  <a:ea typeface="宋体" pitchFamily="2" charset="-122"/>
                </a:rPr>
                <a:t>基板</a:t>
              </a:r>
              <a:endParaRPr lang="en-GB" altLang="zh-CN" sz="1200" dirty="0">
                <a:ea typeface="宋体" pitchFamily="2" charset="-122"/>
              </a:endParaRPr>
            </a:p>
          </p:txBody>
        </p:sp>
        <p:sp>
          <p:nvSpPr>
            <p:cNvPr id="20" name="Text Box 17">
              <a:extLst>
                <a:ext uri="{FF2B5EF4-FFF2-40B4-BE49-F238E27FC236}">
                  <a16:creationId xmlns:a16="http://schemas.microsoft.com/office/drawing/2014/main" id="{94FA6583-3B54-42FE-B96E-7BD257F4D53A}"/>
                </a:ext>
              </a:extLst>
            </p:cNvPr>
            <p:cNvSpPr txBox="1">
              <a:spLocks noChangeArrowheads="1"/>
            </p:cNvSpPr>
            <p:nvPr/>
          </p:nvSpPr>
          <p:spPr bwMode="auto">
            <a:xfrm>
              <a:off x="4878" y="2306"/>
              <a:ext cx="743" cy="233"/>
            </a:xfrm>
            <a:prstGeom prst="rect">
              <a:avLst/>
            </a:prstGeom>
            <a:noFill/>
            <a:ln w="9525">
              <a:noFill/>
              <a:miter lim="800000"/>
              <a:headEnd/>
              <a:tailEnd/>
            </a:ln>
          </p:spPr>
          <p:txBody>
            <a:bodyPr>
              <a:spAutoFit/>
            </a:bodyPr>
            <a:lstStyle/>
            <a:p>
              <a:pPr algn="ctr">
                <a:spcBef>
                  <a:spcPct val="50000"/>
                </a:spcBef>
              </a:pPr>
              <a:r>
                <a:rPr lang="en-GB" altLang="zh-CN" sz="1200" dirty="0">
                  <a:ea typeface="宋体" pitchFamily="2" charset="-122"/>
                </a:rPr>
                <a:t>ECU Header</a:t>
              </a:r>
            </a:p>
          </p:txBody>
        </p:sp>
        <p:sp>
          <p:nvSpPr>
            <p:cNvPr id="21" name="Text Box 18">
              <a:extLst>
                <a:ext uri="{FF2B5EF4-FFF2-40B4-BE49-F238E27FC236}">
                  <a16:creationId xmlns:a16="http://schemas.microsoft.com/office/drawing/2014/main" id="{C785DF99-3E03-4785-88F7-01422E730E34}"/>
                </a:ext>
              </a:extLst>
            </p:cNvPr>
            <p:cNvSpPr txBox="1">
              <a:spLocks noChangeArrowheads="1"/>
            </p:cNvSpPr>
            <p:nvPr/>
          </p:nvSpPr>
          <p:spPr bwMode="auto">
            <a:xfrm>
              <a:off x="3149" y="2311"/>
              <a:ext cx="680" cy="281"/>
            </a:xfrm>
            <a:prstGeom prst="rect">
              <a:avLst/>
            </a:prstGeom>
            <a:noFill/>
            <a:ln w="9525">
              <a:noFill/>
              <a:miter lim="800000"/>
              <a:headEnd/>
              <a:tailEnd/>
            </a:ln>
          </p:spPr>
          <p:txBody>
            <a:bodyPr wrap="square">
              <a:spAutoFit/>
            </a:bodyPr>
            <a:lstStyle/>
            <a:p>
              <a:pPr algn="ctr">
                <a:spcBef>
                  <a:spcPct val="50000"/>
                </a:spcBef>
              </a:pPr>
              <a:r>
                <a:rPr lang="zh-CN" altLang="en-US" sz="1200" dirty="0">
                  <a:ea typeface="宋体" pitchFamily="2" charset="-122"/>
                </a:rPr>
                <a:t>客户连接器</a:t>
              </a:r>
              <a:endParaRPr lang="en-GB" altLang="zh-CN" sz="1200" dirty="0">
                <a:ea typeface="宋体" pitchFamily="2" charset="-122"/>
              </a:endParaRPr>
            </a:p>
          </p:txBody>
        </p:sp>
        <p:sp>
          <p:nvSpPr>
            <p:cNvPr id="22" name="Line 19">
              <a:extLst>
                <a:ext uri="{FF2B5EF4-FFF2-40B4-BE49-F238E27FC236}">
                  <a16:creationId xmlns:a16="http://schemas.microsoft.com/office/drawing/2014/main" id="{868BF53D-2F48-40ED-985C-53CD95EE61B1}"/>
                </a:ext>
              </a:extLst>
            </p:cNvPr>
            <p:cNvSpPr>
              <a:spLocks noChangeShapeType="1"/>
            </p:cNvSpPr>
            <p:nvPr/>
          </p:nvSpPr>
          <p:spPr bwMode="auto">
            <a:xfrm flipH="1" flipV="1">
              <a:off x="3552" y="1989"/>
              <a:ext cx="0" cy="322"/>
            </a:xfrm>
            <a:prstGeom prst="line">
              <a:avLst/>
            </a:prstGeom>
            <a:noFill/>
            <a:ln w="25400">
              <a:solidFill>
                <a:srgbClr val="FF9900"/>
              </a:solidFill>
              <a:round/>
              <a:headEnd/>
              <a:tailEnd type="triangle" w="lg" len="lg"/>
            </a:ln>
          </p:spPr>
          <p:txBody>
            <a:bodyPr/>
            <a:lstStyle/>
            <a:p>
              <a:endParaRPr lang="zh-CN" altLang="en-US"/>
            </a:p>
          </p:txBody>
        </p:sp>
        <p:sp>
          <p:nvSpPr>
            <p:cNvPr id="23" name="Line 20">
              <a:extLst>
                <a:ext uri="{FF2B5EF4-FFF2-40B4-BE49-F238E27FC236}">
                  <a16:creationId xmlns:a16="http://schemas.microsoft.com/office/drawing/2014/main" id="{FFD19E61-E36B-4F58-8EA3-320327F3A58D}"/>
                </a:ext>
              </a:extLst>
            </p:cNvPr>
            <p:cNvSpPr>
              <a:spLocks noChangeShapeType="1"/>
            </p:cNvSpPr>
            <p:nvPr/>
          </p:nvSpPr>
          <p:spPr bwMode="auto">
            <a:xfrm flipH="1" flipV="1">
              <a:off x="4081" y="2097"/>
              <a:ext cx="0" cy="322"/>
            </a:xfrm>
            <a:prstGeom prst="line">
              <a:avLst/>
            </a:prstGeom>
            <a:noFill/>
            <a:ln w="25400">
              <a:solidFill>
                <a:srgbClr val="FF9900"/>
              </a:solidFill>
              <a:round/>
              <a:headEnd/>
              <a:tailEnd type="triangle" w="lg" len="lg"/>
            </a:ln>
          </p:spPr>
          <p:txBody>
            <a:bodyPr/>
            <a:lstStyle/>
            <a:p>
              <a:endParaRPr lang="zh-CN" altLang="en-US"/>
            </a:p>
          </p:txBody>
        </p:sp>
        <p:sp>
          <p:nvSpPr>
            <p:cNvPr id="24" name="Line 21">
              <a:extLst>
                <a:ext uri="{FF2B5EF4-FFF2-40B4-BE49-F238E27FC236}">
                  <a16:creationId xmlns:a16="http://schemas.microsoft.com/office/drawing/2014/main" id="{95B2C239-7199-40F3-8A17-C89F6C5C8902}"/>
                </a:ext>
              </a:extLst>
            </p:cNvPr>
            <p:cNvSpPr>
              <a:spLocks noChangeShapeType="1"/>
            </p:cNvSpPr>
            <p:nvPr/>
          </p:nvSpPr>
          <p:spPr bwMode="auto">
            <a:xfrm flipH="1" flipV="1">
              <a:off x="5256" y="2061"/>
              <a:ext cx="0" cy="241"/>
            </a:xfrm>
            <a:prstGeom prst="line">
              <a:avLst/>
            </a:prstGeom>
            <a:noFill/>
            <a:ln w="25400">
              <a:solidFill>
                <a:srgbClr val="FF9900"/>
              </a:solidFill>
              <a:round/>
              <a:headEnd/>
              <a:tailEnd type="triangle" w="lg" len="lg"/>
            </a:ln>
          </p:spPr>
          <p:txBody>
            <a:bodyPr/>
            <a:lstStyle/>
            <a:p>
              <a:endParaRPr lang="zh-CN" altLang="en-US"/>
            </a:p>
          </p:txBody>
        </p:sp>
        <p:sp>
          <p:nvSpPr>
            <p:cNvPr id="25" name="Text Box 22">
              <a:extLst>
                <a:ext uri="{FF2B5EF4-FFF2-40B4-BE49-F238E27FC236}">
                  <a16:creationId xmlns:a16="http://schemas.microsoft.com/office/drawing/2014/main" id="{9A1D1310-6724-4D20-876A-397E541CE311}"/>
                </a:ext>
              </a:extLst>
            </p:cNvPr>
            <p:cNvSpPr txBox="1">
              <a:spLocks noChangeArrowheads="1"/>
            </p:cNvSpPr>
            <p:nvPr/>
          </p:nvSpPr>
          <p:spPr bwMode="auto">
            <a:xfrm>
              <a:off x="3521" y="799"/>
              <a:ext cx="497" cy="281"/>
            </a:xfrm>
            <a:prstGeom prst="rect">
              <a:avLst/>
            </a:prstGeom>
            <a:noFill/>
            <a:ln w="9525">
              <a:noFill/>
              <a:miter lim="800000"/>
              <a:headEnd/>
              <a:tailEnd/>
            </a:ln>
          </p:spPr>
          <p:txBody>
            <a:bodyPr>
              <a:spAutoFit/>
            </a:bodyPr>
            <a:lstStyle/>
            <a:p>
              <a:pPr algn="ctr">
                <a:spcBef>
                  <a:spcPct val="50000"/>
                </a:spcBef>
              </a:pPr>
              <a:r>
                <a:rPr lang="zh-CN" altLang="en-US" sz="1200" dirty="0">
                  <a:ea typeface="宋体" pitchFamily="2" charset="-122"/>
                </a:rPr>
                <a:t>罩子</a:t>
              </a:r>
              <a:endParaRPr lang="en-GB" altLang="zh-CN" sz="1200" dirty="0">
                <a:ea typeface="宋体" pitchFamily="2" charset="-122"/>
              </a:endParaRPr>
            </a:p>
          </p:txBody>
        </p:sp>
        <p:sp>
          <p:nvSpPr>
            <p:cNvPr id="26" name="Line 23">
              <a:extLst>
                <a:ext uri="{FF2B5EF4-FFF2-40B4-BE49-F238E27FC236}">
                  <a16:creationId xmlns:a16="http://schemas.microsoft.com/office/drawing/2014/main" id="{771B8661-87F4-4B00-A8A4-78F0DDF76DB1}"/>
                </a:ext>
              </a:extLst>
            </p:cNvPr>
            <p:cNvSpPr>
              <a:spLocks noChangeShapeType="1"/>
            </p:cNvSpPr>
            <p:nvPr/>
          </p:nvSpPr>
          <p:spPr bwMode="auto">
            <a:xfrm flipV="1">
              <a:off x="3778" y="952"/>
              <a:ext cx="0" cy="189"/>
            </a:xfrm>
            <a:prstGeom prst="line">
              <a:avLst/>
            </a:prstGeom>
            <a:noFill/>
            <a:ln w="25400">
              <a:solidFill>
                <a:srgbClr val="FF9900"/>
              </a:solidFill>
              <a:round/>
              <a:headEnd type="triangle" w="lg" len="lg"/>
              <a:tailEnd type="none" w="lg" len="lg"/>
            </a:ln>
          </p:spPr>
          <p:txBody>
            <a:bodyPr/>
            <a:lstStyle/>
            <a:p>
              <a:endParaRPr lang="zh-CN" altLang="en-US"/>
            </a:p>
          </p:txBody>
        </p:sp>
        <p:sp>
          <p:nvSpPr>
            <p:cNvPr id="27" name="Text Box 24">
              <a:extLst>
                <a:ext uri="{FF2B5EF4-FFF2-40B4-BE49-F238E27FC236}">
                  <a16:creationId xmlns:a16="http://schemas.microsoft.com/office/drawing/2014/main" id="{D2F97BCE-4CBF-4D4A-AC95-7C5A1763FCDF}"/>
                </a:ext>
              </a:extLst>
            </p:cNvPr>
            <p:cNvSpPr txBox="1">
              <a:spLocks noChangeArrowheads="1"/>
            </p:cNvSpPr>
            <p:nvPr/>
          </p:nvSpPr>
          <p:spPr bwMode="auto">
            <a:xfrm>
              <a:off x="4545" y="685"/>
              <a:ext cx="1080" cy="281"/>
            </a:xfrm>
            <a:prstGeom prst="rect">
              <a:avLst/>
            </a:prstGeom>
            <a:noFill/>
            <a:ln w="9525">
              <a:noFill/>
              <a:miter lim="800000"/>
              <a:headEnd/>
              <a:tailEnd/>
            </a:ln>
          </p:spPr>
          <p:txBody>
            <a:bodyPr wrap="none">
              <a:spAutoFit/>
            </a:bodyPr>
            <a:lstStyle/>
            <a:p>
              <a:r>
                <a:rPr lang="zh-CN" altLang="en-GB" sz="1200" dirty="0">
                  <a:ea typeface="宋体" pitchFamily="2" charset="-122"/>
                </a:rPr>
                <a:t>“</a:t>
              </a:r>
              <a:r>
                <a:rPr lang="zh-CN" altLang="en-US" sz="1200" dirty="0">
                  <a:ea typeface="宋体" pitchFamily="2" charset="-122"/>
                </a:rPr>
                <a:t>奇形怪状的</a:t>
              </a:r>
              <a:r>
                <a:rPr lang="en-GB" altLang="zh-CN" sz="1200" dirty="0">
                  <a:ea typeface="宋体" pitchFamily="2" charset="-122"/>
                </a:rPr>
                <a:t>” </a:t>
              </a:r>
              <a:r>
                <a:rPr lang="zh-CN" altLang="en-US" sz="1200" dirty="0">
                  <a:ea typeface="宋体" pitchFamily="2" charset="-122"/>
                </a:rPr>
                <a:t>组件</a:t>
              </a:r>
              <a:endParaRPr lang="en-GB" altLang="zh-CN" sz="1400" dirty="0">
                <a:ea typeface="宋体" pitchFamily="2" charset="-122"/>
              </a:endParaRPr>
            </a:p>
          </p:txBody>
        </p:sp>
        <p:sp>
          <p:nvSpPr>
            <p:cNvPr id="28" name="Line 25">
              <a:extLst>
                <a:ext uri="{FF2B5EF4-FFF2-40B4-BE49-F238E27FC236}">
                  <a16:creationId xmlns:a16="http://schemas.microsoft.com/office/drawing/2014/main" id="{705DB618-D869-420E-AB03-2C98316EEB93}"/>
                </a:ext>
              </a:extLst>
            </p:cNvPr>
            <p:cNvSpPr>
              <a:spLocks noChangeShapeType="1"/>
            </p:cNvSpPr>
            <p:nvPr/>
          </p:nvSpPr>
          <p:spPr bwMode="auto">
            <a:xfrm flipH="1">
              <a:off x="4550" y="841"/>
              <a:ext cx="355" cy="295"/>
            </a:xfrm>
            <a:prstGeom prst="line">
              <a:avLst/>
            </a:prstGeom>
            <a:noFill/>
            <a:ln w="25400">
              <a:solidFill>
                <a:srgbClr val="FF9900"/>
              </a:solidFill>
              <a:round/>
              <a:headEnd/>
              <a:tailEnd type="triangle" w="lg" len="lg"/>
            </a:ln>
          </p:spPr>
          <p:txBody>
            <a:bodyPr wrap="none" anchor="ctr"/>
            <a:lstStyle/>
            <a:p>
              <a:endParaRPr lang="zh-CN" altLang="en-US"/>
            </a:p>
          </p:txBody>
        </p:sp>
      </p:grpSp>
      <p:sp>
        <p:nvSpPr>
          <p:cNvPr id="29" name="Text Box 27">
            <a:extLst>
              <a:ext uri="{FF2B5EF4-FFF2-40B4-BE49-F238E27FC236}">
                <a16:creationId xmlns:a16="http://schemas.microsoft.com/office/drawing/2014/main" id="{90B20EA5-EE98-43F0-930E-1AB777F04896}"/>
              </a:ext>
            </a:extLst>
          </p:cNvPr>
          <p:cNvSpPr txBox="1">
            <a:spLocks noChangeArrowheads="1"/>
          </p:cNvSpPr>
          <p:nvPr/>
        </p:nvSpPr>
        <p:spPr bwMode="auto">
          <a:xfrm>
            <a:off x="384175" y="921544"/>
            <a:ext cx="2317109" cy="1815882"/>
          </a:xfrm>
          <a:prstGeom prst="rect">
            <a:avLst/>
          </a:prstGeom>
          <a:noFill/>
          <a:ln w="28575">
            <a:noFill/>
            <a:miter lim="800000"/>
            <a:headEnd/>
            <a:tailEnd/>
          </a:ln>
        </p:spPr>
        <p:txBody>
          <a:bodyPr wrap="none">
            <a:spAutoFit/>
          </a:bodyPr>
          <a:lstStyle/>
          <a:p>
            <a:pPr>
              <a:buFontTx/>
              <a:buChar char="•"/>
            </a:pPr>
            <a:r>
              <a:rPr lang="zh-CN" altLang="en-GB" sz="1400" dirty="0">
                <a:ea typeface="宋体" pitchFamily="2" charset="-122"/>
              </a:rPr>
              <a:t> </a:t>
            </a:r>
            <a:r>
              <a:rPr lang="zh-CN" altLang="en-US" sz="1400" dirty="0">
                <a:ea typeface="宋体" pitchFamily="2" charset="-122"/>
              </a:rPr>
              <a:t>即插即用集成</a:t>
            </a:r>
            <a:r>
              <a:rPr lang="en-GB" altLang="zh-CN" sz="1400" dirty="0">
                <a:ea typeface="宋体" pitchFamily="2" charset="-122"/>
              </a:rPr>
              <a:t>ECU </a:t>
            </a:r>
          </a:p>
          <a:p>
            <a:pPr>
              <a:buFontTx/>
              <a:buChar char="•"/>
            </a:pPr>
            <a:r>
              <a:rPr lang="en-GB" altLang="zh-CN" sz="1400" dirty="0">
                <a:ea typeface="宋体" pitchFamily="2" charset="-122"/>
              </a:rPr>
              <a:t> </a:t>
            </a:r>
            <a:r>
              <a:rPr lang="zh-CN" altLang="en-US" sz="1400" dirty="0">
                <a:ea typeface="宋体" pitchFamily="2" charset="-122"/>
              </a:rPr>
              <a:t>简化的装配流程</a:t>
            </a:r>
            <a:endParaRPr lang="en-GB" altLang="zh-CN" sz="1400" dirty="0">
              <a:ea typeface="宋体" pitchFamily="2" charset="-122"/>
            </a:endParaRPr>
          </a:p>
          <a:p>
            <a:pPr>
              <a:buFontTx/>
              <a:buChar char="•"/>
            </a:pPr>
            <a:r>
              <a:rPr lang="zh-CN" altLang="en-US" sz="1400" dirty="0">
                <a:ea typeface="宋体" pitchFamily="2" charset="-122"/>
              </a:rPr>
              <a:t> 微时钟速度</a:t>
            </a:r>
            <a:r>
              <a:rPr lang="en-US" altLang="zh-CN" sz="1400" dirty="0">
                <a:ea typeface="宋体" pitchFamily="2" charset="-122"/>
              </a:rPr>
              <a:t>40</a:t>
            </a:r>
            <a:r>
              <a:rPr lang="en-GB" altLang="zh-CN" sz="1400" dirty="0">
                <a:ea typeface="宋体" pitchFamily="2" charset="-122"/>
              </a:rPr>
              <a:t>MHz</a:t>
            </a:r>
          </a:p>
          <a:p>
            <a:pPr>
              <a:buFontTx/>
              <a:buChar char="•"/>
            </a:pPr>
            <a:r>
              <a:rPr lang="en-GB" altLang="zh-CN" sz="1400" dirty="0">
                <a:ea typeface="宋体" pitchFamily="2" charset="-122"/>
              </a:rPr>
              <a:t> Micro RAM</a:t>
            </a:r>
            <a:r>
              <a:rPr lang="zh-CN" altLang="en-US" sz="1400" dirty="0">
                <a:ea typeface="宋体" pitchFamily="2" charset="-122"/>
              </a:rPr>
              <a:t>增加</a:t>
            </a:r>
            <a:r>
              <a:rPr lang="en-US" altLang="zh-CN" sz="1400" dirty="0">
                <a:ea typeface="宋体" pitchFamily="2" charset="-122"/>
              </a:rPr>
              <a:t>12</a:t>
            </a:r>
            <a:r>
              <a:rPr lang="en-GB" altLang="zh-CN" sz="1400" dirty="0">
                <a:ea typeface="宋体" pitchFamily="2" charset="-122"/>
              </a:rPr>
              <a:t>kB</a:t>
            </a:r>
          </a:p>
          <a:p>
            <a:pPr>
              <a:buFontTx/>
              <a:buChar char="•"/>
            </a:pPr>
            <a:r>
              <a:rPr lang="zh-CN" altLang="en-US" sz="1400" dirty="0">
                <a:ea typeface="宋体" pitchFamily="2" charset="-122"/>
              </a:rPr>
              <a:t> 微型闪存</a:t>
            </a:r>
            <a:r>
              <a:rPr lang="en-US" altLang="zh-CN" sz="1400" dirty="0">
                <a:ea typeface="宋体" pitchFamily="2" charset="-122"/>
              </a:rPr>
              <a:t>/</a:t>
            </a:r>
            <a:r>
              <a:rPr lang="en-GB" altLang="zh-CN" sz="1400" dirty="0">
                <a:ea typeface="宋体" pitchFamily="2" charset="-122"/>
              </a:rPr>
              <a:t>ROM 256kB</a:t>
            </a:r>
          </a:p>
          <a:p>
            <a:pPr>
              <a:buFontTx/>
              <a:buChar char="•"/>
            </a:pPr>
            <a:r>
              <a:rPr lang="en-GB" altLang="zh-CN" sz="1400" dirty="0">
                <a:ea typeface="宋体" pitchFamily="2" charset="-122"/>
              </a:rPr>
              <a:t> </a:t>
            </a:r>
            <a:r>
              <a:rPr lang="zh-CN" altLang="en-US" sz="1400" dirty="0">
                <a:ea typeface="宋体" pitchFamily="2" charset="-122"/>
              </a:rPr>
              <a:t>调谐数据存储</a:t>
            </a:r>
            <a:r>
              <a:rPr lang="en-US" altLang="zh-CN" sz="1400" dirty="0">
                <a:ea typeface="宋体" pitchFamily="2" charset="-122"/>
              </a:rPr>
              <a:t>18</a:t>
            </a:r>
            <a:r>
              <a:rPr lang="zh-CN" altLang="en-US" sz="1400" dirty="0">
                <a:ea typeface="宋体" pitchFamily="2" charset="-122"/>
              </a:rPr>
              <a:t>套</a:t>
            </a:r>
            <a:endParaRPr lang="en-GB" altLang="zh-CN" sz="1400" dirty="0">
              <a:ea typeface="宋体" pitchFamily="2" charset="-122"/>
            </a:endParaRPr>
          </a:p>
          <a:p>
            <a:pPr>
              <a:buFontTx/>
              <a:buChar char="•"/>
            </a:pPr>
            <a:r>
              <a:rPr lang="en-GB" altLang="zh-CN" sz="1400" dirty="0">
                <a:ea typeface="宋体" pitchFamily="2" charset="-122"/>
              </a:rPr>
              <a:t> </a:t>
            </a:r>
            <a:r>
              <a:rPr lang="zh-CN" altLang="en-US" sz="1400" dirty="0">
                <a:ea typeface="宋体" pitchFamily="2" charset="-122"/>
              </a:rPr>
              <a:t>故障期间的数据记录</a:t>
            </a:r>
            <a:r>
              <a:rPr lang="en-GB" altLang="zh-CN" sz="1400" dirty="0">
                <a:ea typeface="宋体" pitchFamily="2" charset="-122"/>
              </a:rPr>
              <a:t>. Yes</a:t>
            </a:r>
          </a:p>
          <a:p>
            <a:pPr>
              <a:buFontTx/>
              <a:buChar char="•"/>
            </a:pPr>
            <a:endParaRPr lang="zh-CN" altLang="en-GB" sz="1400" dirty="0">
              <a:ea typeface="宋体" pitchFamily="2" charset="-122"/>
            </a:endParaRPr>
          </a:p>
        </p:txBody>
      </p:sp>
    </p:spTree>
    <p:extLst>
      <p:ext uri="{BB962C8B-B14F-4D97-AF65-F5344CB8AC3E}">
        <p14:creationId xmlns:p14="http://schemas.microsoft.com/office/powerpoint/2010/main" val="252637156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BD GEN1 -</a:t>
            </a:r>
            <a:r>
              <a:rPr lang="zh-CN" altLang="en-US" dirty="0"/>
              <a:t>概述</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15" descr="TRW Belt Drive System Image [Colour]">
            <a:extLst>
              <a:ext uri="{FF2B5EF4-FFF2-40B4-BE49-F238E27FC236}">
                <a16:creationId xmlns:a16="http://schemas.microsoft.com/office/drawing/2014/main" id="{AE1C32B6-5A24-4C23-8B8C-9D8ED13B66BE}"/>
              </a:ext>
            </a:extLst>
          </p:cNvPr>
          <p:cNvPicPr>
            <a:picLocks noChangeAspect="1" noChangeArrowheads="1"/>
          </p:cNvPicPr>
          <p:nvPr/>
        </p:nvPicPr>
        <p:blipFill>
          <a:blip r:embed="rId2"/>
          <a:srcRect/>
          <a:stretch>
            <a:fillRect/>
          </a:stretch>
        </p:blipFill>
        <p:spPr bwMode="auto">
          <a:xfrm>
            <a:off x="7021513" y="608410"/>
            <a:ext cx="1947862" cy="1577578"/>
          </a:xfrm>
          <a:prstGeom prst="rect">
            <a:avLst/>
          </a:prstGeom>
          <a:noFill/>
          <a:ln w="9525">
            <a:noFill/>
            <a:miter lim="800000"/>
            <a:headEnd/>
            <a:tailEnd/>
          </a:ln>
        </p:spPr>
      </p:pic>
      <p:grpSp>
        <p:nvGrpSpPr>
          <p:cNvPr id="5" name="Group 3">
            <a:extLst>
              <a:ext uri="{FF2B5EF4-FFF2-40B4-BE49-F238E27FC236}">
                <a16:creationId xmlns:a16="http://schemas.microsoft.com/office/drawing/2014/main" id="{E7E8468F-8647-4E42-97A6-33D5D3776B77}"/>
              </a:ext>
            </a:extLst>
          </p:cNvPr>
          <p:cNvGrpSpPr>
            <a:grpSpLocks/>
          </p:cNvGrpSpPr>
          <p:nvPr/>
        </p:nvGrpSpPr>
        <p:grpSpPr bwMode="auto">
          <a:xfrm>
            <a:off x="0" y="654844"/>
            <a:ext cx="8032750" cy="4043363"/>
            <a:chOff x="174" y="724"/>
            <a:chExt cx="5060" cy="3396"/>
          </a:xfrm>
        </p:grpSpPr>
        <p:pic>
          <p:nvPicPr>
            <p:cNvPr id="7" name="Picture 4" descr="M1 System">
              <a:extLst>
                <a:ext uri="{FF2B5EF4-FFF2-40B4-BE49-F238E27FC236}">
                  <a16:creationId xmlns:a16="http://schemas.microsoft.com/office/drawing/2014/main" id="{9120DA66-03C1-426F-BF18-51151A01DC57}"/>
                </a:ext>
              </a:extLst>
            </p:cNvPr>
            <p:cNvPicPr>
              <a:picLocks noChangeAspect="1" noChangeArrowheads="1"/>
            </p:cNvPicPr>
            <p:nvPr/>
          </p:nvPicPr>
          <p:blipFill>
            <a:blip r:embed="rId3"/>
            <a:srcRect l="1173" t="5920" b="3673"/>
            <a:stretch>
              <a:fillRect/>
            </a:stretch>
          </p:blipFill>
          <p:spPr bwMode="auto">
            <a:xfrm>
              <a:off x="174" y="724"/>
              <a:ext cx="4378" cy="1615"/>
            </a:xfrm>
            <a:prstGeom prst="rect">
              <a:avLst/>
            </a:prstGeom>
            <a:noFill/>
            <a:ln w="9525">
              <a:noFill/>
              <a:miter lim="800000"/>
              <a:headEnd/>
              <a:tailEnd/>
            </a:ln>
          </p:spPr>
        </p:pic>
        <p:pic>
          <p:nvPicPr>
            <p:cNvPr id="8" name="Picture 5">
              <a:extLst>
                <a:ext uri="{FF2B5EF4-FFF2-40B4-BE49-F238E27FC236}">
                  <a16:creationId xmlns:a16="http://schemas.microsoft.com/office/drawing/2014/main" id="{DA79AC3F-D62B-4F64-88E6-AB71BFE57A15}"/>
                </a:ext>
              </a:extLst>
            </p:cNvPr>
            <p:cNvPicPr>
              <a:picLocks noChangeAspect="1" noChangeArrowheads="1"/>
            </p:cNvPicPr>
            <p:nvPr/>
          </p:nvPicPr>
          <p:blipFill>
            <a:blip r:embed="rId4"/>
            <a:srcRect l="1393" t="27034" r="4733" b="26764"/>
            <a:stretch>
              <a:fillRect/>
            </a:stretch>
          </p:blipFill>
          <p:spPr bwMode="auto">
            <a:xfrm>
              <a:off x="560" y="2280"/>
              <a:ext cx="4674" cy="1840"/>
            </a:xfrm>
            <a:prstGeom prst="rect">
              <a:avLst/>
            </a:prstGeom>
            <a:noFill/>
            <a:ln w="9525">
              <a:noFill/>
              <a:miter lim="800000"/>
              <a:headEnd/>
              <a:tailEnd/>
            </a:ln>
          </p:spPr>
        </p:pic>
      </p:grpSp>
      <p:sp>
        <p:nvSpPr>
          <p:cNvPr id="9" name="Text Box 8">
            <a:extLst>
              <a:ext uri="{FF2B5EF4-FFF2-40B4-BE49-F238E27FC236}">
                <a16:creationId xmlns:a16="http://schemas.microsoft.com/office/drawing/2014/main" id="{7220D012-3FE0-4995-A09F-CC8346C4713D}"/>
              </a:ext>
            </a:extLst>
          </p:cNvPr>
          <p:cNvSpPr txBox="1">
            <a:spLocks noChangeArrowheads="1"/>
          </p:cNvSpPr>
          <p:nvPr/>
        </p:nvSpPr>
        <p:spPr bwMode="auto">
          <a:xfrm>
            <a:off x="375007" y="2890777"/>
            <a:ext cx="1952625" cy="400110"/>
          </a:xfrm>
          <a:prstGeom prst="rect">
            <a:avLst/>
          </a:prstGeom>
          <a:noFill/>
          <a:ln w="9525">
            <a:solidFill>
              <a:schemeClr val="tx1"/>
            </a:solidFill>
            <a:miter lim="800000"/>
            <a:headEnd/>
            <a:tailEnd/>
          </a:ln>
        </p:spPr>
        <p:txBody>
          <a:bodyPr>
            <a:spAutoFit/>
          </a:bodyPr>
          <a:lstStyle/>
          <a:p>
            <a:pPr algn="ctr">
              <a:spcBef>
                <a:spcPct val="50000"/>
              </a:spcBef>
            </a:pPr>
            <a:r>
              <a:rPr lang="zh-CN" altLang="en-US" sz="2000" b="0" dirty="0">
                <a:solidFill>
                  <a:schemeClr val="accent2"/>
                </a:solidFill>
                <a:ea typeface="宋体" pitchFamily="2" charset="-122"/>
              </a:rPr>
              <a:t>扭矩传感器</a:t>
            </a:r>
            <a:endParaRPr lang="en-GB" altLang="zh-CN" sz="2000" b="0" dirty="0">
              <a:solidFill>
                <a:schemeClr val="accent2"/>
              </a:solidFill>
              <a:ea typeface="宋体" pitchFamily="2" charset="-122"/>
            </a:endParaRPr>
          </a:p>
        </p:txBody>
      </p:sp>
      <p:sp>
        <p:nvSpPr>
          <p:cNvPr id="10" name="Line 9">
            <a:extLst>
              <a:ext uri="{FF2B5EF4-FFF2-40B4-BE49-F238E27FC236}">
                <a16:creationId xmlns:a16="http://schemas.microsoft.com/office/drawing/2014/main" id="{F0C66F9B-1C9A-4770-B70D-FF5D8D510D98}"/>
              </a:ext>
            </a:extLst>
          </p:cNvPr>
          <p:cNvSpPr>
            <a:spLocks noChangeShapeType="1"/>
          </p:cNvSpPr>
          <p:nvPr/>
        </p:nvSpPr>
        <p:spPr bwMode="auto">
          <a:xfrm flipV="1">
            <a:off x="2324100" y="2021682"/>
            <a:ext cx="400050" cy="1035844"/>
          </a:xfrm>
          <a:prstGeom prst="line">
            <a:avLst/>
          </a:prstGeom>
          <a:noFill/>
          <a:ln w="28575">
            <a:solidFill>
              <a:schemeClr val="hlink"/>
            </a:solidFill>
            <a:round/>
            <a:headEnd/>
            <a:tailEnd type="triangle" w="med" len="med"/>
          </a:ln>
        </p:spPr>
        <p:txBody>
          <a:bodyPr/>
          <a:lstStyle/>
          <a:p>
            <a:endParaRPr lang="zh-CN" altLang="en-US"/>
          </a:p>
        </p:txBody>
      </p:sp>
      <p:sp>
        <p:nvSpPr>
          <p:cNvPr id="11" name="Line 10">
            <a:extLst>
              <a:ext uri="{FF2B5EF4-FFF2-40B4-BE49-F238E27FC236}">
                <a16:creationId xmlns:a16="http://schemas.microsoft.com/office/drawing/2014/main" id="{F50895FE-7CF0-4768-AC08-8DAABECA6F58}"/>
              </a:ext>
            </a:extLst>
          </p:cNvPr>
          <p:cNvSpPr>
            <a:spLocks noChangeShapeType="1"/>
          </p:cNvSpPr>
          <p:nvPr/>
        </p:nvSpPr>
        <p:spPr bwMode="auto">
          <a:xfrm>
            <a:off x="2314576" y="3171825"/>
            <a:ext cx="790575" cy="607219"/>
          </a:xfrm>
          <a:prstGeom prst="line">
            <a:avLst/>
          </a:prstGeom>
          <a:noFill/>
          <a:ln w="28575">
            <a:solidFill>
              <a:schemeClr val="hlink"/>
            </a:solidFill>
            <a:round/>
            <a:headEnd/>
            <a:tailEnd type="triangle" w="med" len="med"/>
          </a:ln>
        </p:spPr>
        <p:txBody>
          <a:bodyPr/>
          <a:lstStyle/>
          <a:p>
            <a:endParaRPr lang="zh-CN" altLang="en-US"/>
          </a:p>
        </p:txBody>
      </p:sp>
      <p:sp>
        <p:nvSpPr>
          <p:cNvPr id="12" name="Oval 11">
            <a:extLst>
              <a:ext uri="{FF2B5EF4-FFF2-40B4-BE49-F238E27FC236}">
                <a16:creationId xmlns:a16="http://schemas.microsoft.com/office/drawing/2014/main" id="{38FFE54B-9151-4AE5-AB8E-3E8082D80441}"/>
              </a:ext>
            </a:extLst>
          </p:cNvPr>
          <p:cNvSpPr>
            <a:spLocks noChangeArrowheads="1"/>
          </p:cNvSpPr>
          <p:nvPr/>
        </p:nvSpPr>
        <p:spPr bwMode="auto">
          <a:xfrm>
            <a:off x="4295776" y="857251"/>
            <a:ext cx="2124075" cy="1621631"/>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13" name="Oval 12">
            <a:extLst>
              <a:ext uri="{FF2B5EF4-FFF2-40B4-BE49-F238E27FC236}">
                <a16:creationId xmlns:a16="http://schemas.microsoft.com/office/drawing/2014/main" id="{0B2B4CDB-F7DC-43F5-83B9-1A18D97A0D8B}"/>
              </a:ext>
            </a:extLst>
          </p:cNvPr>
          <p:cNvSpPr>
            <a:spLocks noChangeArrowheads="1"/>
          </p:cNvSpPr>
          <p:nvPr/>
        </p:nvSpPr>
        <p:spPr bwMode="auto">
          <a:xfrm>
            <a:off x="4772026" y="2421732"/>
            <a:ext cx="2124075" cy="1621631"/>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pic>
        <p:nvPicPr>
          <p:cNvPr id="14" name="Picture 14">
            <a:extLst>
              <a:ext uri="{FF2B5EF4-FFF2-40B4-BE49-F238E27FC236}">
                <a16:creationId xmlns:a16="http://schemas.microsoft.com/office/drawing/2014/main" id="{8160A45C-4607-441B-B3F6-0386B046C778}"/>
              </a:ext>
            </a:extLst>
          </p:cNvPr>
          <p:cNvPicPr>
            <a:picLocks noChangeAspect="1" noChangeArrowheads="1"/>
          </p:cNvPicPr>
          <p:nvPr/>
        </p:nvPicPr>
        <p:blipFill>
          <a:blip r:embed="rId5"/>
          <a:srcRect/>
          <a:stretch>
            <a:fillRect/>
          </a:stretch>
        </p:blipFill>
        <p:spPr bwMode="auto">
          <a:xfrm>
            <a:off x="6897688" y="3290887"/>
            <a:ext cx="2246312" cy="1528763"/>
          </a:xfrm>
          <a:prstGeom prst="rect">
            <a:avLst/>
          </a:prstGeom>
          <a:noFill/>
          <a:ln w="9525">
            <a:noFill/>
            <a:miter lim="800000"/>
            <a:headEnd/>
            <a:tailEnd/>
          </a:ln>
        </p:spPr>
      </p:pic>
    </p:spTree>
    <p:extLst>
      <p:ext uri="{BB962C8B-B14F-4D97-AF65-F5344CB8AC3E}">
        <p14:creationId xmlns:p14="http://schemas.microsoft.com/office/powerpoint/2010/main" val="39879523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BD GEN1 -</a:t>
            </a:r>
            <a:r>
              <a:rPr lang="zh-CN" altLang="en-US" dirty="0"/>
              <a:t>框图</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aphicFrame>
        <p:nvGraphicFramePr>
          <p:cNvPr id="4" name="Object 5">
            <a:extLst>
              <a:ext uri="{FF2B5EF4-FFF2-40B4-BE49-F238E27FC236}">
                <a16:creationId xmlns:a16="http://schemas.microsoft.com/office/drawing/2014/main" id="{FED485E3-6216-4544-80FF-0DE4827A588D}"/>
              </a:ext>
            </a:extLst>
          </p:cNvPr>
          <p:cNvGraphicFramePr>
            <a:graphicFrameLocks noChangeAspect="1"/>
          </p:cNvGraphicFramePr>
          <p:nvPr>
            <p:extLst>
              <p:ext uri="{D42A27DB-BD31-4B8C-83A1-F6EECF244321}">
                <p14:modId xmlns:p14="http://schemas.microsoft.com/office/powerpoint/2010/main" val="2987956945"/>
              </p:ext>
            </p:extLst>
          </p:nvPr>
        </p:nvGraphicFramePr>
        <p:xfrm>
          <a:off x="461962" y="659973"/>
          <a:ext cx="8220075" cy="3943350"/>
        </p:xfrm>
        <a:graphic>
          <a:graphicData uri="http://schemas.openxmlformats.org/presentationml/2006/ole">
            <mc:AlternateContent xmlns:mc="http://schemas.openxmlformats.org/markup-compatibility/2006">
              <mc:Choice xmlns:v="urn:schemas-microsoft-com:vml" Requires="v">
                <p:oleObj r:id="rId2" imgW="10380947" imgH="6634760" progId="Visio.Drawing.11">
                  <p:embed/>
                </p:oleObj>
              </mc:Choice>
              <mc:Fallback>
                <p:oleObj r:id="rId2" imgW="10380947" imgH="6634760" progId="Visio.Drawing.11">
                  <p:embed/>
                  <p:pic>
                    <p:nvPicPr>
                      <p:cNvPr id="409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 y="659973"/>
                        <a:ext cx="8220075" cy="394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150574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BD GEN1 - EPP</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sp>
        <p:nvSpPr>
          <p:cNvPr id="8" name="Rectangle 5">
            <a:extLst>
              <a:ext uri="{FF2B5EF4-FFF2-40B4-BE49-F238E27FC236}">
                <a16:creationId xmlns:a16="http://schemas.microsoft.com/office/drawing/2014/main" id="{478B576A-44A4-408E-9618-CD9BCB6E03A3}"/>
              </a:ext>
            </a:extLst>
          </p:cNvPr>
          <p:cNvSpPr>
            <a:spLocks noChangeArrowheads="1"/>
          </p:cNvSpPr>
          <p:nvPr/>
        </p:nvSpPr>
        <p:spPr bwMode="auto">
          <a:xfrm>
            <a:off x="687389" y="695449"/>
            <a:ext cx="5384800" cy="3834245"/>
          </a:xfrm>
          <a:prstGeom prst="rect">
            <a:avLst/>
          </a:prstGeom>
          <a:noFill/>
          <a:ln w="9525">
            <a:noFill/>
            <a:miter lim="800000"/>
            <a:headEnd/>
            <a:tailEnd/>
          </a:ln>
        </p:spPr>
        <p:txBody>
          <a:bodyPr lIns="92075" tIns="46038" rIns="92075" bIns="46038"/>
          <a:lstStyle/>
          <a:p>
            <a:pPr marL="230188" indent="-230188">
              <a:spcBef>
                <a:spcPct val="20000"/>
              </a:spcBef>
              <a:buClr>
                <a:schemeClr val="accent2"/>
              </a:buClr>
              <a:buSzPct val="100000"/>
              <a:buFont typeface="Wingdings" pitchFamily="2" charset="2"/>
              <a:buChar char="§"/>
            </a:pPr>
            <a:r>
              <a:rPr lang="zh-CN" altLang="en-US" sz="2100" dirty="0">
                <a:ea typeface="宋体" pitchFamily="2" charset="-122"/>
              </a:rPr>
              <a:t>机架式驱动器</a:t>
            </a:r>
            <a:endParaRPr lang="en-GB" altLang="zh-CN" sz="2100" dirty="0">
              <a:ea typeface="宋体" pitchFamily="2" charset="-122"/>
            </a:endParaRPr>
          </a:p>
          <a:p>
            <a:pPr marL="576263" lvl="1" indent="-231775">
              <a:spcBef>
                <a:spcPct val="20000"/>
              </a:spcBef>
              <a:buClr>
                <a:schemeClr val="accent2"/>
              </a:buClr>
              <a:buSzPct val="100000"/>
              <a:buFont typeface="Arial" pitchFamily="34" charset="0"/>
              <a:buChar char="–"/>
            </a:pPr>
            <a:r>
              <a:rPr lang="zh-CN" altLang="en-US" sz="1800" b="0" dirty="0">
                <a:ea typeface="宋体" pitchFamily="2" charset="-122"/>
              </a:rPr>
              <a:t>位于机架上（阀盖下）</a:t>
            </a:r>
            <a:endParaRPr lang="en-GB" altLang="zh-CN" sz="1800" b="0" dirty="0">
              <a:ea typeface="宋体" pitchFamily="2" charset="-122"/>
            </a:endParaRPr>
          </a:p>
          <a:p>
            <a:pPr marL="922338" lvl="2" indent="-231775">
              <a:spcBef>
                <a:spcPct val="20000"/>
              </a:spcBef>
              <a:buClr>
                <a:schemeClr val="accent2"/>
              </a:buClr>
              <a:buSzPct val="100000"/>
              <a:buFontTx/>
              <a:buChar char="•"/>
            </a:pPr>
            <a:r>
              <a:rPr lang="zh-CN" altLang="en-US" sz="1600" b="0" dirty="0">
                <a:ea typeface="宋体" pitchFamily="2" charset="-122"/>
              </a:rPr>
              <a:t>靠近排气管</a:t>
            </a:r>
            <a:endParaRPr lang="en-GB" altLang="zh-CN" sz="1600" b="0" dirty="0">
              <a:ea typeface="宋体" pitchFamily="2" charset="-122"/>
            </a:endParaRPr>
          </a:p>
          <a:p>
            <a:pPr marL="922338" lvl="2" indent="-231775">
              <a:spcBef>
                <a:spcPct val="20000"/>
              </a:spcBef>
              <a:buClr>
                <a:schemeClr val="accent2"/>
              </a:buClr>
              <a:buSzPct val="100000"/>
              <a:buFontTx/>
              <a:buChar char="•"/>
            </a:pPr>
            <a:r>
              <a:rPr lang="zh-CN" altLang="en-US" sz="1600" b="0" dirty="0">
                <a:ea typeface="宋体" pitchFamily="2" charset="-122"/>
              </a:rPr>
              <a:t>水线以下</a:t>
            </a:r>
            <a:endParaRPr lang="en-GB" altLang="zh-CN" sz="1600" b="0" dirty="0">
              <a:ea typeface="宋体" pitchFamily="2" charset="-122"/>
            </a:endParaRPr>
          </a:p>
          <a:p>
            <a:pPr marL="576263" lvl="1" indent="-231775">
              <a:spcBef>
                <a:spcPct val="20000"/>
              </a:spcBef>
              <a:buClr>
                <a:schemeClr val="accent2"/>
              </a:buClr>
              <a:buSzPct val="100000"/>
              <a:buFont typeface="Arial" pitchFamily="34" charset="0"/>
              <a:buChar char="–"/>
            </a:pPr>
            <a:r>
              <a:rPr lang="en-GB" altLang="zh-CN" sz="1800" b="0" dirty="0">
                <a:ea typeface="宋体" pitchFamily="2" charset="-122"/>
              </a:rPr>
              <a:t>ECU</a:t>
            </a:r>
            <a:r>
              <a:rPr lang="zh-CN" altLang="en-US" sz="1800" b="0" dirty="0">
                <a:ea typeface="宋体" pitchFamily="2" charset="-122"/>
              </a:rPr>
              <a:t>与电机集成</a:t>
            </a:r>
            <a:endParaRPr lang="en-GB" altLang="zh-CN" sz="1800" b="0" dirty="0">
              <a:ea typeface="宋体" pitchFamily="2" charset="-122"/>
            </a:endParaRPr>
          </a:p>
          <a:p>
            <a:pPr marL="576263" lvl="1" indent="-231775">
              <a:spcBef>
                <a:spcPct val="20000"/>
              </a:spcBef>
              <a:buClr>
                <a:schemeClr val="accent2"/>
              </a:buClr>
              <a:buSzPct val="100000"/>
              <a:buFont typeface="Arial" pitchFamily="34" charset="0"/>
              <a:buChar char="–"/>
            </a:pPr>
            <a:r>
              <a:rPr lang="zh-CN" altLang="en-US" sz="1800" b="0" dirty="0">
                <a:ea typeface="宋体" pitchFamily="2" charset="-122"/>
              </a:rPr>
              <a:t>环境温度范围：</a:t>
            </a:r>
            <a:r>
              <a:rPr lang="en-US" altLang="zh-CN" sz="1800" b="0" dirty="0">
                <a:ea typeface="宋体" pitchFamily="2" charset="-122"/>
              </a:rPr>
              <a:t>-40°C</a:t>
            </a:r>
            <a:r>
              <a:rPr lang="zh-CN" altLang="en-US" sz="1800" b="0" dirty="0">
                <a:ea typeface="宋体" pitchFamily="2" charset="-122"/>
              </a:rPr>
              <a:t>至</a:t>
            </a:r>
            <a:r>
              <a:rPr lang="en-US" altLang="zh-CN" sz="1800" b="0" dirty="0">
                <a:ea typeface="宋体" pitchFamily="2" charset="-122"/>
              </a:rPr>
              <a:t>+105°C</a:t>
            </a:r>
            <a:endParaRPr lang="en-GB" altLang="zh-CN" sz="1800" b="0" dirty="0">
              <a:ea typeface="宋体" pitchFamily="2" charset="-122"/>
            </a:endParaRPr>
          </a:p>
          <a:p>
            <a:pPr marL="576263" lvl="1" indent="-231775">
              <a:spcBef>
                <a:spcPct val="20000"/>
              </a:spcBef>
              <a:buClr>
                <a:schemeClr val="accent2"/>
              </a:buClr>
              <a:buSzPct val="100000"/>
              <a:buFont typeface="Arial" pitchFamily="34" charset="0"/>
              <a:buChar char="–"/>
            </a:pPr>
            <a:r>
              <a:rPr lang="en-US" altLang="zh-CN" sz="1800" b="0" dirty="0">
                <a:ea typeface="宋体" pitchFamily="2" charset="-122"/>
              </a:rPr>
              <a:t>120A</a:t>
            </a:r>
            <a:r>
              <a:rPr lang="zh-CN" altLang="en-US" sz="1800" b="0" dirty="0">
                <a:ea typeface="宋体" pitchFamily="2" charset="-122"/>
              </a:rPr>
              <a:t>最大电机电流</a:t>
            </a:r>
            <a:endParaRPr lang="en-GB" altLang="zh-CN" sz="1800" b="0" dirty="0">
              <a:ea typeface="宋体" pitchFamily="2" charset="-122"/>
            </a:endParaRPr>
          </a:p>
          <a:p>
            <a:pPr marL="576263" lvl="1" indent="-231775">
              <a:spcBef>
                <a:spcPct val="20000"/>
              </a:spcBef>
              <a:buClr>
                <a:schemeClr val="accent2"/>
              </a:buClr>
              <a:buSzPct val="100000"/>
              <a:buFont typeface="Arial" pitchFamily="34" charset="0"/>
              <a:buChar char="–"/>
            </a:pPr>
            <a:r>
              <a:rPr lang="zh-CN" altLang="en-US" sz="1800" b="0" dirty="0">
                <a:ea typeface="宋体" pitchFamily="2" charset="-122"/>
              </a:rPr>
              <a:t>内部热源</a:t>
            </a:r>
            <a:endParaRPr lang="en-GB" altLang="zh-CN" sz="1800" b="0" dirty="0">
              <a:ea typeface="宋体" pitchFamily="2" charset="-122"/>
            </a:endParaRPr>
          </a:p>
          <a:p>
            <a:pPr marL="922338" lvl="2" indent="-231775">
              <a:spcBef>
                <a:spcPct val="20000"/>
              </a:spcBef>
              <a:buClr>
                <a:schemeClr val="accent2"/>
              </a:buClr>
              <a:buSzPct val="100000"/>
              <a:buFontTx/>
              <a:buChar char="•"/>
            </a:pPr>
            <a:r>
              <a:rPr lang="zh-CN" altLang="en-US" sz="1600" b="0" dirty="0">
                <a:ea typeface="宋体" pitchFamily="2" charset="-122"/>
              </a:rPr>
              <a:t>电源模块</a:t>
            </a:r>
            <a:endParaRPr lang="en-GB" altLang="zh-CN" sz="1600" b="0" dirty="0">
              <a:ea typeface="宋体" pitchFamily="2" charset="-122"/>
            </a:endParaRPr>
          </a:p>
          <a:p>
            <a:pPr marL="922338" lvl="2" indent="-231775">
              <a:spcBef>
                <a:spcPct val="20000"/>
              </a:spcBef>
              <a:buClr>
                <a:schemeClr val="accent2"/>
              </a:buClr>
              <a:buSzPct val="100000"/>
              <a:buFontTx/>
              <a:buChar char="•"/>
            </a:pPr>
            <a:r>
              <a:rPr lang="zh-CN" altLang="en-US" sz="1600" b="0" dirty="0">
                <a:ea typeface="宋体" pitchFamily="2" charset="-122"/>
              </a:rPr>
              <a:t>电源滤波器级</a:t>
            </a:r>
            <a:endParaRPr lang="en-GB" altLang="zh-CN" sz="1600" b="0" dirty="0">
              <a:ea typeface="宋体" pitchFamily="2" charset="-122"/>
            </a:endParaRPr>
          </a:p>
          <a:p>
            <a:pPr marL="922338" lvl="2" indent="-231775">
              <a:spcBef>
                <a:spcPct val="20000"/>
              </a:spcBef>
              <a:buClr>
                <a:schemeClr val="accent2"/>
              </a:buClr>
              <a:buSzPct val="100000"/>
              <a:buFontTx/>
              <a:buChar char="•"/>
            </a:pPr>
            <a:r>
              <a:rPr lang="zh-CN" altLang="en-US" sz="1600" b="0" dirty="0">
                <a:ea typeface="宋体" pitchFamily="2" charset="-122"/>
              </a:rPr>
              <a:t>发动机</a:t>
            </a:r>
            <a:endParaRPr lang="en-GB" altLang="zh-CN" sz="1600" b="0" dirty="0">
              <a:ea typeface="宋体" pitchFamily="2" charset="-122"/>
            </a:endParaRPr>
          </a:p>
        </p:txBody>
      </p:sp>
      <p:pic>
        <p:nvPicPr>
          <p:cNvPr id="9" name="Picture 6">
            <a:extLst>
              <a:ext uri="{FF2B5EF4-FFF2-40B4-BE49-F238E27FC236}">
                <a16:creationId xmlns:a16="http://schemas.microsoft.com/office/drawing/2014/main" id="{C5E5F776-8923-4A5B-AC65-F65AB8BF0FCF}"/>
              </a:ext>
            </a:extLst>
          </p:cNvPr>
          <p:cNvPicPr>
            <a:picLocks noChangeAspect="1" noChangeArrowheads="1"/>
          </p:cNvPicPr>
          <p:nvPr/>
        </p:nvPicPr>
        <p:blipFill>
          <a:blip r:embed="rId2"/>
          <a:srcRect l="16513" t="29814" r="41284" b="25681"/>
          <a:stretch>
            <a:fillRect/>
          </a:stretch>
        </p:blipFill>
        <p:spPr bwMode="auto">
          <a:xfrm>
            <a:off x="6072189" y="1369219"/>
            <a:ext cx="2744787" cy="1646635"/>
          </a:xfrm>
          <a:prstGeom prst="rect">
            <a:avLst/>
          </a:prstGeom>
          <a:noFill/>
          <a:ln w="9525">
            <a:noFill/>
            <a:miter lim="800000"/>
            <a:headEnd/>
            <a:tailEnd/>
          </a:ln>
        </p:spPr>
      </p:pic>
      <p:sp>
        <p:nvSpPr>
          <p:cNvPr id="10" name="Text Box 8">
            <a:extLst>
              <a:ext uri="{FF2B5EF4-FFF2-40B4-BE49-F238E27FC236}">
                <a16:creationId xmlns:a16="http://schemas.microsoft.com/office/drawing/2014/main" id="{CD63FBDD-8ED7-45A7-A375-46C95F503526}"/>
              </a:ext>
            </a:extLst>
          </p:cNvPr>
          <p:cNvSpPr txBox="1">
            <a:spLocks noChangeArrowheads="1"/>
          </p:cNvSpPr>
          <p:nvPr/>
        </p:nvSpPr>
        <p:spPr bwMode="auto">
          <a:xfrm>
            <a:off x="6583680" y="3388519"/>
            <a:ext cx="1455420" cy="400110"/>
          </a:xfrm>
          <a:prstGeom prst="rect">
            <a:avLst/>
          </a:prstGeom>
          <a:noFill/>
          <a:ln w="22225">
            <a:noFill/>
            <a:miter lim="800000"/>
            <a:headEnd/>
            <a:tailEnd/>
          </a:ln>
        </p:spPr>
        <p:txBody>
          <a:bodyPr wrap="square">
            <a:spAutoFit/>
          </a:bodyPr>
          <a:lstStyle/>
          <a:p>
            <a:pPr algn="ctr">
              <a:spcBef>
                <a:spcPct val="50000"/>
              </a:spcBef>
            </a:pPr>
            <a:r>
              <a:rPr lang="zh-CN" altLang="en-US" sz="2000" b="0" u="sng" dirty="0">
                <a:solidFill>
                  <a:schemeClr val="hlink"/>
                </a:solidFill>
                <a:ea typeface="宋体" pitchFamily="2" charset="-122"/>
              </a:rPr>
              <a:t>电子电源组</a:t>
            </a:r>
            <a:endParaRPr lang="en-GB" altLang="zh-CN" sz="2000" b="0" dirty="0">
              <a:solidFill>
                <a:schemeClr val="hlink"/>
              </a:solidFill>
              <a:ea typeface="宋体" pitchFamily="2" charset="-122"/>
            </a:endParaRPr>
          </a:p>
        </p:txBody>
      </p:sp>
    </p:spTree>
    <p:extLst>
      <p:ext uri="{BB962C8B-B14F-4D97-AF65-F5344CB8AC3E}">
        <p14:creationId xmlns:p14="http://schemas.microsoft.com/office/powerpoint/2010/main" val="9708568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BD GEN1 - </a:t>
            </a:r>
            <a:r>
              <a:rPr lang="zh-CN" altLang="en-US" dirty="0"/>
              <a:t>组件分解图</a:t>
            </a:r>
            <a:br>
              <a:rPr lang="en-US" altLang="zh-CN" sz="2000" dirty="0">
                <a:ea typeface="宋体" charset="-122"/>
              </a:rPr>
            </a:b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2" descr="59312477exp">
            <a:extLst>
              <a:ext uri="{FF2B5EF4-FFF2-40B4-BE49-F238E27FC236}">
                <a16:creationId xmlns:a16="http://schemas.microsoft.com/office/drawing/2014/main" id="{226306E3-4B1F-431E-B0F2-8DE65907FE7E}"/>
              </a:ext>
            </a:extLst>
          </p:cNvPr>
          <p:cNvPicPr>
            <a:picLocks noChangeAspect="1" noChangeArrowheads="1"/>
          </p:cNvPicPr>
          <p:nvPr/>
        </p:nvPicPr>
        <p:blipFill>
          <a:blip r:embed="rId2"/>
          <a:srcRect l="12708" t="5220" r="14357" b="22034"/>
          <a:stretch>
            <a:fillRect/>
          </a:stretch>
        </p:blipFill>
        <p:spPr bwMode="auto">
          <a:xfrm>
            <a:off x="1896819" y="647700"/>
            <a:ext cx="6113462" cy="3533775"/>
          </a:xfrm>
          <a:prstGeom prst="rect">
            <a:avLst/>
          </a:prstGeom>
          <a:noFill/>
          <a:ln w="9525">
            <a:noFill/>
            <a:miter lim="800000"/>
            <a:headEnd/>
            <a:tailEnd/>
          </a:ln>
        </p:spPr>
      </p:pic>
      <p:sp>
        <p:nvSpPr>
          <p:cNvPr id="5" name="Text Box 3">
            <a:extLst>
              <a:ext uri="{FF2B5EF4-FFF2-40B4-BE49-F238E27FC236}">
                <a16:creationId xmlns:a16="http://schemas.microsoft.com/office/drawing/2014/main" id="{B5995701-CE88-4F47-AE69-715999EA8DD6}"/>
              </a:ext>
            </a:extLst>
          </p:cNvPr>
          <p:cNvSpPr txBox="1">
            <a:spLocks noChangeArrowheads="1"/>
          </p:cNvSpPr>
          <p:nvPr/>
        </p:nvSpPr>
        <p:spPr bwMode="auto">
          <a:xfrm>
            <a:off x="920507" y="1026320"/>
            <a:ext cx="3819525" cy="400110"/>
          </a:xfrm>
          <a:prstGeom prst="rect">
            <a:avLst/>
          </a:prstGeom>
          <a:noFill/>
          <a:ln w="25400" algn="ctr">
            <a:noFill/>
            <a:miter lim="800000"/>
            <a:headEnd/>
            <a:tailEnd/>
          </a:ln>
        </p:spPr>
        <p:txBody>
          <a:bodyPr>
            <a:spAutoFit/>
          </a:bodyPr>
          <a:lstStyle/>
          <a:p>
            <a:pPr algn="ctr">
              <a:spcBef>
                <a:spcPct val="50000"/>
              </a:spcBef>
            </a:pPr>
            <a:r>
              <a:rPr lang="en-GB" altLang="zh-CN" sz="2000" dirty="0">
                <a:solidFill>
                  <a:schemeClr val="bg2"/>
                </a:solidFill>
                <a:ea typeface="宋体" pitchFamily="2" charset="-122"/>
              </a:rPr>
              <a:t>ECU/</a:t>
            </a:r>
            <a:r>
              <a:rPr lang="zh-CN" altLang="en-US" sz="2000" dirty="0">
                <a:solidFill>
                  <a:schemeClr val="bg2"/>
                </a:solidFill>
                <a:ea typeface="宋体" pitchFamily="2" charset="-122"/>
              </a:rPr>
              <a:t>基板总成</a:t>
            </a:r>
            <a:endParaRPr lang="en-GB" altLang="zh-CN" sz="2000" dirty="0">
              <a:solidFill>
                <a:schemeClr val="bg2"/>
              </a:solidFill>
              <a:ea typeface="宋体" pitchFamily="2" charset="-122"/>
            </a:endParaRPr>
          </a:p>
        </p:txBody>
      </p:sp>
      <p:sp>
        <p:nvSpPr>
          <p:cNvPr id="7" name="Line 4">
            <a:extLst>
              <a:ext uri="{FF2B5EF4-FFF2-40B4-BE49-F238E27FC236}">
                <a16:creationId xmlns:a16="http://schemas.microsoft.com/office/drawing/2014/main" id="{ADC39F00-B1B1-494C-B240-D98BA52A07BC}"/>
              </a:ext>
            </a:extLst>
          </p:cNvPr>
          <p:cNvSpPr>
            <a:spLocks noChangeShapeType="1"/>
          </p:cNvSpPr>
          <p:nvPr/>
        </p:nvSpPr>
        <p:spPr bwMode="auto">
          <a:xfrm>
            <a:off x="3838331" y="1321594"/>
            <a:ext cx="998538" cy="386953"/>
          </a:xfrm>
          <a:prstGeom prst="line">
            <a:avLst/>
          </a:prstGeom>
          <a:noFill/>
          <a:ln w="63500">
            <a:solidFill>
              <a:srgbClr val="0000FF"/>
            </a:solidFill>
            <a:round/>
            <a:headEnd/>
            <a:tailEnd type="stealth" w="lg" len="lg"/>
          </a:ln>
        </p:spPr>
        <p:txBody>
          <a:bodyPr>
            <a:spAutoFit/>
          </a:bodyPr>
          <a:lstStyle/>
          <a:p>
            <a:endParaRPr lang="zh-CN" altLang="en-US"/>
          </a:p>
        </p:txBody>
      </p:sp>
      <p:sp>
        <p:nvSpPr>
          <p:cNvPr id="8" name="Text Box 5">
            <a:extLst>
              <a:ext uri="{FF2B5EF4-FFF2-40B4-BE49-F238E27FC236}">
                <a16:creationId xmlns:a16="http://schemas.microsoft.com/office/drawing/2014/main" id="{CD3F5CC5-5A4A-4CEF-A871-D61AD4A07C51}"/>
              </a:ext>
            </a:extLst>
          </p:cNvPr>
          <p:cNvSpPr txBox="1">
            <a:spLocks noChangeArrowheads="1"/>
          </p:cNvSpPr>
          <p:nvPr/>
        </p:nvSpPr>
        <p:spPr bwMode="auto">
          <a:xfrm>
            <a:off x="1133719" y="2088060"/>
            <a:ext cx="1587501" cy="400110"/>
          </a:xfrm>
          <a:prstGeom prst="rect">
            <a:avLst/>
          </a:prstGeom>
          <a:noFill/>
          <a:ln w="25400" algn="ctr">
            <a:noFill/>
            <a:miter lim="800000"/>
            <a:headEnd/>
            <a:tailEnd/>
          </a:ln>
        </p:spPr>
        <p:txBody>
          <a:bodyPr wrap="square">
            <a:spAutoFit/>
          </a:bodyPr>
          <a:lstStyle/>
          <a:p>
            <a:pPr algn="r">
              <a:spcBef>
                <a:spcPct val="50000"/>
              </a:spcBef>
            </a:pPr>
            <a:r>
              <a:rPr lang="zh-CN" altLang="en-US" sz="2000" dirty="0">
                <a:solidFill>
                  <a:schemeClr val="bg2"/>
                </a:solidFill>
                <a:ea typeface="宋体" pitchFamily="2" charset="-122"/>
              </a:rPr>
              <a:t>动力级总成</a:t>
            </a:r>
            <a:endParaRPr lang="en-GB" altLang="zh-CN" sz="2000" dirty="0">
              <a:solidFill>
                <a:schemeClr val="bg2"/>
              </a:solidFill>
              <a:ea typeface="宋体" pitchFamily="2" charset="-122"/>
            </a:endParaRPr>
          </a:p>
        </p:txBody>
      </p:sp>
      <p:sp>
        <p:nvSpPr>
          <p:cNvPr id="9" name="Line 6">
            <a:extLst>
              <a:ext uri="{FF2B5EF4-FFF2-40B4-BE49-F238E27FC236}">
                <a16:creationId xmlns:a16="http://schemas.microsoft.com/office/drawing/2014/main" id="{69D3F0E2-678F-4791-8225-DA5E1E7A8E35}"/>
              </a:ext>
            </a:extLst>
          </p:cNvPr>
          <p:cNvSpPr>
            <a:spLocks noChangeShapeType="1"/>
          </p:cNvSpPr>
          <p:nvPr/>
        </p:nvSpPr>
        <p:spPr bwMode="auto">
          <a:xfrm>
            <a:off x="2042870" y="2503885"/>
            <a:ext cx="979487" cy="408385"/>
          </a:xfrm>
          <a:prstGeom prst="line">
            <a:avLst/>
          </a:prstGeom>
          <a:noFill/>
          <a:ln w="63500">
            <a:solidFill>
              <a:srgbClr val="0000FF"/>
            </a:solidFill>
            <a:round/>
            <a:headEnd/>
            <a:tailEnd type="stealth" w="lg" len="lg"/>
          </a:ln>
        </p:spPr>
        <p:txBody>
          <a:bodyPr>
            <a:spAutoFit/>
          </a:bodyPr>
          <a:lstStyle/>
          <a:p>
            <a:endParaRPr lang="zh-CN" altLang="en-US"/>
          </a:p>
        </p:txBody>
      </p:sp>
      <p:sp>
        <p:nvSpPr>
          <p:cNvPr id="10" name="Text Box 7">
            <a:extLst>
              <a:ext uri="{FF2B5EF4-FFF2-40B4-BE49-F238E27FC236}">
                <a16:creationId xmlns:a16="http://schemas.microsoft.com/office/drawing/2014/main" id="{231A1300-CED6-40DF-B9A1-90E8AC174E77}"/>
              </a:ext>
            </a:extLst>
          </p:cNvPr>
          <p:cNvSpPr txBox="1">
            <a:spLocks noChangeArrowheads="1"/>
          </p:cNvSpPr>
          <p:nvPr/>
        </p:nvSpPr>
        <p:spPr bwMode="auto">
          <a:xfrm>
            <a:off x="2569919" y="3990976"/>
            <a:ext cx="2805112" cy="400110"/>
          </a:xfrm>
          <a:prstGeom prst="rect">
            <a:avLst/>
          </a:prstGeom>
          <a:noFill/>
          <a:ln w="25400" algn="ctr">
            <a:noFill/>
            <a:miter lim="800000"/>
            <a:headEnd/>
            <a:tailEnd/>
          </a:ln>
        </p:spPr>
        <p:txBody>
          <a:bodyPr>
            <a:spAutoFit/>
          </a:bodyPr>
          <a:lstStyle/>
          <a:p>
            <a:pPr algn="ctr">
              <a:spcBef>
                <a:spcPct val="50000"/>
              </a:spcBef>
            </a:pPr>
            <a:r>
              <a:rPr lang="zh-CN" altLang="en-US" sz="2000" b="0" dirty="0">
                <a:solidFill>
                  <a:schemeClr val="bg2"/>
                </a:solidFill>
                <a:ea typeface="宋体" pitchFamily="2" charset="-122"/>
              </a:rPr>
              <a:t>匹配线束接头</a:t>
            </a:r>
            <a:endParaRPr lang="en-GB" altLang="zh-CN" sz="2000" b="0" dirty="0">
              <a:solidFill>
                <a:schemeClr val="bg2"/>
              </a:solidFill>
              <a:ea typeface="宋体" pitchFamily="2" charset="-122"/>
            </a:endParaRPr>
          </a:p>
        </p:txBody>
      </p:sp>
      <p:sp>
        <p:nvSpPr>
          <p:cNvPr id="11" name="Line 8">
            <a:extLst>
              <a:ext uri="{FF2B5EF4-FFF2-40B4-BE49-F238E27FC236}">
                <a16:creationId xmlns:a16="http://schemas.microsoft.com/office/drawing/2014/main" id="{C58122C4-D76B-43DF-8BC5-13AD1D84F629}"/>
              </a:ext>
            </a:extLst>
          </p:cNvPr>
          <p:cNvSpPr>
            <a:spLocks noChangeShapeType="1"/>
          </p:cNvSpPr>
          <p:nvPr/>
        </p:nvSpPr>
        <p:spPr bwMode="auto">
          <a:xfrm flipH="1" flipV="1">
            <a:off x="2349257" y="4199335"/>
            <a:ext cx="625475" cy="40481"/>
          </a:xfrm>
          <a:prstGeom prst="line">
            <a:avLst/>
          </a:prstGeom>
          <a:noFill/>
          <a:ln w="63500">
            <a:solidFill>
              <a:srgbClr val="0000FF"/>
            </a:solidFill>
            <a:round/>
            <a:headEnd/>
            <a:tailEnd type="stealth" w="lg" len="lg"/>
          </a:ln>
        </p:spPr>
        <p:txBody>
          <a:bodyPr>
            <a:spAutoFit/>
          </a:bodyPr>
          <a:lstStyle/>
          <a:p>
            <a:endParaRPr lang="zh-CN" altLang="en-US"/>
          </a:p>
        </p:txBody>
      </p:sp>
      <p:sp>
        <p:nvSpPr>
          <p:cNvPr id="12" name="Line 9">
            <a:extLst>
              <a:ext uri="{FF2B5EF4-FFF2-40B4-BE49-F238E27FC236}">
                <a16:creationId xmlns:a16="http://schemas.microsoft.com/office/drawing/2014/main" id="{9E00E2E9-821A-4C13-84F4-F7040FC252E8}"/>
              </a:ext>
            </a:extLst>
          </p:cNvPr>
          <p:cNvSpPr>
            <a:spLocks noChangeShapeType="1"/>
          </p:cNvSpPr>
          <p:nvPr/>
        </p:nvSpPr>
        <p:spPr bwMode="auto">
          <a:xfrm flipH="1" flipV="1">
            <a:off x="2792170" y="3563541"/>
            <a:ext cx="160337" cy="667941"/>
          </a:xfrm>
          <a:prstGeom prst="line">
            <a:avLst/>
          </a:prstGeom>
          <a:noFill/>
          <a:ln w="63500">
            <a:solidFill>
              <a:srgbClr val="0000FF"/>
            </a:solidFill>
            <a:round/>
            <a:headEnd/>
            <a:tailEnd type="stealth" w="lg" len="lg"/>
          </a:ln>
        </p:spPr>
        <p:txBody>
          <a:bodyPr>
            <a:spAutoFit/>
          </a:bodyPr>
          <a:lstStyle/>
          <a:p>
            <a:endParaRPr lang="zh-CN" altLang="en-US"/>
          </a:p>
        </p:txBody>
      </p:sp>
      <p:sp>
        <p:nvSpPr>
          <p:cNvPr id="13" name="Text Box 10">
            <a:extLst>
              <a:ext uri="{FF2B5EF4-FFF2-40B4-BE49-F238E27FC236}">
                <a16:creationId xmlns:a16="http://schemas.microsoft.com/office/drawing/2014/main" id="{299EA2EA-99D1-48FE-ACBA-5BC8D3EA253C}"/>
              </a:ext>
            </a:extLst>
          </p:cNvPr>
          <p:cNvSpPr txBox="1">
            <a:spLocks noChangeArrowheads="1"/>
          </p:cNvSpPr>
          <p:nvPr/>
        </p:nvSpPr>
        <p:spPr bwMode="auto">
          <a:xfrm>
            <a:off x="5692532" y="3824288"/>
            <a:ext cx="2805113" cy="400110"/>
          </a:xfrm>
          <a:prstGeom prst="rect">
            <a:avLst/>
          </a:prstGeom>
          <a:solidFill>
            <a:schemeClr val="bg1"/>
          </a:solidFill>
          <a:ln w="25400" algn="ctr">
            <a:noFill/>
            <a:miter lim="800000"/>
            <a:headEnd/>
            <a:tailEnd/>
          </a:ln>
        </p:spPr>
        <p:txBody>
          <a:bodyPr>
            <a:spAutoFit/>
          </a:bodyPr>
          <a:lstStyle/>
          <a:p>
            <a:pPr algn="ctr">
              <a:spcBef>
                <a:spcPct val="50000"/>
              </a:spcBef>
            </a:pPr>
            <a:r>
              <a:rPr lang="zh-CN" altLang="en-US" sz="2000" b="0" dirty="0">
                <a:solidFill>
                  <a:schemeClr val="bg2"/>
                </a:solidFill>
                <a:ea typeface="宋体" pitchFamily="2" charset="-122"/>
              </a:rPr>
              <a:t>电机</a:t>
            </a:r>
            <a:r>
              <a:rPr lang="en-US" altLang="zh-CN" sz="2000" b="0" dirty="0">
                <a:solidFill>
                  <a:schemeClr val="bg2"/>
                </a:solidFill>
                <a:ea typeface="宋体" pitchFamily="2" charset="-122"/>
              </a:rPr>
              <a:t>+</a:t>
            </a:r>
            <a:r>
              <a:rPr lang="zh-CN" altLang="en-US" sz="2000" b="0" dirty="0">
                <a:solidFill>
                  <a:schemeClr val="bg2"/>
                </a:solidFill>
                <a:ea typeface="宋体" pitchFamily="2" charset="-122"/>
              </a:rPr>
              <a:t>外壳组件</a:t>
            </a:r>
            <a:endParaRPr lang="en-GB" altLang="zh-CN" sz="2000" b="0" dirty="0">
              <a:solidFill>
                <a:schemeClr val="bg2"/>
              </a:solidFill>
              <a:ea typeface="宋体" pitchFamily="2" charset="-122"/>
            </a:endParaRPr>
          </a:p>
        </p:txBody>
      </p:sp>
      <p:sp>
        <p:nvSpPr>
          <p:cNvPr id="14" name="Line 11">
            <a:extLst>
              <a:ext uri="{FF2B5EF4-FFF2-40B4-BE49-F238E27FC236}">
                <a16:creationId xmlns:a16="http://schemas.microsoft.com/office/drawing/2014/main" id="{8393E326-C822-4DE8-9D81-A60FF844F74E}"/>
              </a:ext>
            </a:extLst>
          </p:cNvPr>
          <p:cNvSpPr>
            <a:spLocks noChangeShapeType="1"/>
          </p:cNvSpPr>
          <p:nvPr/>
        </p:nvSpPr>
        <p:spPr bwMode="auto">
          <a:xfrm flipH="1" flipV="1">
            <a:off x="5754445" y="3306365"/>
            <a:ext cx="936625" cy="509588"/>
          </a:xfrm>
          <a:prstGeom prst="line">
            <a:avLst/>
          </a:prstGeom>
          <a:noFill/>
          <a:ln w="63500">
            <a:solidFill>
              <a:srgbClr val="0000FF"/>
            </a:solidFill>
            <a:round/>
            <a:headEnd/>
            <a:tailEnd type="stealth" w="lg" len="lg"/>
          </a:ln>
        </p:spPr>
        <p:txBody>
          <a:bodyPr>
            <a:spAutoFit/>
          </a:bodyPr>
          <a:lstStyle/>
          <a:p>
            <a:endParaRPr lang="zh-CN" altLang="en-US"/>
          </a:p>
        </p:txBody>
      </p:sp>
    </p:spTree>
    <p:extLst>
      <p:ext uri="{BB962C8B-B14F-4D97-AF65-F5344CB8AC3E}">
        <p14:creationId xmlns:p14="http://schemas.microsoft.com/office/powerpoint/2010/main" val="333849282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9AC5-AE72-4881-AC0D-FF63E74B70C4}"/>
              </a:ext>
            </a:extLst>
          </p:cNvPr>
          <p:cNvSpPr>
            <a:spLocks noGrp="1"/>
          </p:cNvSpPr>
          <p:nvPr>
            <p:ph type="title"/>
          </p:nvPr>
        </p:nvSpPr>
        <p:spPr/>
        <p:txBody>
          <a:bodyPr/>
          <a:lstStyle/>
          <a:p>
            <a:r>
              <a:rPr lang="en-US" altLang="zh-CN" dirty="0"/>
              <a:t>Division A Technology</a:t>
            </a:r>
            <a:endParaRPr lang="zh-CN" altLang="en-US" dirty="0"/>
          </a:p>
        </p:txBody>
      </p:sp>
      <p:graphicFrame>
        <p:nvGraphicFramePr>
          <p:cNvPr id="4" name="Tabelle 3">
            <a:extLst>
              <a:ext uri="{FF2B5EF4-FFF2-40B4-BE49-F238E27FC236}">
                <a16:creationId xmlns:a16="http://schemas.microsoft.com/office/drawing/2014/main" id="{31D57B29-EAB1-43C4-AB5A-474937961CE2}"/>
              </a:ext>
            </a:extLst>
          </p:cNvPr>
          <p:cNvGraphicFramePr>
            <a:graphicFrameLocks noGrp="1"/>
          </p:cNvGraphicFramePr>
          <p:nvPr>
            <p:extLst>
              <p:ext uri="{D42A27DB-BD31-4B8C-83A1-F6EECF244321}">
                <p14:modId xmlns:p14="http://schemas.microsoft.com/office/powerpoint/2010/main" val="2264497850"/>
              </p:ext>
            </p:extLst>
          </p:nvPr>
        </p:nvGraphicFramePr>
        <p:xfrm>
          <a:off x="745469" y="817880"/>
          <a:ext cx="7509531" cy="3693277"/>
        </p:xfrm>
        <a:graphic>
          <a:graphicData uri="http://schemas.openxmlformats.org/drawingml/2006/table">
            <a:tbl>
              <a:tblPr firstRow="1" bandRow="1">
                <a:tableStyleId>{5C22544A-7EE6-4342-B048-85BDC9FD1C3A}</a:tableStyleId>
              </a:tblPr>
              <a:tblGrid>
                <a:gridCol w="3590409">
                  <a:extLst>
                    <a:ext uri="{9D8B030D-6E8A-4147-A177-3AD203B41FA5}">
                      <a16:colId xmlns:a16="http://schemas.microsoft.com/office/drawing/2014/main" val="20000"/>
                    </a:ext>
                  </a:extLst>
                </a:gridCol>
                <a:gridCol w="2399888">
                  <a:extLst>
                    <a:ext uri="{9D8B030D-6E8A-4147-A177-3AD203B41FA5}">
                      <a16:colId xmlns:a16="http://schemas.microsoft.com/office/drawing/2014/main" val="20001"/>
                    </a:ext>
                  </a:extLst>
                </a:gridCol>
                <a:gridCol w="1362999">
                  <a:extLst>
                    <a:ext uri="{9D8B030D-6E8A-4147-A177-3AD203B41FA5}">
                      <a16:colId xmlns:a16="http://schemas.microsoft.com/office/drawing/2014/main" val="20004"/>
                    </a:ext>
                  </a:extLst>
                </a:gridCol>
                <a:gridCol w="156235">
                  <a:extLst>
                    <a:ext uri="{9D8B030D-6E8A-4147-A177-3AD203B41FA5}">
                      <a16:colId xmlns:a16="http://schemas.microsoft.com/office/drawing/2014/main" val="4287845121"/>
                    </a:ext>
                  </a:extLst>
                </a:gridCol>
              </a:tblGrid>
              <a:tr h="268835">
                <a:tc gridSpan="2">
                  <a:txBody>
                    <a:bodyPr/>
                    <a:lstStyle/>
                    <a:p>
                      <a:pPr>
                        <a:lnSpc>
                          <a:spcPct val="100000"/>
                        </a:lnSpc>
                        <a:spcBef>
                          <a:spcPts val="800"/>
                        </a:spcBef>
                      </a:pPr>
                      <a:r>
                        <a:rPr lang="en-US" sz="2000" b="1" noProof="0" dirty="0">
                          <a:ln>
                            <a:noFill/>
                          </a:ln>
                          <a:solidFill>
                            <a:schemeClr val="tx1"/>
                          </a:solidFill>
                          <a:latin typeface="Arial" pitchFamily="34" charset="0"/>
                          <a:cs typeface="Arial" pitchFamily="34" charset="0"/>
                        </a:rPr>
                        <a:t>Division A</a:t>
                      </a:r>
                    </a:p>
                  </a:txBody>
                  <a:tcPr marL="90000" marR="0"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nSpc>
                          <a:spcPct val="100000"/>
                        </a:lnSpc>
                        <a:spcBef>
                          <a:spcPts val="800"/>
                        </a:spcBef>
                      </a:pPr>
                      <a:endParaRPr lang="de-DE" sz="1200" b="1" dirty="0">
                        <a:ln>
                          <a:noFill/>
                        </a:ln>
                        <a:solidFill>
                          <a:schemeClr val="tx1"/>
                        </a:solidFill>
                        <a:latin typeface="Arial" pitchFamily="34" charset="0"/>
                        <a:cs typeface="Arial" pitchFamily="34" charset="0"/>
                      </a:endParaRPr>
                    </a:p>
                  </a:txBody>
                  <a:tcPr marL="90000" marR="0" marT="0" marB="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gridSpan="2">
                  <a:txBody>
                    <a:bodyPr/>
                    <a:lstStyle/>
                    <a:p>
                      <a:pPr>
                        <a:lnSpc>
                          <a:spcPct val="100000"/>
                        </a:lnSpc>
                        <a:spcBef>
                          <a:spcPts val="800"/>
                        </a:spcBef>
                      </a:pPr>
                      <a:endParaRPr lang="en-US" sz="1200" b="1" noProof="0" dirty="0">
                        <a:ln>
                          <a:noFill/>
                        </a:ln>
                        <a:solidFill>
                          <a:schemeClr val="tx1"/>
                        </a:solidFill>
                        <a:latin typeface="Arial" pitchFamily="34" charset="0"/>
                        <a:cs typeface="Arial" pitchFamily="34" charset="0"/>
                      </a:endParaRPr>
                    </a:p>
                  </a:txBody>
                  <a:tcPr marL="90000" marR="0"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nSpc>
                          <a:spcPct val="100000"/>
                        </a:lnSpc>
                        <a:spcBef>
                          <a:spcPts val="800"/>
                        </a:spcBef>
                      </a:pPr>
                      <a:endParaRPr lang="en-US" sz="1200" b="1" noProof="0" dirty="0">
                        <a:ln>
                          <a:noFill/>
                        </a:ln>
                        <a:solidFill>
                          <a:schemeClr val="tx1"/>
                        </a:solidFill>
                        <a:latin typeface="Arial" pitchFamily="34" charset="0"/>
                        <a:cs typeface="Arial" pitchFamily="34" charset="0"/>
                      </a:endParaRPr>
                    </a:p>
                  </a:txBody>
                  <a:tcPr marL="90000" marR="0" marT="0" marB="0"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16463">
                <a:tc>
                  <a:txBody>
                    <a:bodyPr/>
                    <a:lstStyle/>
                    <a:p>
                      <a:pPr>
                        <a:lnSpc>
                          <a:spcPct val="100000"/>
                        </a:lnSpc>
                        <a:spcBef>
                          <a:spcPts val="200"/>
                        </a:spcBef>
                      </a:pPr>
                      <a:r>
                        <a:rPr lang="zh-CN" altLang="en-US" sz="2000" b="1" noProof="0" dirty="0">
                          <a:ln>
                            <a:noFill/>
                          </a:ln>
                          <a:solidFill>
                            <a:schemeClr val="tx1"/>
                          </a:solidFill>
                          <a:latin typeface="Arial" pitchFamily="34" charset="0"/>
                          <a:cs typeface="Arial" pitchFamily="34" charset="0"/>
                        </a:rPr>
                        <a:t>制动系统</a:t>
                      </a:r>
                      <a:endParaRPr lang="en-US" sz="2000" b="0" noProof="0" dirty="0">
                        <a:ln>
                          <a:noFill/>
                        </a:ln>
                        <a:solidFill>
                          <a:schemeClr val="tx1"/>
                        </a:solidFill>
                        <a:latin typeface="Arial" pitchFamily="34" charset="0"/>
                        <a:cs typeface="Arial" pitchFamily="34" charset="0"/>
                      </a:endParaRPr>
                    </a:p>
                  </a:txBody>
                  <a:tcPr marL="90000" marR="36000" marT="54000" marB="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3"/>
                    </a:solidFill>
                  </a:tcPr>
                </a:tc>
                <a:tc gridSpan="2">
                  <a:txBody>
                    <a:bodyPr/>
                    <a:lstStyle/>
                    <a:p>
                      <a:pPr>
                        <a:lnSpc>
                          <a:spcPct val="100000"/>
                        </a:lnSpc>
                        <a:spcBef>
                          <a:spcPts val="200"/>
                        </a:spcBef>
                      </a:pPr>
                      <a:r>
                        <a:rPr lang="zh-CN" altLang="en-US" sz="2000" b="1" noProof="0" dirty="0">
                          <a:ln>
                            <a:noFill/>
                          </a:ln>
                          <a:solidFill>
                            <a:schemeClr val="tx1"/>
                          </a:solidFill>
                          <a:latin typeface="Arial" pitchFamily="34" charset="0"/>
                          <a:cs typeface="Arial" pitchFamily="34" charset="0"/>
                        </a:rPr>
                        <a:t>转向系统</a:t>
                      </a:r>
                      <a:endParaRPr lang="en-US" sz="2000" b="0" noProof="0" dirty="0">
                        <a:ln>
                          <a:noFill/>
                        </a:ln>
                        <a:solidFill>
                          <a:schemeClr val="tx1"/>
                        </a:solidFill>
                        <a:latin typeface="Arial" pitchFamily="34" charset="0"/>
                        <a:cs typeface="Arial" pitchFamily="34" charset="0"/>
                      </a:endParaRPr>
                    </a:p>
                  </a:txBody>
                  <a:tcPr marL="90000" marR="36000" marT="540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3"/>
                    </a:solidFill>
                  </a:tcPr>
                </a:tc>
                <a:tc hMerge="1">
                  <a:txBody>
                    <a:bodyPr/>
                    <a:lstStyle/>
                    <a:p>
                      <a:endParaRPr lang="zh-CN" altLang="en-US" dirty="0"/>
                    </a:p>
                  </a:txBody>
                  <a:tcPr marL="90000" marR="36000" marT="54000" marB="0" anchor="ctr">
                    <a:lnL w="127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3"/>
                    </a:solidFill>
                  </a:tcPr>
                </a:tc>
                <a:tc rowSpan="3">
                  <a:txBody>
                    <a:bodyPr/>
                    <a:lstStyle/>
                    <a:p>
                      <a:endParaRPr lang="zh-CN" altLang="en-US" dirty="0"/>
                    </a:p>
                  </a:txBody>
                  <a:tcPr marL="90000" marR="36000" marT="540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3"/>
                    </a:solidFill>
                  </a:tcPr>
                </a:tc>
                <a:extLst>
                  <a:ext uri="{0D108BD9-81ED-4DB2-BD59-A6C34878D82A}">
                    <a16:rowId xmlns:a16="http://schemas.microsoft.com/office/drawing/2014/main" val="10001"/>
                  </a:ext>
                </a:extLst>
              </a:tr>
              <a:tr h="1406811">
                <a:tc>
                  <a:txBody>
                    <a:bodyPr/>
                    <a:lstStyle/>
                    <a:p>
                      <a:pPr marL="215976" marR="0" lvl="1" indent="-215976" algn="l" defTabSz="914296" rtl="0" eaLnBrk="1" fontAlgn="auto" latinLnBrk="0" hangingPunct="1">
                        <a:lnSpc>
                          <a:spcPct val="100000"/>
                        </a:lnSpc>
                        <a:spcBef>
                          <a:spcPts val="200"/>
                        </a:spcBef>
                        <a:spcAft>
                          <a:spcPts val="0"/>
                        </a:spcAft>
                        <a:buClr>
                          <a:srgbClr val="999999"/>
                        </a:buClr>
                        <a:buSzPct val="85000"/>
                        <a:buFont typeface="Wingdings"/>
                        <a:buChar char="n"/>
                        <a:tabLst/>
                        <a:defRPr/>
                      </a:pPr>
                      <a:r>
                        <a:rPr lang="zh-CN" altLang="en-US" sz="1400" noProof="0" dirty="0">
                          <a:solidFill>
                            <a:srgbClr val="000000"/>
                          </a:solidFill>
                          <a:latin typeface="+mn-lt"/>
                          <a:cs typeface="Arial" pitchFamily="34" charset="0"/>
                        </a:rPr>
                        <a:t>防滑控制系统</a:t>
                      </a:r>
                      <a:endParaRPr lang="en-US" altLang="zh-CN" sz="1400" noProof="0" dirty="0">
                        <a:solidFill>
                          <a:srgbClr val="000000"/>
                        </a:solidFill>
                        <a:latin typeface="+mn-lt"/>
                        <a:cs typeface="Arial" pitchFamily="34" charset="0"/>
                      </a:endParaRPr>
                    </a:p>
                    <a:p>
                      <a:pPr marL="215976" marR="0" lvl="1" indent="-215976" algn="l" defTabSz="914296" rtl="0" eaLnBrk="1" fontAlgn="auto" latinLnBrk="0" hangingPunct="1">
                        <a:lnSpc>
                          <a:spcPct val="100000"/>
                        </a:lnSpc>
                        <a:spcBef>
                          <a:spcPts val="200"/>
                        </a:spcBef>
                        <a:spcAft>
                          <a:spcPts val="0"/>
                        </a:spcAft>
                        <a:buClr>
                          <a:srgbClr val="999999"/>
                        </a:buClr>
                        <a:buSzPct val="85000"/>
                        <a:buFont typeface="Wingdings"/>
                        <a:buChar char="n"/>
                        <a:tabLst/>
                        <a:defRPr/>
                      </a:pPr>
                      <a:r>
                        <a:rPr lang="zh-CN" altLang="en-US" sz="1400" noProof="0" dirty="0">
                          <a:solidFill>
                            <a:srgbClr val="000000"/>
                          </a:solidFill>
                          <a:latin typeface="+mn-lt"/>
                          <a:cs typeface="Arial" pitchFamily="34" charset="0"/>
                        </a:rPr>
                        <a:t>集成制动控制</a:t>
                      </a:r>
                      <a:endParaRPr lang="en-US" altLang="zh-CN" sz="1400" noProof="0" dirty="0">
                        <a:solidFill>
                          <a:srgbClr val="000000"/>
                        </a:solidFill>
                        <a:latin typeface="+mn-lt"/>
                        <a:cs typeface="Arial" pitchFamily="34" charset="0"/>
                      </a:endParaRPr>
                    </a:p>
                    <a:p>
                      <a:pPr marL="215976" marR="0" lvl="1" indent="-215976" algn="l" defTabSz="914296" rtl="0" eaLnBrk="1" fontAlgn="auto" latinLnBrk="0" hangingPunct="1">
                        <a:lnSpc>
                          <a:spcPct val="100000"/>
                        </a:lnSpc>
                        <a:spcBef>
                          <a:spcPts val="200"/>
                        </a:spcBef>
                        <a:spcAft>
                          <a:spcPts val="0"/>
                        </a:spcAft>
                        <a:buClr>
                          <a:srgbClr val="999999"/>
                        </a:buClr>
                        <a:buSzPct val="85000"/>
                        <a:buFont typeface="Wingdings"/>
                        <a:buChar char="n"/>
                        <a:tabLst/>
                        <a:defRPr/>
                      </a:pPr>
                      <a:r>
                        <a:rPr lang="zh-CN" altLang="en-US" sz="1400" noProof="0" dirty="0">
                          <a:solidFill>
                            <a:srgbClr val="000000"/>
                          </a:solidFill>
                          <a:latin typeface="+mn-lt"/>
                          <a:cs typeface="Arial" pitchFamily="34" charset="0"/>
                        </a:rPr>
                        <a:t>基础制动器</a:t>
                      </a:r>
                      <a:endParaRPr lang="en-US" altLang="zh-CN" sz="1400" noProof="0" dirty="0">
                        <a:solidFill>
                          <a:srgbClr val="000000"/>
                        </a:solidFill>
                        <a:latin typeface="+mn-lt"/>
                        <a:cs typeface="Arial" pitchFamily="34" charset="0"/>
                      </a:endParaRPr>
                    </a:p>
                    <a:p>
                      <a:pPr marL="215976" marR="0" lvl="1" indent="-215976" algn="l" defTabSz="914296" rtl="0" eaLnBrk="1" fontAlgn="auto" latinLnBrk="0" hangingPunct="1">
                        <a:lnSpc>
                          <a:spcPct val="100000"/>
                        </a:lnSpc>
                        <a:spcBef>
                          <a:spcPts val="200"/>
                        </a:spcBef>
                        <a:spcAft>
                          <a:spcPts val="0"/>
                        </a:spcAft>
                        <a:buClr>
                          <a:srgbClr val="999999"/>
                        </a:buClr>
                        <a:buSzPct val="85000"/>
                        <a:buFont typeface="Wingdings"/>
                        <a:buChar char="n"/>
                        <a:tabLst/>
                        <a:defRPr/>
                      </a:pPr>
                      <a:r>
                        <a:rPr lang="zh-CN" altLang="en-US" sz="1400" noProof="0" dirty="0">
                          <a:solidFill>
                            <a:srgbClr val="000000"/>
                          </a:solidFill>
                          <a:latin typeface="+mn-lt"/>
                          <a:cs typeface="Arial" pitchFamily="34" charset="0"/>
                        </a:rPr>
                        <a:t>电动驻车制动器</a:t>
                      </a:r>
                      <a:endParaRPr lang="en-US" altLang="zh-CN" sz="1400" noProof="0" dirty="0">
                        <a:solidFill>
                          <a:srgbClr val="000000"/>
                        </a:solidFill>
                        <a:latin typeface="+mn-lt"/>
                        <a:cs typeface="Arial" pitchFamily="34" charset="0"/>
                      </a:endParaRPr>
                    </a:p>
                    <a:p>
                      <a:pPr marL="215976" marR="0" lvl="1" indent="-215976" algn="l" defTabSz="914296" rtl="0" eaLnBrk="1" fontAlgn="auto" latinLnBrk="0" hangingPunct="1">
                        <a:lnSpc>
                          <a:spcPct val="100000"/>
                        </a:lnSpc>
                        <a:spcBef>
                          <a:spcPts val="200"/>
                        </a:spcBef>
                        <a:spcAft>
                          <a:spcPts val="0"/>
                        </a:spcAft>
                        <a:buClr>
                          <a:srgbClr val="999999"/>
                        </a:buClr>
                        <a:buSzPct val="85000"/>
                        <a:buFont typeface="Wingdings"/>
                        <a:buChar char="n"/>
                        <a:tabLst/>
                        <a:defRPr/>
                      </a:pPr>
                      <a:r>
                        <a:rPr lang="zh-CN" altLang="en-US" sz="1400" noProof="0" dirty="0">
                          <a:solidFill>
                            <a:srgbClr val="000000"/>
                          </a:solidFill>
                          <a:latin typeface="+mn-lt"/>
                          <a:cs typeface="Arial" pitchFamily="34" charset="0"/>
                        </a:rPr>
                        <a:t>驱动系统</a:t>
                      </a:r>
                      <a:endParaRPr lang="en-US" altLang="zh-CN" sz="1400" noProof="0" dirty="0">
                        <a:solidFill>
                          <a:srgbClr val="000000"/>
                        </a:solidFill>
                        <a:latin typeface="+mn-lt"/>
                        <a:cs typeface="Arial" pitchFamily="34" charset="0"/>
                      </a:endParaRPr>
                    </a:p>
                    <a:p>
                      <a:pPr marL="215976" marR="0" lvl="1" indent="-215976" algn="l" defTabSz="914296" rtl="0" eaLnBrk="1" fontAlgn="auto" latinLnBrk="0" hangingPunct="1">
                        <a:lnSpc>
                          <a:spcPct val="100000"/>
                        </a:lnSpc>
                        <a:spcBef>
                          <a:spcPts val="200"/>
                        </a:spcBef>
                        <a:spcAft>
                          <a:spcPts val="0"/>
                        </a:spcAft>
                        <a:buClr>
                          <a:srgbClr val="999999"/>
                        </a:buClr>
                        <a:buSzPct val="85000"/>
                        <a:buFont typeface="Wingdings"/>
                        <a:buChar char="n"/>
                        <a:tabLst/>
                        <a:defRPr/>
                      </a:pPr>
                      <a:r>
                        <a:rPr lang="zh-CN" altLang="en-US" sz="1400" noProof="0" dirty="0">
                          <a:solidFill>
                            <a:srgbClr val="000000"/>
                          </a:solidFill>
                          <a:latin typeface="+mn-lt"/>
                          <a:cs typeface="Arial" pitchFamily="34" charset="0"/>
                        </a:rPr>
                        <a:t>混合动力系统</a:t>
                      </a:r>
                      <a:endParaRPr lang="en-US" sz="1400" baseline="0" noProof="0" dirty="0">
                        <a:solidFill>
                          <a:srgbClr val="000000"/>
                        </a:solidFill>
                        <a:latin typeface="+mn-lt"/>
                        <a:cs typeface="Arial" pitchFamily="34" charset="0"/>
                      </a:endParaRPr>
                    </a:p>
                  </a:txBody>
                  <a:tcPr marL="90000" marR="36000" marT="54000" marB="0">
                    <a:lnL w="12700" cmpd="sng">
                      <a:noFill/>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gridSpan="2">
                  <a:txBody>
                    <a:bodyPr/>
                    <a:lstStyle/>
                    <a:p>
                      <a:pPr marL="215976" marR="0" lvl="1" indent="-215976" algn="l" defTabSz="914296" rtl="0" eaLnBrk="1" fontAlgn="auto" latinLnBrk="0" hangingPunct="1">
                        <a:lnSpc>
                          <a:spcPct val="100000"/>
                        </a:lnSpc>
                        <a:spcBef>
                          <a:spcPts val="200"/>
                        </a:spcBef>
                        <a:spcAft>
                          <a:spcPts val="0"/>
                        </a:spcAft>
                        <a:buClr>
                          <a:srgbClr val="999999"/>
                        </a:buClr>
                        <a:buSzPct val="85000"/>
                        <a:buFont typeface="Wingdings"/>
                        <a:buChar char="n"/>
                        <a:tabLst/>
                        <a:defRPr/>
                      </a:pPr>
                      <a:r>
                        <a:rPr lang="zh-CN" altLang="en-US" sz="1400" noProof="0" dirty="0">
                          <a:solidFill>
                            <a:srgbClr val="000000"/>
                          </a:solidFill>
                          <a:latin typeface="+mn-lt"/>
                          <a:cs typeface="Arial" pitchFamily="34" charset="0"/>
                        </a:rPr>
                        <a:t>电动转向系统</a:t>
                      </a:r>
                      <a:endParaRPr lang="en-US" altLang="zh-CN" sz="1400" noProof="0" dirty="0">
                        <a:solidFill>
                          <a:srgbClr val="000000"/>
                        </a:solidFill>
                        <a:latin typeface="+mn-lt"/>
                        <a:cs typeface="Arial" pitchFamily="34" charset="0"/>
                      </a:endParaRPr>
                    </a:p>
                    <a:p>
                      <a:pPr marL="215976" marR="0" lvl="1" indent="-215976" algn="l" defTabSz="914296" rtl="0" eaLnBrk="1" fontAlgn="auto" latinLnBrk="0" hangingPunct="1">
                        <a:lnSpc>
                          <a:spcPct val="100000"/>
                        </a:lnSpc>
                        <a:spcBef>
                          <a:spcPts val="200"/>
                        </a:spcBef>
                        <a:spcAft>
                          <a:spcPts val="0"/>
                        </a:spcAft>
                        <a:buClr>
                          <a:srgbClr val="999999"/>
                        </a:buClr>
                        <a:buSzPct val="85000"/>
                        <a:buFont typeface="Wingdings"/>
                        <a:buChar char="n"/>
                        <a:tabLst/>
                        <a:defRPr/>
                      </a:pPr>
                      <a:r>
                        <a:rPr lang="zh-CN" altLang="en-US" sz="1400" noProof="0" dirty="0">
                          <a:solidFill>
                            <a:srgbClr val="000000"/>
                          </a:solidFill>
                          <a:latin typeface="+mn-lt"/>
                          <a:cs typeface="Arial" pitchFamily="34" charset="0"/>
                        </a:rPr>
                        <a:t>电动液压转向</a:t>
                      </a:r>
                      <a:endParaRPr lang="en-US" sz="1400" noProof="0" dirty="0">
                        <a:solidFill>
                          <a:srgbClr val="000000"/>
                        </a:solidFill>
                        <a:latin typeface="+mn-lt"/>
                        <a:cs typeface="Arial" pitchFamily="34" charset="0"/>
                      </a:endParaRPr>
                    </a:p>
                  </a:txBody>
                  <a:tcPr marL="90000" marR="36000" marT="5400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zh-CN" altLang="en-US" dirty="0"/>
                    </a:p>
                  </a:txBody>
                  <a:tcPr marL="90000" marR="36000" marT="54000" marB="0">
                    <a:lnL w="12700" cap="flat" cmpd="sng" algn="ctr">
                      <a:solidFill>
                        <a:schemeClr val="bg2"/>
                      </a:solid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02"/>
                  </a:ext>
                </a:extLst>
              </a:tr>
              <a:tr h="1149048">
                <a:tc>
                  <a:txBody>
                    <a:bodyPr/>
                    <a:lstStyle/>
                    <a:p>
                      <a:pPr>
                        <a:lnSpc>
                          <a:spcPct val="100000"/>
                        </a:lnSpc>
                        <a:spcBef>
                          <a:spcPts val="800"/>
                        </a:spcBef>
                      </a:pPr>
                      <a:endParaRPr lang="en-US" sz="1200" b="0" noProof="0" dirty="0">
                        <a:ln>
                          <a:noFill/>
                        </a:ln>
                        <a:solidFill>
                          <a:schemeClr val="tx1"/>
                        </a:solidFill>
                        <a:latin typeface="Arial" pitchFamily="34" charset="0"/>
                        <a:cs typeface="Arial" pitchFamily="34" charset="0"/>
                      </a:endParaRPr>
                    </a:p>
                  </a:txBody>
                  <a:tcPr marL="90000" marR="36000" marT="54000" marB="0">
                    <a:lnL w="12700" cmpd="sng">
                      <a:noFill/>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gridSpan="2">
                  <a:txBody>
                    <a:bodyPr/>
                    <a:lstStyle/>
                    <a:p>
                      <a:pPr>
                        <a:lnSpc>
                          <a:spcPct val="100000"/>
                        </a:lnSpc>
                        <a:spcBef>
                          <a:spcPts val="800"/>
                        </a:spcBef>
                      </a:pPr>
                      <a:endParaRPr lang="en-US" sz="1200" b="0" noProof="0" dirty="0">
                        <a:ln>
                          <a:noFill/>
                        </a:ln>
                        <a:solidFill>
                          <a:schemeClr val="tx1"/>
                        </a:solidFill>
                        <a:latin typeface="Arial" pitchFamily="34" charset="0"/>
                        <a:cs typeface="Arial" pitchFamily="34" charset="0"/>
                      </a:endParaRPr>
                    </a:p>
                  </a:txBody>
                  <a:tcPr marL="90000" marR="36000" marT="5400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hMerge="1">
                  <a:txBody>
                    <a:bodyPr/>
                    <a:lstStyle/>
                    <a:p>
                      <a:endParaRPr lang="zh-CN" altLang="en-US" dirty="0"/>
                    </a:p>
                  </a:txBody>
                  <a:tcPr marL="90000" marR="36000" marT="54000" marB="0">
                    <a:lnL w="12700" cap="flat" cmpd="sng" algn="ctr">
                      <a:solidFill>
                        <a:schemeClr val="bg2"/>
                      </a:solid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vMerge="1">
                  <a:txBody>
                    <a:bodyPr/>
                    <a:lstStyle/>
                    <a:p>
                      <a:endParaRPr lang="zh-CN" altLang="en-US"/>
                    </a:p>
                  </a:txBody>
                  <a:tcPr/>
                </a:tc>
                <a:extLst>
                  <a:ext uri="{0D108BD9-81ED-4DB2-BD59-A6C34878D82A}">
                    <a16:rowId xmlns:a16="http://schemas.microsoft.com/office/drawing/2014/main" val="10003"/>
                  </a:ext>
                </a:extLst>
              </a:tr>
              <a:tr h="419469">
                <a:tc gridSpan="4">
                  <a:txBody>
                    <a:bodyPr/>
                    <a:lstStyle/>
                    <a:p>
                      <a:pPr marL="0" marR="0" indent="0" algn="ctr" defTabSz="914296" rtl="0" eaLnBrk="1" fontAlgn="auto" latinLnBrk="0" hangingPunct="1">
                        <a:lnSpc>
                          <a:spcPct val="100000"/>
                        </a:lnSpc>
                        <a:spcBef>
                          <a:spcPts val="200"/>
                        </a:spcBef>
                        <a:spcAft>
                          <a:spcPts val="0"/>
                        </a:spcAft>
                        <a:buClrTx/>
                        <a:buSzTx/>
                        <a:buFontTx/>
                        <a:buNone/>
                        <a:tabLst/>
                        <a:defRPr/>
                      </a:pPr>
                      <a:endParaRPr lang="en-US" sz="1100" b="1" kern="1200" noProof="0" dirty="0">
                        <a:ln>
                          <a:noFill/>
                        </a:ln>
                        <a:solidFill>
                          <a:schemeClr val="tx1"/>
                        </a:solidFill>
                        <a:latin typeface="Arial" pitchFamily="34" charset="0"/>
                        <a:ea typeface="+mn-ea"/>
                        <a:cs typeface="Arial" pitchFamily="34" charset="0"/>
                      </a:endParaRPr>
                    </a:p>
                  </a:txBody>
                  <a:tcPr marL="90000" marR="36000" marT="54000" marB="0">
                    <a:lnL w="12700" cmpd="sng">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3"/>
                    </a:solidFill>
                  </a:tcPr>
                </a:tc>
                <a:tc hMerge="1">
                  <a:txBody>
                    <a:bodyPr/>
                    <a:lstStyle/>
                    <a:p>
                      <a:pPr>
                        <a:lnSpc>
                          <a:spcPct val="100000"/>
                        </a:lnSpc>
                        <a:spcBef>
                          <a:spcPts val="800"/>
                        </a:spcBef>
                      </a:pPr>
                      <a:endParaRPr lang="en-US" sz="1200" b="0" noProof="0" dirty="0">
                        <a:ln>
                          <a:noFill/>
                        </a:ln>
                        <a:solidFill>
                          <a:schemeClr val="tx1"/>
                        </a:solidFill>
                        <a:latin typeface="Arial" pitchFamily="34" charset="0"/>
                        <a:cs typeface="Arial" pitchFamily="34" charset="0"/>
                      </a:endParaRPr>
                    </a:p>
                  </a:txBody>
                  <a:tcPr marL="90000" marR="36000" marT="5400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spcBef>
                          <a:spcPts val="800"/>
                        </a:spcBef>
                      </a:pPr>
                      <a:endParaRPr lang="en-US" sz="1200" b="0" noProof="0" dirty="0">
                        <a:ln>
                          <a:noFill/>
                        </a:ln>
                        <a:solidFill>
                          <a:schemeClr val="tx1"/>
                        </a:solidFill>
                        <a:latin typeface="Arial" pitchFamily="34" charset="0"/>
                        <a:cs typeface="Arial" pitchFamily="34" charset="0"/>
                      </a:endParaRPr>
                    </a:p>
                  </a:txBody>
                  <a:tcPr marL="90000" marR="36000" marT="54000" marB="0">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noFill/>
                  </a:tcPr>
                </a:tc>
                <a:tc hMerge="1">
                  <a:txBody>
                    <a:bodyPr/>
                    <a:lstStyle/>
                    <a:p>
                      <a:pPr marL="0" marR="0" indent="0" algn="ctr" defTabSz="914296" rtl="0" eaLnBrk="1" fontAlgn="auto" latinLnBrk="0" hangingPunct="1">
                        <a:lnSpc>
                          <a:spcPct val="100000"/>
                        </a:lnSpc>
                        <a:spcBef>
                          <a:spcPts val="200"/>
                        </a:spcBef>
                        <a:spcAft>
                          <a:spcPts val="0"/>
                        </a:spcAft>
                        <a:buClrTx/>
                        <a:buSzTx/>
                        <a:buFontTx/>
                        <a:buNone/>
                        <a:tabLst/>
                        <a:defRPr/>
                      </a:pPr>
                      <a:endParaRPr lang="en-US" sz="1100" b="1" kern="1200" noProof="0" dirty="0">
                        <a:ln>
                          <a:noFill/>
                        </a:ln>
                        <a:solidFill>
                          <a:schemeClr val="tx1"/>
                        </a:solidFill>
                        <a:latin typeface="Arial" pitchFamily="34" charset="0"/>
                        <a:ea typeface="+mn-ea"/>
                        <a:cs typeface="Arial" pitchFamily="34" charset="0"/>
                      </a:endParaRPr>
                    </a:p>
                  </a:txBody>
                  <a:tcPr marL="90000" marR="36000" marT="54000" marB="0">
                    <a:lnL w="12700" cmpd="sng">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accent3"/>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1B7D2157-D469-46E0-844C-8E4709EFACA5}"/>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842000" y="3011463"/>
            <a:ext cx="1137920" cy="1002932"/>
          </a:xfrm>
          <a:prstGeom prst="rect">
            <a:avLst/>
          </a:prstGeom>
          <a:noFill/>
          <a:ln w="9525">
            <a:noFill/>
            <a:miter lim="800000"/>
            <a:headEnd/>
            <a:tailEnd/>
          </a:ln>
        </p:spPr>
      </p:pic>
      <p:pic>
        <p:nvPicPr>
          <p:cNvPr id="6" name="Picture 986" descr="EBC 450 15 fertig 27 bearbeitet">
            <a:extLst>
              <a:ext uri="{FF2B5EF4-FFF2-40B4-BE49-F238E27FC236}">
                <a16:creationId xmlns:a16="http://schemas.microsoft.com/office/drawing/2014/main" id="{8C530467-07A3-4051-B794-573AF5A3F8A2}"/>
              </a:ext>
            </a:extLst>
          </p:cNvPr>
          <p:cNvPicPr>
            <a:picLocks noChangeAspect="1" noChangeArrowheads="1"/>
          </p:cNvPicPr>
          <p:nvPr/>
        </p:nvPicPr>
        <p:blipFill>
          <a:blip r:embed="rId3" cstate="print">
            <a:lum bright="6000"/>
          </a:blip>
          <a:srcRect/>
          <a:stretch>
            <a:fillRect/>
          </a:stretch>
        </p:blipFill>
        <p:spPr bwMode="auto">
          <a:xfrm>
            <a:off x="1965960" y="3011463"/>
            <a:ext cx="985519" cy="1028367"/>
          </a:xfrm>
          <a:prstGeom prst="rect">
            <a:avLst/>
          </a:prstGeom>
          <a:noFill/>
          <a:ln w="9525">
            <a:noFill/>
            <a:miter lim="800000"/>
            <a:headEnd/>
            <a:tailEnd/>
          </a:ln>
        </p:spPr>
      </p:pic>
      <p:sp>
        <p:nvSpPr>
          <p:cNvPr id="7" name="Fußzeilenplatzhalter 2">
            <a:extLst>
              <a:ext uri="{FF2B5EF4-FFF2-40B4-BE49-F238E27FC236}">
                <a16:creationId xmlns:a16="http://schemas.microsoft.com/office/drawing/2014/main" id="{4CBD4251-3C3A-488B-BE3A-6A33307C0F9F}"/>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dirty="0"/>
          </a:p>
        </p:txBody>
      </p:sp>
    </p:spTree>
    <p:extLst>
      <p:ext uri="{BB962C8B-B14F-4D97-AF65-F5344CB8AC3E}">
        <p14:creationId xmlns:p14="http://schemas.microsoft.com/office/powerpoint/2010/main" val="100971334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R</a:t>
            </a:r>
            <a:r>
              <a:rPr lang="en-GB" altLang="zh-CN" dirty="0"/>
              <a:t>D GEN3 </a:t>
            </a:r>
            <a:r>
              <a:rPr lang="en-US" altLang="zh-CN" dirty="0"/>
              <a:t>- </a:t>
            </a:r>
            <a:r>
              <a:rPr lang="zh-CN" altLang="en-US" dirty="0"/>
              <a:t>工作原理</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sp>
        <p:nvSpPr>
          <p:cNvPr id="4" name="Rectangle 3">
            <a:extLst>
              <a:ext uri="{FF2B5EF4-FFF2-40B4-BE49-F238E27FC236}">
                <a16:creationId xmlns:a16="http://schemas.microsoft.com/office/drawing/2014/main" id="{3FE0C1D9-2DA2-41A5-A13C-71422A0BABF8}"/>
              </a:ext>
            </a:extLst>
          </p:cNvPr>
          <p:cNvSpPr>
            <a:spLocks noChangeArrowheads="1"/>
          </p:cNvSpPr>
          <p:nvPr/>
        </p:nvSpPr>
        <p:spPr bwMode="auto">
          <a:xfrm>
            <a:off x="3330575" y="727472"/>
            <a:ext cx="914400" cy="1518047"/>
          </a:xfrm>
          <a:prstGeom prst="rect">
            <a:avLst/>
          </a:prstGeom>
          <a:noFill/>
          <a:ln w="19050" algn="ctr">
            <a:solidFill>
              <a:srgbClr val="339966"/>
            </a:solidFill>
            <a:miter lim="800000"/>
            <a:headEnd/>
            <a:tailEnd/>
          </a:ln>
          <a:effectLst/>
        </p:spPr>
        <p:txBody>
          <a:bodyPr wrap="none"/>
          <a:lstStyle/>
          <a:p>
            <a:r>
              <a:rPr lang="en-GB" sz="1200" b="1" dirty="0">
                <a:solidFill>
                  <a:schemeClr val="tx1"/>
                </a:solidFill>
              </a:rPr>
              <a:t>EPS </a:t>
            </a:r>
            <a:r>
              <a:rPr lang="el-GR" sz="1200" b="1" dirty="0">
                <a:solidFill>
                  <a:schemeClr val="tx1"/>
                </a:solidFill>
                <a:cs typeface="Arial" charset="0"/>
              </a:rPr>
              <a:t>μ</a:t>
            </a:r>
            <a:r>
              <a:rPr lang="en-GB" sz="1200" b="1" dirty="0">
                <a:solidFill>
                  <a:schemeClr val="tx1"/>
                </a:solidFill>
                <a:cs typeface="Arial" charset="0"/>
              </a:rPr>
              <a:t>C</a:t>
            </a:r>
            <a:endParaRPr lang="el-GR" sz="1200" b="1" dirty="0">
              <a:solidFill>
                <a:schemeClr val="tx1"/>
              </a:solidFill>
              <a:cs typeface="Arial" charset="0"/>
            </a:endParaRPr>
          </a:p>
        </p:txBody>
      </p:sp>
      <p:sp>
        <p:nvSpPr>
          <p:cNvPr id="5" name="Rectangle 4">
            <a:extLst>
              <a:ext uri="{FF2B5EF4-FFF2-40B4-BE49-F238E27FC236}">
                <a16:creationId xmlns:a16="http://schemas.microsoft.com/office/drawing/2014/main" id="{A5109933-A0C3-4E97-8344-BF6FD732C243}"/>
              </a:ext>
            </a:extLst>
          </p:cNvPr>
          <p:cNvSpPr>
            <a:spLocks noChangeArrowheads="1"/>
          </p:cNvSpPr>
          <p:nvPr/>
        </p:nvSpPr>
        <p:spPr bwMode="auto">
          <a:xfrm>
            <a:off x="6683375" y="694135"/>
            <a:ext cx="914400" cy="1551384"/>
          </a:xfrm>
          <a:prstGeom prst="rect">
            <a:avLst/>
          </a:prstGeom>
          <a:noFill/>
          <a:ln w="19050" algn="ctr">
            <a:solidFill>
              <a:srgbClr val="993300"/>
            </a:solidFill>
            <a:miter lim="800000"/>
            <a:headEnd/>
            <a:tailEnd/>
          </a:ln>
          <a:effectLst/>
        </p:spPr>
        <p:txBody>
          <a:bodyPr wrap="none"/>
          <a:lstStyle/>
          <a:p>
            <a:r>
              <a:rPr lang="en-GB" sz="1200" b="1">
                <a:solidFill>
                  <a:schemeClr val="tx1"/>
                </a:solidFill>
              </a:rPr>
              <a:t>ECU </a:t>
            </a:r>
            <a:r>
              <a:rPr lang="el-GR" sz="1200" b="1">
                <a:solidFill>
                  <a:schemeClr val="tx1"/>
                </a:solidFill>
                <a:cs typeface="Arial" charset="0"/>
              </a:rPr>
              <a:t>μ</a:t>
            </a:r>
            <a:r>
              <a:rPr lang="en-GB" sz="1200" b="1">
                <a:solidFill>
                  <a:schemeClr val="tx1"/>
                </a:solidFill>
                <a:cs typeface="Arial" charset="0"/>
              </a:rPr>
              <a:t>C</a:t>
            </a:r>
            <a:endParaRPr lang="el-GR" sz="1200" b="1">
              <a:solidFill>
                <a:schemeClr val="tx1"/>
              </a:solidFill>
              <a:cs typeface="Arial" charset="0"/>
            </a:endParaRPr>
          </a:p>
        </p:txBody>
      </p:sp>
      <p:sp>
        <p:nvSpPr>
          <p:cNvPr id="7" name="Rectangle 5">
            <a:extLst>
              <a:ext uri="{FF2B5EF4-FFF2-40B4-BE49-F238E27FC236}">
                <a16:creationId xmlns:a16="http://schemas.microsoft.com/office/drawing/2014/main" id="{597D45CD-FA51-4730-A73A-E65621678BB1}"/>
              </a:ext>
            </a:extLst>
          </p:cNvPr>
          <p:cNvSpPr>
            <a:spLocks noChangeArrowheads="1"/>
          </p:cNvSpPr>
          <p:nvPr/>
        </p:nvSpPr>
        <p:spPr bwMode="auto">
          <a:xfrm>
            <a:off x="4549775" y="2001441"/>
            <a:ext cx="947010" cy="400050"/>
          </a:xfrm>
          <a:prstGeom prst="rect">
            <a:avLst/>
          </a:prstGeom>
          <a:noFill/>
          <a:ln w="9525" algn="ctr">
            <a:solidFill>
              <a:schemeClr val="tx1"/>
            </a:solidFill>
            <a:miter lim="800000"/>
            <a:headEnd/>
            <a:tailEnd/>
          </a:ln>
          <a:effectLst/>
        </p:spPr>
        <p:txBody>
          <a:bodyPr anchor="ctr"/>
          <a:lstStyle/>
          <a:p>
            <a:r>
              <a:rPr lang="en-GB" sz="1200" b="1" dirty="0">
                <a:solidFill>
                  <a:schemeClr val="tx1"/>
                </a:solidFill>
              </a:rPr>
              <a:t>PIR</a:t>
            </a:r>
            <a:r>
              <a:rPr lang="zh-CN" altLang="en-US" sz="1200" b="1" dirty="0">
                <a:solidFill>
                  <a:schemeClr val="tx1"/>
                </a:solidFill>
              </a:rPr>
              <a:t>继电器</a:t>
            </a:r>
            <a:endParaRPr lang="en-US" sz="1200" b="1" dirty="0">
              <a:solidFill>
                <a:schemeClr val="tx1"/>
              </a:solidFill>
            </a:endParaRPr>
          </a:p>
        </p:txBody>
      </p:sp>
      <p:sp>
        <p:nvSpPr>
          <p:cNvPr id="8" name="Rectangle 6">
            <a:extLst>
              <a:ext uri="{FF2B5EF4-FFF2-40B4-BE49-F238E27FC236}">
                <a16:creationId xmlns:a16="http://schemas.microsoft.com/office/drawing/2014/main" id="{4FA6FCF9-CCC4-49C1-B54B-7AA0A03864D3}"/>
              </a:ext>
            </a:extLst>
          </p:cNvPr>
          <p:cNvSpPr>
            <a:spLocks noChangeArrowheads="1"/>
          </p:cNvSpPr>
          <p:nvPr/>
        </p:nvSpPr>
        <p:spPr bwMode="auto">
          <a:xfrm>
            <a:off x="4549775" y="1372791"/>
            <a:ext cx="914400" cy="400050"/>
          </a:xfrm>
          <a:prstGeom prst="rect">
            <a:avLst/>
          </a:prstGeom>
          <a:noFill/>
          <a:ln w="9525" algn="ctr">
            <a:solidFill>
              <a:schemeClr val="tx1"/>
            </a:solidFill>
            <a:miter lim="800000"/>
            <a:headEnd/>
            <a:tailEnd/>
          </a:ln>
          <a:effectLst/>
        </p:spPr>
        <p:txBody>
          <a:bodyPr wrap="none" anchor="ctr"/>
          <a:lstStyle/>
          <a:p>
            <a:pPr algn="ctr"/>
            <a:r>
              <a:rPr lang="zh-CN" altLang="en-US" sz="1200" b="1" dirty="0">
                <a:solidFill>
                  <a:schemeClr val="tx1"/>
                </a:solidFill>
              </a:rPr>
              <a:t>桥</a:t>
            </a:r>
            <a:endParaRPr lang="en-US" sz="1200" b="1" dirty="0">
              <a:solidFill>
                <a:schemeClr val="tx1"/>
              </a:solidFill>
            </a:endParaRPr>
          </a:p>
        </p:txBody>
      </p:sp>
      <p:sp>
        <p:nvSpPr>
          <p:cNvPr id="9" name="Rectangle 7">
            <a:extLst>
              <a:ext uri="{FF2B5EF4-FFF2-40B4-BE49-F238E27FC236}">
                <a16:creationId xmlns:a16="http://schemas.microsoft.com/office/drawing/2014/main" id="{4CE02863-7AE1-4EDE-9533-EDF57A27B9F2}"/>
              </a:ext>
            </a:extLst>
          </p:cNvPr>
          <p:cNvSpPr>
            <a:spLocks noChangeArrowheads="1"/>
          </p:cNvSpPr>
          <p:nvPr/>
        </p:nvSpPr>
        <p:spPr bwMode="auto">
          <a:xfrm>
            <a:off x="4899025" y="744141"/>
            <a:ext cx="1022350" cy="400050"/>
          </a:xfrm>
          <a:prstGeom prst="rect">
            <a:avLst/>
          </a:prstGeom>
          <a:noFill/>
          <a:ln w="9525" algn="ctr">
            <a:solidFill>
              <a:schemeClr val="tx1"/>
            </a:solidFill>
            <a:miter lim="800000"/>
            <a:headEnd/>
            <a:tailEnd/>
          </a:ln>
          <a:effectLst/>
        </p:spPr>
        <p:txBody>
          <a:bodyPr anchor="ctr"/>
          <a:lstStyle/>
          <a:p>
            <a:r>
              <a:rPr lang="zh-CN" altLang="en-US" sz="1200" b="1" dirty="0">
                <a:solidFill>
                  <a:schemeClr val="tx1"/>
                </a:solidFill>
              </a:rPr>
              <a:t>桥接驱动器</a:t>
            </a:r>
            <a:endParaRPr lang="en-US" sz="1200" b="1" dirty="0">
              <a:solidFill>
                <a:schemeClr val="tx1"/>
              </a:solidFill>
            </a:endParaRPr>
          </a:p>
        </p:txBody>
      </p:sp>
      <p:sp>
        <p:nvSpPr>
          <p:cNvPr id="10" name="Rectangle 8">
            <a:extLst>
              <a:ext uri="{FF2B5EF4-FFF2-40B4-BE49-F238E27FC236}">
                <a16:creationId xmlns:a16="http://schemas.microsoft.com/office/drawing/2014/main" id="{175A6CD2-0EF3-4632-B44B-CD2C6ADC132D}"/>
              </a:ext>
            </a:extLst>
          </p:cNvPr>
          <p:cNvSpPr>
            <a:spLocks noChangeArrowheads="1"/>
          </p:cNvSpPr>
          <p:nvPr/>
        </p:nvSpPr>
        <p:spPr bwMode="auto">
          <a:xfrm>
            <a:off x="8054975" y="1290638"/>
            <a:ext cx="914400" cy="400050"/>
          </a:xfrm>
          <a:prstGeom prst="rect">
            <a:avLst/>
          </a:prstGeom>
          <a:noFill/>
          <a:ln w="9525" algn="ctr">
            <a:solidFill>
              <a:schemeClr val="tx1"/>
            </a:solidFill>
            <a:miter lim="800000"/>
            <a:headEnd/>
            <a:tailEnd/>
          </a:ln>
          <a:effectLst/>
        </p:spPr>
        <p:txBody>
          <a:bodyPr anchor="ctr"/>
          <a:lstStyle/>
          <a:p>
            <a:r>
              <a:rPr lang="zh-CN" altLang="en-US" sz="1200" b="1" dirty="0">
                <a:solidFill>
                  <a:schemeClr val="tx1"/>
                </a:solidFill>
              </a:rPr>
              <a:t>电机位置传感器</a:t>
            </a:r>
            <a:endParaRPr lang="en-US" sz="1200" b="1" dirty="0">
              <a:solidFill>
                <a:schemeClr val="tx1"/>
              </a:solidFill>
            </a:endParaRPr>
          </a:p>
        </p:txBody>
      </p:sp>
      <p:sp>
        <p:nvSpPr>
          <p:cNvPr id="11" name="Rectangle 9">
            <a:extLst>
              <a:ext uri="{FF2B5EF4-FFF2-40B4-BE49-F238E27FC236}">
                <a16:creationId xmlns:a16="http://schemas.microsoft.com/office/drawing/2014/main" id="{333FBEFF-812D-403B-8850-F8EA441F6435}"/>
              </a:ext>
            </a:extLst>
          </p:cNvPr>
          <p:cNvSpPr>
            <a:spLocks noChangeArrowheads="1"/>
          </p:cNvSpPr>
          <p:nvPr/>
        </p:nvSpPr>
        <p:spPr bwMode="auto">
          <a:xfrm>
            <a:off x="1905001" y="1290638"/>
            <a:ext cx="968374" cy="400050"/>
          </a:xfrm>
          <a:prstGeom prst="rect">
            <a:avLst/>
          </a:prstGeom>
          <a:noFill/>
          <a:ln w="9525" algn="ctr">
            <a:solidFill>
              <a:schemeClr val="tx1"/>
            </a:solidFill>
            <a:miter lim="800000"/>
            <a:headEnd/>
            <a:tailEnd/>
          </a:ln>
          <a:effectLst/>
        </p:spPr>
        <p:txBody>
          <a:bodyPr anchor="ctr"/>
          <a:lstStyle/>
          <a:p>
            <a:r>
              <a:rPr lang="zh-CN" altLang="en-US" sz="1200" b="1" dirty="0">
                <a:solidFill>
                  <a:schemeClr val="tx1"/>
                </a:solidFill>
              </a:rPr>
              <a:t>角度传感器</a:t>
            </a:r>
            <a:endParaRPr lang="en-US" sz="1200" b="1" dirty="0">
              <a:solidFill>
                <a:schemeClr val="tx1"/>
              </a:solidFill>
            </a:endParaRPr>
          </a:p>
        </p:txBody>
      </p:sp>
      <p:sp>
        <p:nvSpPr>
          <p:cNvPr id="12" name="Rectangle 10">
            <a:extLst>
              <a:ext uri="{FF2B5EF4-FFF2-40B4-BE49-F238E27FC236}">
                <a16:creationId xmlns:a16="http://schemas.microsoft.com/office/drawing/2014/main" id="{4107E3A2-DA4C-48DD-A983-C2E0107516ED}"/>
              </a:ext>
            </a:extLst>
          </p:cNvPr>
          <p:cNvSpPr>
            <a:spLocks noChangeArrowheads="1"/>
          </p:cNvSpPr>
          <p:nvPr/>
        </p:nvSpPr>
        <p:spPr bwMode="auto">
          <a:xfrm>
            <a:off x="1905001" y="816769"/>
            <a:ext cx="968374" cy="400050"/>
          </a:xfrm>
          <a:prstGeom prst="rect">
            <a:avLst/>
          </a:prstGeom>
          <a:noFill/>
          <a:ln w="9525" algn="ctr">
            <a:solidFill>
              <a:schemeClr val="tx1"/>
            </a:solidFill>
            <a:miter lim="800000"/>
            <a:headEnd/>
            <a:tailEnd/>
          </a:ln>
          <a:effectLst/>
        </p:spPr>
        <p:txBody>
          <a:bodyPr anchor="ctr"/>
          <a:lstStyle/>
          <a:p>
            <a:r>
              <a:rPr lang="zh-CN" altLang="en-US" sz="1200" b="1" dirty="0">
                <a:solidFill>
                  <a:schemeClr val="tx1"/>
                </a:solidFill>
              </a:rPr>
              <a:t>扭矩传感器</a:t>
            </a:r>
            <a:endParaRPr lang="en-US" sz="1200" b="1" dirty="0">
              <a:solidFill>
                <a:schemeClr val="tx1"/>
              </a:solidFill>
            </a:endParaRPr>
          </a:p>
        </p:txBody>
      </p:sp>
      <p:sp>
        <p:nvSpPr>
          <p:cNvPr id="13" name="Line 11">
            <a:extLst>
              <a:ext uri="{FF2B5EF4-FFF2-40B4-BE49-F238E27FC236}">
                <a16:creationId xmlns:a16="http://schemas.microsoft.com/office/drawing/2014/main" id="{B297DD65-DF05-4478-9072-DBA3B97E9578}"/>
              </a:ext>
            </a:extLst>
          </p:cNvPr>
          <p:cNvSpPr>
            <a:spLocks noChangeShapeType="1"/>
          </p:cNvSpPr>
          <p:nvPr/>
        </p:nvSpPr>
        <p:spPr bwMode="auto">
          <a:xfrm>
            <a:off x="2873375" y="1462088"/>
            <a:ext cx="457200" cy="0"/>
          </a:xfrm>
          <a:prstGeom prst="line">
            <a:avLst/>
          </a:prstGeom>
          <a:noFill/>
          <a:ln w="9525">
            <a:solidFill>
              <a:schemeClr val="tx1"/>
            </a:solidFill>
            <a:round/>
            <a:headEnd/>
            <a:tailEnd type="triangle" w="med" len="med"/>
          </a:ln>
          <a:effectLst/>
        </p:spPr>
        <p:txBody>
          <a:bodyPr wrap="none" anchor="ctr"/>
          <a:lstStyle/>
          <a:p>
            <a:endParaRPr lang="en-GB">
              <a:solidFill>
                <a:schemeClr val="tx1"/>
              </a:solidFill>
            </a:endParaRPr>
          </a:p>
        </p:txBody>
      </p:sp>
      <p:sp>
        <p:nvSpPr>
          <p:cNvPr id="14" name="Line 12">
            <a:extLst>
              <a:ext uri="{FF2B5EF4-FFF2-40B4-BE49-F238E27FC236}">
                <a16:creationId xmlns:a16="http://schemas.microsoft.com/office/drawing/2014/main" id="{4434AABB-87C3-4B65-BE32-8FC08265E599}"/>
              </a:ext>
            </a:extLst>
          </p:cNvPr>
          <p:cNvSpPr>
            <a:spLocks noChangeShapeType="1"/>
          </p:cNvSpPr>
          <p:nvPr/>
        </p:nvSpPr>
        <p:spPr bwMode="auto">
          <a:xfrm>
            <a:off x="2873375" y="988219"/>
            <a:ext cx="457200" cy="0"/>
          </a:xfrm>
          <a:prstGeom prst="line">
            <a:avLst/>
          </a:prstGeom>
          <a:noFill/>
          <a:ln w="9525">
            <a:solidFill>
              <a:schemeClr val="tx1"/>
            </a:solidFill>
            <a:round/>
            <a:headEnd/>
            <a:tailEnd type="triangle" w="med" len="med"/>
          </a:ln>
          <a:effectLst/>
        </p:spPr>
        <p:txBody>
          <a:bodyPr wrap="none" anchor="ctr"/>
          <a:lstStyle/>
          <a:p>
            <a:endParaRPr lang="en-GB">
              <a:solidFill>
                <a:schemeClr val="tx1"/>
              </a:solidFill>
            </a:endParaRPr>
          </a:p>
        </p:txBody>
      </p:sp>
      <p:sp>
        <p:nvSpPr>
          <p:cNvPr id="15" name="Line 13">
            <a:extLst>
              <a:ext uri="{FF2B5EF4-FFF2-40B4-BE49-F238E27FC236}">
                <a16:creationId xmlns:a16="http://schemas.microsoft.com/office/drawing/2014/main" id="{6A2BBE39-2E3C-47DC-9760-1F3F262499F6}"/>
              </a:ext>
            </a:extLst>
          </p:cNvPr>
          <p:cNvSpPr>
            <a:spLocks noChangeShapeType="1"/>
          </p:cNvSpPr>
          <p:nvPr/>
        </p:nvSpPr>
        <p:spPr bwMode="auto">
          <a:xfrm flipV="1">
            <a:off x="4244975" y="914402"/>
            <a:ext cx="654050" cy="5952"/>
          </a:xfrm>
          <a:prstGeom prst="line">
            <a:avLst/>
          </a:prstGeom>
          <a:noFill/>
          <a:ln w="19050">
            <a:solidFill>
              <a:srgbClr val="339966"/>
            </a:solidFill>
            <a:round/>
            <a:headEnd/>
            <a:tailEnd type="triangle" w="med" len="med"/>
          </a:ln>
          <a:effectLst/>
        </p:spPr>
        <p:txBody>
          <a:bodyPr wrap="none" anchor="ctr"/>
          <a:lstStyle/>
          <a:p>
            <a:endParaRPr lang="en-GB">
              <a:solidFill>
                <a:schemeClr val="tx1"/>
              </a:solidFill>
            </a:endParaRPr>
          </a:p>
        </p:txBody>
      </p:sp>
      <p:sp>
        <p:nvSpPr>
          <p:cNvPr id="16" name="Line 14">
            <a:extLst>
              <a:ext uri="{FF2B5EF4-FFF2-40B4-BE49-F238E27FC236}">
                <a16:creationId xmlns:a16="http://schemas.microsoft.com/office/drawing/2014/main" id="{A33CE904-0971-4194-A6FC-5A97DF067CFA}"/>
              </a:ext>
            </a:extLst>
          </p:cNvPr>
          <p:cNvSpPr>
            <a:spLocks noChangeShapeType="1"/>
          </p:cNvSpPr>
          <p:nvPr/>
        </p:nvSpPr>
        <p:spPr bwMode="auto">
          <a:xfrm>
            <a:off x="5921375" y="858441"/>
            <a:ext cx="762000" cy="0"/>
          </a:xfrm>
          <a:prstGeom prst="line">
            <a:avLst/>
          </a:prstGeom>
          <a:noFill/>
          <a:ln w="9525">
            <a:solidFill>
              <a:schemeClr val="tx1"/>
            </a:solidFill>
            <a:round/>
            <a:headEnd type="triangle" w="med" len="med"/>
            <a:tailEnd/>
          </a:ln>
          <a:effectLst/>
        </p:spPr>
        <p:txBody>
          <a:bodyPr wrap="none" anchor="ctr"/>
          <a:lstStyle/>
          <a:p>
            <a:endParaRPr lang="en-GB">
              <a:solidFill>
                <a:schemeClr val="tx1"/>
              </a:solidFill>
            </a:endParaRPr>
          </a:p>
        </p:txBody>
      </p:sp>
      <p:sp>
        <p:nvSpPr>
          <p:cNvPr id="17" name="Line 15">
            <a:extLst>
              <a:ext uri="{FF2B5EF4-FFF2-40B4-BE49-F238E27FC236}">
                <a16:creationId xmlns:a16="http://schemas.microsoft.com/office/drawing/2014/main" id="{3DF5E79E-F56A-4A94-9686-6CC3D9EF739E}"/>
              </a:ext>
            </a:extLst>
          </p:cNvPr>
          <p:cNvSpPr>
            <a:spLocks noChangeShapeType="1"/>
          </p:cNvSpPr>
          <p:nvPr/>
        </p:nvSpPr>
        <p:spPr bwMode="auto">
          <a:xfrm>
            <a:off x="5921375" y="1029891"/>
            <a:ext cx="762000" cy="0"/>
          </a:xfrm>
          <a:prstGeom prst="line">
            <a:avLst/>
          </a:prstGeom>
          <a:noFill/>
          <a:ln w="9525">
            <a:solidFill>
              <a:schemeClr val="tx1"/>
            </a:solidFill>
            <a:round/>
            <a:headEnd type="triangle" w="med" len="med"/>
            <a:tailEnd/>
          </a:ln>
          <a:effectLst/>
        </p:spPr>
        <p:txBody>
          <a:bodyPr wrap="none" anchor="ctr"/>
          <a:lstStyle/>
          <a:p>
            <a:endParaRPr lang="en-GB">
              <a:solidFill>
                <a:schemeClr val="tx1"/>
              </a:solidFill>
            </a:endParaRPr>
          </a:p>
        </p:txBody>
      </p:sp>
      <p:sp>
        <p:nvSpPr>
          <p:cNvPr id="18" name="Line 16">
            <a:extLst>
              <a:ext uri="{FF2B5EF4-FFF2-40B4-BE49-F238E27FC236}">
                <a16:creationId xmlns:a16="http://schemas.microsoft.com/office/drawing/2014/main" id="{5A31A678-C1A4-4179-B2C1-28D48E92EE32}"/>
              </a:ext>
            </a:extLst>
          </p:cNvPr>
          <p:cNvSpPr>
            <a:spLocks noChangeShapeType="1"/>
          </p:cNvSpPr>
          <p:nvPr/>
        </p:nvSpPr>
        <p:spPr bwMode="auto">
          <a:xfrm>
            <a:off x="5235575" y="1144191"/>
            <a:ext cx="0" cy="228600"/>
          </a:xfrm>
          <a:prstGeom prst="line">
            <a:avLst/>
          </a:prstGeom>
          <a:noFill/>
          <a:ln w="9525">
            <a:solidFill>
              <a:schemeClr val="tx1"/>
            </a:solidFill>
            <a:round/>
            <a:headEnd/>
            <a:tailEnd type="triangle" w="med" len="med"/>
          </a:ln>
          <a:effectLst/>
        </p:spPr>
        <p:txBody>
          <a:bodyPr wrap="none" anchor="ctr"/>
          <a:lstStyle/>
          <a:p>
            <a:endParaRPr lang="en-GB">
              <a:solidFill>
                <a:schemeClr val="tx1"/>
              </a:solidFill>
            </a:endParaRPr>
          </a:p>
        </p:txBody>
      </p:sp>
      <p:sp>
        <p:nvSpPr>
          <p:cNvPr id="19" name="Line 17">
            <a:extLst>
              <a:ext uri="{FF2B5EF4-FFF2-40B4-BE49-F238E27FC236}">
                <a16:creationId xmlns:a16="http://schemas.microsoft.com/office/drawing/2014/main" id="{4901C081-047F-4A04-AB71-76B969DC17F4}"/>
              </a:ext>
            </a:extLst>
          </p:cNvPr>
          <p:cNvSpPr>
            <a:spLocks noChangeShapeType="1"/>
          </p:cNvSpPr>
          <p:nvPr/>
        </p:nvSpPr>
        <p:spPr bwMode="auto">
          <a:xfrm>
            <a:off x="5464175" y="1487091"/>
            <a:ext cx="1219200" cy="0"/>
          </a:xfrm>
          <a:prstGeom prst="line">
            <a:avLst/>
          </a:prstGeom>
          <a:noFill/>
          <a:ln w="9525">
            <a:solidFill>
              <a:schemeClr val="tx1"/>
            </a:solidFill>
            <a:round/>
            <a:headEnd/>
            <a:tailEnd type="triangle" w="med" len="med"/>
          </a:ln>
          <a:effectLst/>
        </p:spPr>
        <p:txBody>
          <a:bodyPr wrap="none" anchor="ctr"/>
          <a:lstStyle/>
          <a:p>
            <a:endParaRPr lang="en-GB">
              <a:solidFill>
                <a:schemeClr val="tx1"/>
              </a:solidFill>
            </a:endParaRPr>
          </a:p>
        </p:txBody>
      </p:sp>
      <p:sp>
        <p:nvSpPr>
          <p:cNvPr id="20" name="Line 18">
            <a:extLst>
              <a:ext uri="{FF2B5EF4-FFF2-40B4-BE49-F238E27FC236}">
                <a16:creationId xmlns:a16="http://schemas.microsoft.com/office/drawing/2014/main" id="{26F16E8A-89AB-4FD6-B8A1-E2147BF2621D}"/>
              </a:ext>
            </a:extLst>
          </p:cNvPr>
          <p:cNvSpPr>
            <a:spLocks noChangeShapeType="1"/>
          </p:cNvSpPr>
          <p:nvPr/>
        </p:nvSpPr>
        <p:spPr bwMode="auto">
          <a:xfrm>
            <a:off x="2873375" y="988219"/>
            <a:ext cx="457200" cy="0"/>
          </a:xfrm>
          <a:prstGeom prst="line">
            <a:avLst/>
          </a:prstGeom>
          <a:noFill/>
          <a:ln w="9525">
            <a:solidFill>
              <a:schemeClr val="tx1"/>
            </a:solidFill>
            <a:round/>
            <a:headEnd/>
            <a:tailEnd type="triangle" w="med" len="med"/>
          </a:ln>
          <a:effectLst/>
        </p:spPr>
        <p:txBody>
          <a:bodyPr wrap="none" anchor="ctr"/>
          <a:lstStyle/>
          <a:p>
            <a:endParaRPr lang="en-GB">
              <a:solidFill>
                <a:schemeClr val="tx1"/>
              </a:solidFill>
            </a:endParaRPr>
          </a:p>
        </p:txBody>
      </p:sp>
      <p:sp>
        <p:nvSpPr>
          <p:cNvPr id="21" name="Line 19">
            <a:extLst>
              <a:ext uri="{FF2B5EF4-FFF2-40B4-BE49-F238E27FC236}">
                <a16:creationId xmlns:a16="http://schemas.microsoft.com/office/drawing/2014/main" id="{B3D48D1B-B648-4797-B227-5824EBD158CC}"/>
              </a:ext>
            </a:extLst>
          </p:cNvPr>
          <p:cNvSpPr>
            <a:spLocks noChangeShapeType="1"/>
          </p:cNvSpPr>
          <p:nvPr/>
        </p:nvSpPr>
        <p:spPr bwMode="auto">
          <a:xfrm>
            <a:off x="7597775" y="1462088"/>
            <a:ext cx="457200" cy="0"/>
          </a:xfrm>
          <a:prstGeom prst="line">
            <a:avLst/>
          </a:prstGeom>
          <a:noFill/>
          <a:ln w="9525">
            <a:solidFill>
              <a:schemeClr val="tx1"/>
            </a:solidFill>
            <a:round/>
            <a:headEnd type="triangle" w="med" len="med"/>
            <a:tailEnd/>
          </a:ln>
          <a:effectLst/>
        </p:spPr>
        <p:txBody>
          <a:bodyPr wrap="none" anchor="ctr"/>
          <a:lstStyle/>
          <a:p>
            <a:endParaRPr lang="en-GB">
              <a:solidFill>
                <a:schemeClr val="tx1"/>
              </a:solidFill>
            </a:endParaRPr>
          </a:p>
        </p:txBody>
      </p:sp>
      <p:sp>
        <p:nvSpPr>
          <p:cNvPr id="22" name="Line 20">
            <a:extLst>
              <a:ext uri="{FF2B5EF4-FFF2-40B4-BE49-F238E27FC236}">
                <a16:creationId xmlns:a16="http://schemas.microsoft.com/office/drawing/2014/main" id="{58BA7C44-934A-466B-8402-0951A8553CAC}"/>
              </a:ext>
            </a:extLst>
          </p:cNvPr>
          <p:cNvSpPr>
            <a:spLocks noChangeShapeType="1"/>
          </p:cNvSpPr>
          <p:nvPr/>
        </p:nvSpPr>
        <p:spPr bwMode="auto">
          <a:xfrm>
            <a:off x="3787775" y="2253854"/>
            <a:ext cx="0" cy="294084"/>
          </a:xfrm>
          <a:prstGeom prst="line">
            <a:avLst/>
          </a:prstGeom>
          <a:noFill/>
          <a:ln w="19050">
            <a:solidFill>
              <a:srgbClr val="339966"/>
            </a:solidFill>
            <a:round/>
            <a:headEnd/>
            <a:tailEnd/>
          </a:ln>
          <a:effectLst/>
        </p:spPr>
        <p:txBody>
          <a:bodyPr wrap="none" anchor="ctr"/>
          <a:lstStyle/>
          <a:p>
            <a:endParaRPr lang="en-GB">
              <a:solidFill>
                <a:schemeClr val="tx1"/>
              </a:solidFill>
            </a:endParaRPr>
          </a:p>
        </p:txBody>
      </p:sp>
      <p:sp>
        <p:nvSpPr>
          <p:cNvPr id="23" name="Line 21">
            <a:extLst>
              <a:ext uri="{FF2B5EF4-FFF2-40B4-BE49-F238E27FC236}">
                <a16:creationId xmlns:a16="http://schemas.microsoft.com/office/drawing/2014/main" id="{975E79B9-62FD-4477-88C2-F2BA5DF93DA8}"/>
              </a:ext>
            </a:extLst>
          </p:cNvPr>
          <p:cNvSpPr>
            <a:spLocks noChangeShapeType="1"/>
          </p:cNvSpPr>
          <p:nvPr/>
        </p:nvSpPr>
        <p:spPr bwMode="auto">
          <a:xfrm>
            <a:off x="3787775" y="2544366"/>
            <a:ext cx="1066800" cy="0"/>
          </a:xfrm>
          <a:prstGeom prst="line">
            <a:avLst/>
          </a:prstGeom>
          <a:noFill/>
          <a:ln w="19050">
            <a:solidFill>
              <a:srgbClr val="339966"/>
            </a:solidFill>
            <a:round/>
            <a:headEnd/>
            <a:tailEnd/>
          </a:ln>
          <a:effectLst/>
        </p:spPr>
        <p:txBody>
          <a:bodyPr wrap="none" anchor="ctr"/>
          <a:lstStyle/>
          <a:p>
            <a:endParaRPr lang="en-GB">
              <a:solidFill>
                <a:schemeClr val="tx1"/>
              </a:solidFill>
            </a:endParaRPr>
          </a:p>
        </p:txBody>
      </p:sp>
      <p:sp>
        <p:nvSpPr>
          <p:cNvPr id="24" name="Line 22">
            <a:extLst>
              <a:ext uri="{FF2B5EF4-FFF2-40B4-BE49-F238E27FC236}">
                <a16:creationId xmlns:a16="http://schemas.microsoft.com/office/drawing/2014/main" id="{FECE83E2-77BB-4E78-ACF3-BF303FF4B4AF}"/>
              </a:ext>
            </a:extLst>
          </p:cNvPr>
          <p:cNvSpPr>
            <a:spLocks noChangeShapeType="1"/>
          </p:cNvSpPr>
          <p:nvPr/>
        </p:nvSpPr>
        <p:spPr bwMode="auto">
          <a:xfrm flipV="1">
            <a:off x="4854575" y="2401491"/>
            <a:ext cx="0" cy="142875"/>
          </a:xfrm>
          <a:prstGeom prst="line">
            <a:avLst/>
          </a:prstGeom>
          <a:noFill/>
          <a:ln w="19050">
            <a:solidFill>
              <a:srgbClr val="339966"/>
            </a:solidFill>
            <a:round/>
            <a:headEnd/>
            <a:tailEnd type="triangle" w="med" len="med"/>
          </a:ln>
          <a:effectLst/>
        </p:spPr>
        <p:txBody>
          <a:bodyPr wrap="none" anchor="ctr"/>
          <a:lstStyle/>
          <a:p>
            <a:endParaRPr lang="en-GB">
              <a:solidFill>
                <a:schemeClr val="tx1"/>
              </a:solidFill>
            </a:endParaRPr>
          </a:p>
        </p:txBody>
      </p:sp>
      <p:sp>
        <p:nvSpPr>
          <p:cNvPr id="25" name="Line 23">
            <a:extLst>
              <a:ext uri="{FF2B5EF4-FFF2-40B4-BE49-F238E27FC236}">
                <a16:creationId xmlns:a16="http://schemas.microsoft.com/office/drawing/2014/main" id="{CF7F8118-7984-46FD-81D5-4DB0463A14D4}"/>
              </a:ext>
            </a:extLst>
          </p:cNvPr>
          <p:cNvSpPr>
            <a:spLocks noChangeShapeType="1"/>
          </p:cNvSpPr>
          <p:nvPr/>
        </p:nvSpPr>
        <p:spPr bwMode="auto">
          <a:xfrm flipV="1">
            <a:off x="5235575" y="2401491"/>
            <a:ext cx="0" cy="142875"/>
          </a:xfrm>
          <a:prstGeom prst="line">
            <a:avLst/>
          </a:prstGeom>
          <a:noFill/>
          <a:ln w="19050">
            <a:solidFill>
              <a:srgbClr val="993300"/>
            </a:solidFill>
            <a:round/>
            <a:headEnd/>
            <a:tailEnd type="triangle" w="med" len="med"/>
          </a:ln>
          <a:effectLst/>
        </p:spPr>
        <p:txBody>
          <a:bodyPr wrap="none" anchor="ctr"/>
          <a:lstStyle/>
          <a:p>
            <a:endParaRPr lang="en-GB">
              <a:solidFill>
                <a:schemeClr val="tx1"/>
              </a:solidFill>
            </a:endParaRPr>
          </a:p>
        </p:txBody>
      </p:sp>
      <p:sp>
        <p:nvSpPr>
          <p:cNvPr id="26" name="Line 24">
            <a:extLst>
              <a:ext uri="{FF2B5EF4-FFF2-40B4-BE49-F238E27FC236}">
                <a16:creationId xmlns:a16="http://schemas.microsoft.com/office/drawing/2014/main" id="{6B327E1A-6027-4804-B553-BCC38E0A3776}"/>
              </a:ext>
            </a:extLst>
          </p:cNvPr>
          <p:cNvSpPr>
            <a:spLocks noChangeShapeType="1"/>
          </p:cNvSpPr>
          <p:nvPr/>
        </p:nvSpPr>
        <p:spPr bwMode="auto">
          <a:xfrm>
            <a:off x="5235575" y="2544366"/>
            <a:ext cx="1676400" cy="0"/>
          </a:xfrm>
          <a:prstGeom prst="line">
            <a:avLst/>
          </a:prstGeom>
          <a:noFill/>
          <a:ln w="19050">
            <a:solidFill>
              <a:srgbClr val="993300"/>
            </a:solidFill>
            <a:round/>
            <a:headEnd/>
            <a:tailEnd/>
          </a:ln>
          <a:effectLst/>
        </p:spPr>
        <p:txBody>
          <a:bodyPr wrap="none" anchor="ctr"/>
          <a:lstStyle/>
          <a:p>
            <a:endParaRPr lang="en-GB">
              <a:solidFill>
                <a:schemeClr val="tx1"/>
              </a:solidFill>
            </a:endParaRPr>
          </a:p>
        </p:txBody>
      </p:sp>
      <p:sp>
        <p:nvSpPr>
          <p:cNvPr id="27" name="Line 25">
            <a:extLst>
              <a:ext uri="{FF2B5EF4-FFF2-40B4-BE49-F238E27FC236}">
                <a16:creationId xmlns:a16="http://schemas.microsoft.com/office/drawing/2014/main" id="{5B196464-5DBB-4A6D-BB44-668C6A5CC8D6}"/>
              </a:ext>
            </a:extLst>
          </p:cNvPr>
          <p:cNvSpPr>
            <a:spLocks noChangeShapeType="1"/>
          </p:cNvSpPr>
          <p:nvPr/>
        </p:nvSpPr>
        <p:spPr bwMode="auto">
          <a:xfrm>
            <a:off x="6911975" y="2247900"/>
            <a:ext cx="0" cy="291704"/>
          </a:xfrm>
          <a:prstGeom prst="line">
            <a:avLst/>
          </a:prstGeom>
          <a:noFill/>
          <a:ln w="19050">
            <a:solidFill>
              <a:srgbClr val="993300"/>
            </a:solidFill>
            <a:round/>
            <a:headEnd/>
            <a:tailEnd/>
          </a:ln>
          <a:effectLst/>
        </p:spPr>
        <p:txBody>
          <a:bodyPr wrap="none" anchor="ctr"/>
          <a:lstStyle/>
          <a:p>
            <a:endParaRPr lang="en-GB">
              <a:solidFill>
                <a:schemeClr val="tx1"/>
              </a:solidFill>
            </a:endParaRPr>
          </a:p>
        </p:txBody>
      </p:sp>
      <p:grpSp>
        <p:nvGrpSpPr>
          <p:cNvPr id="28" name="Group 26">
            <a:extLst>
              <a:ext uri="{FF2B5EF4-FFF2-40B4-BE49-F238E27FC236}">
                <a16:creationId xmlns:a16="http://schemas.microsoft.com/office/drawing/2014/main" id="{B37330F0-A5DC-41DC-A120-24E6D67F1BD9}"/>
              </a:ext>
            </a:extLst>
          </p:cNvPr>
          <p:cNvGrpSpPr>
            <a:grpSpLocks/>
          </p:cNvGrpSpPr>
          <p:nvPr/>
        </p:nvGrpSpPr>
        <p:grpSpPr bwMode="auto">
          <a:xfrm>
            <a:off x="5845175" y="1658541"/>
            <a:ext cx="508000" cy="336947"/>
            <a:chOff x="3504" y="3072"/>
            <a:chExt cx="320" cy="283"/>
          </a:xfrm>
        </p:grpSpPr>
        <p:sp>
          <p:nvSpPr>
            <p:cNvPr id="29" name="Line 27">
              <a:extLst>
                <a:ext uri="{FF2B5EF4-FFF2-40B4-BE49-F238E27FC236}">
                  <a16:creationId xmlns:a16="http://schemas.microsoft.com/office/drawing/2014/main" id="{5DAC958B-A9A3-4551-BF12-76008D5FBE13}"/>
                </a:ext>
              </a:extLst>
            </p:cNvPr>
            <p:cNvSpPr>
              <a:spLocks noChangeAspect="1" noChangeShapeType="1"/>
            </p:cNvSpPr>
            <p:nvPr/>
          </p:nvSpPr>
          <p:spPr bwMode="auto">
            <a:xfrm flipH="1" flipV="1">
              <a:off x="3639" y="3247"/>
              <a:ext cx="48" cy="0"/>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grpSp>
          <p:nvGrpSpPr>
            <p:cNvPr id="30" name="Group 28">
              <a:extLst>
                <a:ext uri="{FF2B5EF4-FFF2-40B4-BE49-F238E27FC236}">
                  <a16:creationId xmlns:a16="http://schemas.microsoft.com/office/drawing/2014/main" id="{EF0706C3-04F7-46E0-AE56-0791FC492C01}"/>
                </a:ext>
              </a:extLst>
            </p:cNvPr>
            <p:cNvGrpSpPr>
              <a:grpSpLocks noChangeAspect="1"/>
            </p:cNvGrpSpPr>
            <p:nvPr/>
          </p:nvGrpSpPr>
          <p:grpSpPr bwMode="auto">
            <a:xfrm>
              <a:off x="3642" y="3072"/>
              <a:ext cx="40" cy="175"/>
              <a:chOff x="2904" y="816"/>
              <a:chExt cx="360" cy="1584"/>
            </a:xfrm>
          </p:grpSpPr>
          <p:grpSp>
            <p:nvGrpSpPr>
              <p:cNvPr id="45" name="Group 29">
                <a:extLst>
                  <a:ext uri="{FF2B5EF4-FFF2-40B4-BE49-F238E27FC236}">
                    <a16:creationId xmlns:a16="http://schemas.microsoft.com/office/drawing/2014/main" id="{40447FD3-75B6-46E1-B53E-2EC1A0AAE66F}"/>
                  </a:ext>
                </a:extLst>
              </p:cNvPr>
              <p:cNvGrpSpPr>
                <a:grpSpLocks noChangeAspect="1"/>
              </p:cNvGrpSpPr>
              <p:nvPr/>
            </p:nvGrpSpPr>
            <p:grpSpPr bwMode="auto">
              <a:xfrm rot="16200000">
                <a:off x="2592" y="1440"/>
                <a:ext cx="1008" cy="336"/>
                <a:chOff x="2544" y="912"/>
                <a:chExt cx="1008" cy="336"/>
              </a:xfrm>
            </p:grpSpPr>
            <p:sp>
              <p:nvSpPr>
                <p:cNvPr id="49" name="Oval 30">
                  <a:extLst>
                    <a:ext uri="{FF2B5EF4-FFF2-40B4-BE49-F238E27FC236}">
                      <a16:creationId xmlns:a16="http://schemas.microsoft.com/office/drawing/2014/main" id="{D5F506ED-97EE-4CB1-A435-5F4C0FB61307}"/>
                    </a:ext>
                  </a:extLst>
                </p:cNvPr>
                <p:cNvSpPr>
                  <a:spLocks noChangeAspect="1" noChangeArrowheads="1"/>
                </p:cNvSpPr>
                <p:nvPr/>
              </p:nvSpPr>
              <p:spPr bwMode="auto">
                <a:xfrm>
                  <a:off x="2544" y="912"/>
                  <a:ext cx="336" cy="336"/>
                </a:xfrm>
                <a:prstGeom prst="ellipse">
                  <a:avLst/>
                </a:prstGeom>
                <a:noFill/>
                <a:ln w="9525" algn="ctr">
                  <a:solidFill>
                    <a:schemeClr val="tx1"/>
                  </a:solidFill>
                  <a:round/>
                  <a:headEnd/>
                  <a:tailEnd/>
                </a:ln>
                <a:effectLst/>
              </p:spPr>
              <p:txBody>
                <a:bodyPr wrap="none" anchor="ctr"/>
                <a:lstStyle/>
                <a:p>
                  <a:endParaRPr lang="en-GB">
                    <a:solidFill>
                      <a:schemeClr val="tx1"/>
                    </a:solidFill>
                  </a:endParaRPr>
                </a:p>
              </p:txBody>
            </p:sp>
            <p:sp>
              <p:nvSpPr>
                <p:cNvPr id="50" name="Oval 31">
                  <a:extLst>
                    <a:ext uri="{FF2B5EF4-FFF2-40B4-BE49-F238E27FC236}">
                      <a16:creationId xmlns:a16="http://schemas.microsoft.com/office/drawing/2014/main" id="{A6BD350C-FAD9-46DB-B3EB-84CA79605649}"/>
                    </a:ext>
                  </a:extLst>
                </p:cNvPr>
                <p:cNvSpPr>
                  <a:spLocks noChangeAspect="1" noChangeArrowheads="1"/>
                </p:cNvSpPr>
                <p:nvPr/>
              </p:nvSpPr>
              <p:spPr bwMode="auto">
                <a:xfrm>
                  <a:off x="2880" y="912"/>
                  <a:ext cx="336" cy="336"/>
                </a:xfrm>
                <a:prstGeom prst="ellipse">
                  <a:avLst/>
                </a:prstGeom>
                <a:noFill/>
                <a:ln w="9525" algn="ctr">
                  <a:solidFill>
                    <a:schemeClr val="tx1"/>
                  </a:solidFill>
                  <a:round/>
                  <a:headEnd/>
                  <a:tailEnd/>
                </a:ln>
                <a:effectLst/>
              </p:spPr>
              <p:txBody>
                <a:bodyPr wrap="none" anchor="ctr"/>
                <a:lstStyle/>
                <a:p>
                  <a:endParaRPr lang="en-GB">
                    <a:solidFill>
                      <a:schemeClr val="tx1"/>
                    </a:solidFill>
                  </a:endParaRPr>
                </a:p>
              </p:txBody>
            </p:sp>
            <p:sp>
              <p:nvSpPr>
                <p:cNvPr id="51" name="Oval 32">
                  <a:extLst>
                    <a:ext uri="{FF2B5EF4-FFF2-40B4-BE49-F238E27FC236}">
                      <a16:creationId xmlns:a16="http://schemas.microsoft.com/office/drawing/2014/main" id="{9A3EAC0E-9A97-48FD-9C8D-94D4E83EEBBB}"/>
                    </a:ext>
                  </a:extLst>
                </p:cNvPr>
                <p:cNvSpPr>
                  <a:spLocks noChangeAspect="1" noChangeArrowheads="1"/>
                </p:cNvSpPr>
                <p:nvPr/>
              </p:nvSpPr>
              <p:spPr bwMode="auto">
                <a:xfrm>
                  <a:off x="3216" y="912"/>
                  <a:ext cx="336" cy="336"/>
                </a:xfrm>
                <a:prstGeom prst="ellipse">
                  <a:avLst/>
                </a:prstGeom>
                <a:noFill/>
                <a:ln w="9525" algn="ctr">
                  <a:solidFill>
                    <a:schemeClr val="tx1"/>
                  </a:solidFill>
                  <a:round/>
                  <a:headEnd/>
                  <a:tailEnd/>
                </a:ln>
                <a:effectLst/>
              </p:spPr>
              <p:txBody>
                <a:bodyPr wrap="none" anchor="ctr"/>
                <a:lstStyle/>
                <a:p>
                  <a:endParaRPr lang="en-GB">
                    <a:solidFill>
                      <a:schemeClr val="tx1"/>
                    </a:solidFill>
                  </a:endParaRPr>
                </a:p>
              </p:txBody>
            </p:sp>
          </p:grpSp>
          <p:sp>
            <p:nvSpPr>
              <p:cNvPr id="46" name="Line 33">
                <a:extLst>
                  <a:ext uri="{FF2B5EF4-FFF2-40B4-BE49-F238E27FC236}">
                    <a16:creationId xmlns:a16="http://schemas.microsoft.com/office/drawing/2014/main" id="{C8C3D60E-EB8A-4C9F-ADA2-3AB6C53B9A73}"/>
                  </a:ext>
                </a:extLst>
              </p:cNvPr>
              <p:cNvSpPr>
                <a:spLocks noChangeAspect="1" noChangeShapeType="1"/>
              </p:cNvSpPr>
              <p:nvPr/>
            </p:nvSpPr>
            <p:spPr bwMode="auto">
              <a:xfrm flipV="1">
                <a:off x="3094" y="2112"/>
                <a:ext cx="0" cy="288"/>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47" name="Rectangle 34">
                <a:extLst>
                  <a:ext uri="{FF2B5EF4-FFF2-40B4-BE49-F238E27FC236}">
                    <a16:creationId xmlns:a16="http://schemas.microsoft.com/office/drawing/2014/main" id="{D37AFC1B-CEE4-44AE-B8D1-091BA09F3672}"/>
                  </a:ext>
                </a:extLst>
              </p:cNvPr>
              <p:cNvSpPr>
                <a:spLocks noChangeAspect="1" noChangeArrowheads="1"/>
              </p:cNvSpPr>
              <p:nvPr/>
            </p:nvSpPr>
            <p:spPr bwMode="auto">
              <a:xfrm>
                <a:off x="2904" y="1056"/>
                <a:ext cx="183" cy="1056"/>
              </a:xfrm>
              <a:prstGeom prst="rect">
                <a:avLst/>
              </a:prstGeom>
              <a:solidFill>
                <a:schemeClr val="bg1"/>
              </a:solidFill>
              <a:ln w="9525" algn="ctr">
                <a:noFill/>
                <a:miter lim="800000"/>
                <a:headEnd/>
                <a:tailEnd/>
              </a:ln>
              <a:effectLst/>
            </p:spPr>
            <p:txBody>
              <a:bodyPr wrap="none" anchor="ctr"/>
              <a:lstStyle/>
              <a:p>
                <a:endParaRPr lang="en-GB">
                  <a:solidFill>
                    <a:schemeClr val="tx1"/>
                  </a:solidFill>
                </a:endParaRPr>
              </a:p>
            </p:txBody>
          </p:sp>
          <p:sp>
            <p:nvSpPr>
              <p:cNvPr id="48" name="Line 35">
                <a:extLst>
                  <a:ext uri="{FF2B5EF4-FFF2-40B4-BE49-F238E27FC236}">
                    <a16:creationId xmlns:a16="http://schemas.microsoft.com/office/drawing/2014/main" id="{2ABBB11B-9AF8-4CF6-845D-1AC625A27DF9}"/>
                  </a:ext>
                </a:extLst>
              </p:cNvPr>
              <p:cNvSpPr>
                <a:spLocks noChangeAspect="1" noChangeShapeType="1"/>
              </p:cNvSpPr>
              <p:nvPr/>
            </p:nvSpPr>
            <p:spPr bwMode="auto">
              <a:xfrm flipV="1">
                <a:off x="3094" y="816"/>
                <a:ext cx="0" cy="288"/>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grpSp>
        <p:grpSp>
          <p:nvGrpSpPr>
            <p:cNvPr id="31" name="Group 36">
              <a:extLst>
                <a:ext uri="{FF2B5EF4-FFF2-40B4-BE49-F238E27FC236}">
                  <a16:creationId xmlns:a16="http://schemas.microsoft.com/office/drawing/2014/main" id="{E1582A2B-FC76-4A65-AB35-0691BF77D1E9}"/>
                </a:ext>
              </a:extLst>
            </p:cNvPr>
            <p:cNvGrpSpPr>
              <a:grpSpLocks noChangeAspect="1"/>
            </p:cNvGrpSpPr>
            <p:nvPr/>
          </p:nvGrpSpPr>
          <p:grpSpPr bwMode="auto">
            <a:xfrm rot="13177792">
              <a:off x="3698" y="3285"/>
              <a:ext cx="110" cy="36"/>
              <a:chOff x="2544" y="912"/>
              <a:chExt cx="1008" cy="336"/>
            </a:xfrm>
          </p:grpSpPr>
          <p:sp>
            <p:nvSpPr>
              <p:cNvPr id="42" name="Oval 37">
                <a:extLst>
                  <a:ext uri="{FF2B5EF4-FFF2-40B4-BE49-F238E27FC236}">
                    <a16:creationId xmlns:a16="http://schemas.microsoft.com/office/drawing/2014/main" id="{5B4C40BD-7B38-4DEB-87B7-5DE0E7B2E748}"/>
                  </a:ext>
                </a:extLst>
              </p:cNvPr>
              <p:cNvSpPr>
                <a:spLocks noChangeAspect="1" noChangeArrowheads="1"/>
              </p:cNvSpPr>
              <p:nvPr/>
            </p:nvSpPr>
            <p:spPr bwMode="auto">
              <a:xfrm>
                <a:off x="2544" y="912"/>
                <a:ext cx="336" cy="336"/>
              </a:xfrm>
              <a:prstGeom prst="ellipse">
                <a:avLst/>
              </a:prstGeom>
              <a:noFill/>
              <a:ln w="9525" algn="ctr">
                <a:solidFill>
                  <a:schemeClr val="tx1"/>
                </a:solidFill>
                <a:round/>
                <a:headEnd/>
                <a:tailEnd/>
              </a:ln>
              <a:effectLst/>
            </p:spPr>
            <p:txBody>
              <a:bodyPr wrap="none" anchor="ctr"/>
              <a:lstStyle/>
              <a:p>
                <a:endParaRPr lang="en-GB">
                  <a:solidFill>
                    <a:schemeClr val="tx1"/>
                  </a:solidFill>
                </a:endParaRPr>
              </a:p>
            </p:txBody>
          </p:sp>
          <p:sp>
            <p:nvSpPr>
              <p:cNvPr id="43" name="Oval 38">
                <a:extLst>
                  <a:ext uri="{FF2B5EF4-FFF2-40B4-BE49-F238E27FC236}">
                    <a16:creationId xmlns:a16="http://schemas.microsoft.com/office/drawing/2014/main" id="{B6BC44C1-0F1B-4FAE-AB74-ED91C8051971}"/>
                  </a:ext>
                </a:extLst>
              </p:cNvPr>
              <p:cNvSpPr>
                <a:spLocks noChangeAspect="1" noChangeArrowheads="1"/>
              </p:cNvSpPr>
              <p:nvPr/>
            </p:nvSpPr>
            <p:spPr bwMode="auto">
              <a:xfrm>
                <a:off x="2880" y="912"/>
                <a:ext cx="336" cy="336"/>
              </a:xfrm>
              <a:prstGeom prst="ellipse">
                <a:avLst/>
              </a:prstGeom>
              <a:noFill/>
              <a:ln w="9525" algn="ctr">
                <a:solidFill>
                  <a:schemeClr val="tx1"/>
                </a:solidFill>
                <a:round/>
                <a:headEnd/>
                <a:tailEnd/>
              </a:ln>
              <a:effectLst/>
            </p:spPr>
            <p:txBody>
              <a:bodyPr wrap="none" anchor="ctr"/>
              <a:lstStyle/>
              <a:p>
                <a:endParaRPr lang="en-GB">
                  <a:solidFill>
                    <a:schemeClr val="tx1"/>
                  </a:solidFill>
                </a:endParaRPr>
              </a:p>
            </p:txBody>
          </p:sp>
          <p:sp>
            <p:nvSpPr>
              <p:cNvPr id="44" name="Oval 39">
                <a:extLst>
                  <a:ext uri="{FF2B5EF4-FFF2-40B4-BE49-F238E27FC236}">
                    <a16:creationId xmlns:a16="http://schemas.microsoft.com/office/drawing/2014/main" id="{688A1F30-848D-4828-94B4-4BEB7D911507}"/>
                  </a:ext>
                </a:extLst>
              </p:cNvPr>
              <p:cNvSpPr>
                <a:spLocks noChangeAspect="1" noChangeArrowheads="1"/>
              </p:cNvSpPr>
              <p:nvPr/>
            </p:nvSpPr>
            <p:spPr bwMode="auto">
              <a:xfrm>
                <a:off x="3216" y="912"/>
                <a:ext cx="336" cy="336"/>
              </a:xfrm>
              <a:prstGeom prst="ellipse">
                <a:avLst/>
              </a:prstGeom>
              <a:noFill/>
              <a:ln w="9525" algn="ctr">
                <a:solidFill>
                  <a:schemeClr val="tx1"/>
                </a:solidFill>
                <a:round/>
                <a:headEnd/>
                <a:tailEnd/>
              </a:ln>
              <a:effectLst/>
            </p:spPr>
            <p:txBody>
              <a:bodyPr wrap="none" anchor="ctr"/>
              <a:lstStyle/>
              <a:p>
                <a:endParaRPr lang="en-GB">
                  <a:solidFill>
                    <a:schemeClr val="tx1"/>
                  </a:solidFill>
                </a:endParaRPr>
              </a:p>
            </p:txBody>
          </p:sp>
        </p:grpSp>
        <p:sp>
          <p:nvSpPr>
            <p:cNvPr id="32" name="Line 40">
              <a:extLst>
                <a:ext uri="{FF2B5EF4-FFF2-40B4-BE49-F238E27FC236}">
                  <a16:creationId xmlns:a16="http://schemas.microsoft.com/office/drawing/2014/main" id="{188EB080-E822-4C36-B343-2A23BA034BEA}"/>
                </a:ext>
              </a:extLst>
            </p:cNvPr>
            <p:cNvSpPr>
              <a:spLocks noChangeAspect="1" noChangeShapeType="1"/>
            </p:cNvSpPr>
            <p:nvPr/>
          </p:nvSpPr>
          <p:spPr bwMode="auto">
            <a:xfrm rot="18577792" flipV="1">
              <a:off x="3808" y="3332"/>
              <a:ext cx="0" cy="32"/>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33" name="Rectangle 41">
              <a:extLst>
                <a:ext uri="{FF2B5EF4-FFF2-40B4-BE49-F238E27FC236}">
                  <a16:creationId xmlns:a16="http://schemas.microsoft.com/office/drawing/2014/main" id="{3FD1D8C2-3BD2-482C-9C8F-94AA59C82544}"/>
                </a:ext>
              </a:extLst>
            </p:cNvPr>
            <p:cNvSpPr>
              <a:spLocks noChangeAspect="1" noChangeArrowheads="1"/>
            </p:cNvSpPr>
            <p:nvPr/>
          </p:nvSpPr>
          <p:spPr bwMode="auto">
            <a:xfrm rot="-3022208">
              <a:off x="3699" y="3267"/>
              <a:ext cx="61" cy="116"/>
            </a:xfrm>
            <a:prstGeom prst="rect">
              <a:avLst/>
            </a:prstGeom>
            <a:solidFill>
              <a:schemeClr val="bg1"/>
            </a:solidFill>
            <a:ln w="9525" algn="ctr">
              <a:noFill/>
              <a:miter lim="800000"/>
              <a:headEnd/>
              <a:tailEnd/>
            </a:ln>
            <a:effectLst/>
          </p:spPr>
          <p:txBody>
            <a:bodyPr wrap="none" anchor="ctr"/>
            <a:lstStyle/>
            <a:p>
              <a:endParaRPr lang="en-GB">
                <a:solidFill>
                  <a:schemeClr val="tx1"/>
                </a:solidFill>
              </a:endParaRPr>
            </a:p>
          </p:txBody>
        </p:sp>
        <p:sp>
          <p:nvSpPr>
            <p:cNvPr id="34" name="Line 42">
              <a:extLst>
                <a:ext uri="{FF2B5EF4-FFF2-40B4-BE49-F238E27FC236}">
                  <a16:creationId xmlns:a16="http://schemas.microsoft.com/office/drawing/2014/main" id="{51C409DF-B79F-403B-B21B-633CAD7FAF54}"/>
                </a:ext>
              </a:extLst>
            </p:cNvPr>
            <p:cNvSpPr>
              <a:spLocks noChangeAspect="1" noChangeShapeType="1"/>
            </p:cNvSpPr>
            <p:nvPr/>
          </p:nvSpPr>
          <p:spPr bwMode="auto">
            <a:xfrm rot="18577792" flipV="1">
              <a:off x="3698" y="3241"/>
              <a:ext cx="0" cy="32"/>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grpSp>
          <p:nvGrpSpPr>
            <p:cNvPr id="35" name="Group 43">
              <a:extLst>
                <a:ext uri="{FF2B5EF4-FFF2-40B4-BE49-F238E27FC236}">
                  <a16:creationId xmlns:a16="http://schemas.microsoft.com/office/drawing/2014/main" id="{04473B70-7F08-4799-B06D-B0301EECF684}"/>
                </a:ext>
              </a:extLst>
            </p:cNvPr>
            <p:cNvGrpSpPr>
              <a:grpSpLocks noChangeAspect="1"/>
            </p:cNvGrpSpPr>
            <p:nvPr/>
          </p:nvGrpSpPr>
          <p:grpSpPr bwMode="auto">
            <a:xfrm rot="-2442341">
              <a:off x="3519" y="3286"/>
              <a:ext cx="110" cy="37"/>
              <a:chOff x="2544" y="912"/>
              <a:chExt cx="1008" cy="336"/>
            </a:xfrm>
          </p:grpSpPr>
          <p:sp>
            <p:nvSpPr>
              <p:cNvPr id="39" name="Oval 44">
                <a:extLst>
                  <a:ext uri="{FF2B5EF4-FFF2-40B4-BE49-F238E27FC236}">
                    <a16:creationId xmlns:a16="http://schemas.microsoft.com/office/drawing/2014/main" id="{B1362BD9-39E5-437E-BF49-C2F280103874}"/>
                  </a:ext>
                </a:extLst>
              </p:cNvPr>
              <p:cNvSpPr>
                <a:spLocks noChangeAspect="1" noChangeArrowheads="1"/>
              </p:cNvSpPr>
              <p:nvPr/>
            </p:nvSpPr>
            <p:spPr bwMode="auto">
              <a:xfrm>
                <a:off x="2544" y="912"/>
                <a:ext cx="336" cy="336"/>
              </a:xfrm>
              <a:prstGeom prst="ellipse">
                <a:avLst/>
              </a:prstGeom>
              <a:noFill/>
              <a:ln w="9525" algn="ctr">
                <a:solidFill>
                  <a:schemeClr val="tx1"/>
                </a:solidFill>
                <a:round/>
                <a:headEnd/>
                <a:tailEnd/>
              </a:ln>
              <a:effectLst/>
            </p:spPr>
            <p:txBody>
              <a:bodyPr wrap="none" anchor="ctr"/>
              <a:lstStyle/>
              <a:p>
                <a:endParaRPr lang="en-GB">
                  <a:solidFill>
                    <a:schemeClr val="tx1"/>
                  </a:solidFill>
                </a:endParaRPr>
              </a:p>
            </p:txBody>
          </p:sp>
          <p:sp>
            <p:nvSpPr>
              <p:cNvPr id="40" name="Oval 45">
                <a:extLst>
                  <a:ext uri="{FF2B5EF4-FFF2-40B4-BE49-F238E27FC236}">
                    <a16:creationId xmlns:a16="http://schemas.microsoft.com/office/drawing/2014/main" id="{AD0AFECE-6B63-4484-8F5D-F38774C364C7}"/>
                  </a:ext>
                </a:extLst>
              </p:cNvPr>
              <p:cNvSpPr>
                <a:spLocks noChangeAspect="1" noChangeArrowheads="1"/>
              </p:cNvSpPr>
              <p:nvPr/>
            </p:nvSpPr>
            <p:spPr bwMode="auto">
              <a:xfrm>
                <a:off x="2880" y="912"/>
                <a:ext cx="336" cy="336"/>
              </a:xfrm>
              <a:prstGeom prst="ellipse">
                <a:avLst/>
              </a:prstGeom>
              <a:noFill/>
              <a:ln w="9525" algn="ctr">
                <a:solidFill>
                  <a:schemeClr val="tx1"/>
                </a:solidFill>
                <a:round/>
                <a:headEnd/>
                <a:tailEnd/>
              </a:ln>
              <a:effectLst/>
            </p:spPr>
            <p:txBody>
              <a:bodyPr wrap="none" anchor="ctr"/>
              <a:lstStyle/>
              <a:p>
                <a:endParaRPr lang="en-GB">
                  <a:solidFill>
                    <a:schemeClr val="tx1"/>
                  </a:solidFill>
                </a:endParaRPr>
              </a:p>
            </p:txBody>
          </p:sp>
          <p:sp>
            <p:nvSpPr>
              <p:cNvPr id="41" name="Oval 46">
                <a:extLst>
                  <a:ext uri="{FF2B5EF4-FFF2-40B4-BE49-F238E27FC236}">
                    <a16:creationId xmlns:a16="http://schemas.microsoft.com/office/drawing/2014/main" id="{5AB5BB44-CF18-4DB9-B7EE-2D1CEA12CC03}"/>
                  </a:ext>
                </a:extLst>
              </p:cNvPr>
              <p:cNvSpPr>
                <a:spLocks noChangeAspect="1" noChangeArrowheads="1"/>
              </p:cNvSpPr>
              <p:nvPr/>
            </p:nvSpPr>
            <p:spPr bwMode="auto">
              <a:xfrm>
                <a:off x="3216" y="912"/>
                <a:ext cx="336" cy="336"/>
              </a:xfrm>
              <a:prstGeom prst="ellipse">
                <a:avLst/>
              </a:prstGeom>
              <a:noFill/>
              <a:ln w="9525" algn="ctr">
                <a:solidFill>
                  <a:schemeClr val="tx1"/>
                </a:solidFill>
                <a:round/>
                <a:headEnd/>
                <a:tailEnd/>
              </a:ln>
              <a:effectLst/>
            </p:spPr>
            <p:txBody>
              <a:bodyPr wrap="none" anchor="ctr"/>
              <a:lstStyle/>
              <a:p>
                <a:endParaRPr lang="en-GB">
                  <a:solidFill>
                    <a:schemeClr val="tx1"/>
                  </a:solidFill>
                </a:endParaRPr>
              </a:p>
            </p:txBody>
          </p:sp>
        </p:grpSp>
        <p:sp>
          <p:nvSpPr>
            <p:cNvPr id="36" name="Line 47">
              <a:extLst>
                <a:ext uri="{FF2B5EF4-FFF2-40B4-BE49-F238E27FC236}">
                  <a16:creationId xmlns:a16="http://schemas.microsoft.com/office/drawing/2014/main" id="{36EC1F38-1432-4C63-8D2F-A88086FACA8E}"/>
                </a:ext>
              </a:extLst>
            </p:cNvPr>
            <p:cNvSpPr>
              <a:spLocks noChangeAspect="1" noChangeShapeType="1"/>
            </p:cNvSpPr>
            <p:nvPr/>
          </p:nvSpPr>
          <p:spPr bwMode="auto">
            <a:xfrm rot="2957659" flipV="1">
              <a:off x="3520" y="3335"/>
              <a:ext cx="0" cy="32"/>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37" name="Rectangle 48">
              <a:extLst>
                <a:ext uri="{FF2B5EF4-FFF2-40B4-BE49-F238E27FC236}">
                  <a16:creationId xmlns:a16="http://schemas.microsoft.com/office/drawing/2014/main" id="{CB8149D5-DF1B-4B35-9636-ED164AAF6782}"/>
                </a:ext>
              </a:extLst>
            </p:cNvPr>
            <p:cNvSpPr>
              <a:spLocks noChangeAspect="1" noChangeArrowheads="1"/>
            </p:cNvSpPr>
            <p:nvPr/>
          </p:nvSpPr>
          <p:spPr bwMode="auto">
            <a:xfrm rot="-18642341">
              <a:off x="3563" y="3269"/>
              <a:ext cx="57" cy="116"/>
            </a:xfrm>
            <a:prstGeom prst="rect">
              <a:avLst/>
            </a:prstGeom>
            <a:solidFill>
              <a:schemeClr val="bg1"/>
            </a:solidFill>
            <a:ln w="9525" algn="ctr">
              <a:noFill/>
              <a:miter lim="800000"/>
              <a:headEnd/>
              <a:tailEnd/>
            </a:ln>
            <a:effectLst/>
          </p:spPr>
          <p:txBody>
            <a:bodyPr wrap="none" anchor="ctr"/>
            <a:lstStyle/>
            <a:p>
              <a:endParaRPr lang="en-GB">
                <a:solidFill>
                  <a:schemeClr val="tx1"/>
                </a:solidFill>
              </a:endParaRPr>
            </a:p>
          </p:txBody>
        </p:sp>
        <p:sp>
          <p:nvSpPr>
            <p:cNvPr id="38" name="Line 49">
              <a:extLst>
                <a:ext uri="{FF2B5EF4-FFF2-40B4-BE49-F238E27FC236}">
                  <a16:creationId xmlns:a16="http://schemas.microsoft.com/office/drawing/2014/main" id="{2855AA12-355C-4925-9E90-3B82F6FFEE5D}"/>
                </a:ext>
              </a:extLst>
            </p:cNvPr>
            <p:cNvSpPr>
              <a:spLocks noChangeAspect="1" noChangeShapeType="1"/>
            </p:cNvSpPr>
            <p:nvPr/>
          </p:nvSpPr>
          <p:spPr bwMode="auto">
            <a:xfrm rot="2957659" flipV="1">
              <a:off x="3628" y="3242"/>
              <a:ext cx="0" cy="32"/>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grpSp>
      <p:sp>
        <p:nvSpPr>
          <p:cNvPr id="52" name="Line 50">
            <a:extLst>
              <a:ext uri="{FF2B5EF4-FFF2-40B4-BE49-F238E27FC236}">
                <a16:creationId xmlns:a16="http://schemas.microsoft.com/office/drawing/2014/main" id="{AFF99362-FBC1-46FB-93A4-C6057939068C}"/>
              </a:ext>
            </a:extLst>
          </p:cNvPr>
          <p:cNvSpPr>
            <a:spLocks noChangeShapeType="1"/>
          </p:cNvSpPr>
          <p:nvPr/>
        </p:nvSpPr>
        <p:spPr bwMode="auto">
          <a:xfrm>
            <a:off x="5464176" y="1658541"/>
            <a:ext cx="633413" cy="0"/>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53" name="Line 51">
            <a:extLst>
              <a:ext uri="{FF2B5EF4-FFF2-40B4-BE49-F238E27FC236}">
                <a16:creationId xmlns:a16="http://schemas.microsoft.com/office/drawing/2014/main" id="{DF7EBEC8-12F9-4D60-9069-9DE73B7BA3E3}"/>
              </a:ext>
            </a:extLst>
          </p:cNvPr>
          <p:cNvSpPr>
            <a:spLocks noChangeShapeType="1"/>
          </p:cNvSpPr>
          <p:nvPr/>
        </p:nvSpPr>
        <p:spPr bwMode="auto">
          <a:xfrm>
            <a:off x="5464175" y="2115741"/>
            <a:ext cx="381000" cy="0"/>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54" name="Line 52">
            <a:extLst>
              <a:ext uri="{FF2B5EF4-FFF2-40B4-BE49-F238E27FC236}">
                <a16:creationId xmlns:a16="http://schemas.microsoft.com/office/drawing/2014/main" id="{87BA10BD-2D6E-4A58-9BE0-BAA7AE0B27D1}"/>
              </a:ext>
            </a:extLst>
          </p:cNvPr>
          <p:cNvSpPr>
            <a:spLocks noChangeShapeType="1"/>
          </p:cNvSpPr>
          <p:nvPr/>
        </p:nvSpPr>
        <p:spPr bwMode="auto">
          <a:xfrm>
            <a:off x="5464175" y="2230041"/>
            <a:ext cx="884238" cy="0"/>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55" name="Line 53">
            <a:extLst>
              <a:ext uri="{FF2B5EF4-FFF2-40B4-BE49-F238E27FC236}">
                <a16:creationId xmlns:a16="http://schemas.microsoft.com/office/drawing/2014/main" id="{513F924E-DB50-45C6-B41A-D6FC191FC3B7}"/>
              </a:ext>
            </a:extLst>
          </p:cNvPr>
          <p:cNvSpPr>
            <a:spLocks noChangeShapeType="1"/>
          </p:cNvSpPr>
          <p:nvPr/>
        </p:nvSpPr>
        <p:spPr bwMode="auto">
          <a:xfrm>
            <a:off x="5845175" y="2001441"/>
            <a:ext cx="0" cy="114300"/>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56" name="Line 54">
            <a:extLst>
              <a:ext uri="{FF2B5EF4-FFF2-40B4-BE49-F238E27FC236}">
                <a16:creationId xmlns:a16="http://schemas.microsoft.com/office/drawing/2014/main" id="{A7452FC0-45D7-45DC-9FFC-93C860ECDF60}"/>
              </a:ext>
            </a:extLst>
          </p:cNvPr>
          <p:cNvSpPr>
            <a:spLocks noChangeShapeType="1"/>
          </p:cNvSpPr>
          <p:nvPr/>
        </p:nvSpPr>
        <p:spPr bwMode="auto">
          <a:xfrm>
            <a:off x="6348413" y="2001441"/>
            <a:ext cx="0" cy="228600"/>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57" name="Rectangle 55">
            <a:extLst>
              <a:ext uri="{FF2B5EF4-FFF2-40B4-BE49-F238E27FC236}">
                <a16:creationId xmlns:a16="http://schemas.microsoft.com/office/drawing/2014/main" id="{C778EE8A-87DA-4D54-A382-6B61814E4744}"/>
              </a:ext>
            </a:extLst>
          </p:cNvPr>
          <p:cNvSpPr>
            <a:spLocks noChangeArrowheads="1"/>
          </p:cNvSpPr>
          <p:nvPr/>
        </p:nvSpPr>
        <p:spPr bwMode="auto">
          <a:xfrm>
            <a:off x="1905001" y="1771650"/>
            <a:ext cx="968374" cy="400050"/>
          </a:xfrm>
          <a:prstGeom prst="rect">
            <a:avLst/>
          </a:prstGeom>
          <a:noFill/>
          <a:ln w="9525" algn="ctr">
            <a:solidFill>
              <a:schemeClr val="tx1"/>
            </a:solidFill>
            <a:miter lim="800000"/>
            <a:headEnd/>
            <a:tailEnd/>
          </a:ln>
          <a:effectLst/>
        </p:spPr>
        <p:txBody>
          <a:bodyPr anchor="ctr"/>
          <a:lstStyle/>
          <a:p>
            <a:r>
              <a:rPr lang="en-GB" sz="1200" b="1" dirty="0">
                <a:solidFill>
                  <a:schemeClr val="tx1"/>
                </a:solidFill>
              </a:rPr>
              <a:t>CAN</a:t>
            </a:r>
            <a:endParaRPr lang="en-US" sz="1200" b="1" dirty="0">
              <a:solidFill>
                <a:schemeClr val="tx1"/>
              </a:solidFill>
            </a:endParaRPr>
          </a:p>
        </p:txBody>
      </p:sp>
      <p:sp>
        <p:nvSpPr>
          <p:cNvPr id="58" name="Line 56">
            <a:extLst>
              <a:ext uri="{FF2B5EF4-FFF2-40B4-BE49-F238E27FC236}">
                <a16:creationId xmlns:a16="http://schemas.microsoft.com/office/drawing/2014/main" id="{30829535-E2DF-4143-93A3-2EAE3B5C95F3}"/>
              </a:ext>
            </a:extLst>
          </p:cNvPr>
          <p:cNvSpPr>
            <a:spLocks noChangeShapeType="1"/>
          </p:cNvSpPr>
          <p:nvPr/>
        </p:nvSpPr>
        <p:spPr bwMode="auto">
          <a:xfrm>
            <a:off x="2873375" y="2057400"/>
            <a:ext cx="457200" cy="0"/>
          </a:xfrm>
          <a:prstGeom prst="line">
            <a:avLst/>
          </a:prstGeom>
          <a:noFill/>
          <a:ln w="9525">
            <a:solidFill>
              <a:schemeClr val="tx1"/>
            </a:solidFill>
            <a:round/>
            <a:headEnd/>
            <a:tailEnd type="triangle" w="med" len="med"/>
          </a:ln>
          <a:effectLst/>
        </p:spPr>
        <p:txBody>
          <a:bodyPr wrap="none" anchor="ctr"/>
          <a:lstStyle/>
          <a:p>
            <a:endParaRPr lang="en-GB">
              <a:solidFill>
                <a:schemeClr val="tx1"/>
              </a:solidFill>
            </a:endParaRPr>
          </a:p>
        </p:txBody>
      </p:sp>
      <p:sp>
        <p:nvSpPr>
          <p:cNvPr id="59" name="Line 57">
            <a:extLst>
              <a:ext uri="{FF2B5EF4-FFF2-40B4-BE49-F238E27FC236}">
                <a16:creationId xmlns:a16="http://schemas.microsoft.com/office/drawing/2014/main" id="{76355B38-70C6-43C8-9948-A9467E3E1F4A}"/>
              </a:ext>
            </a:extLst>
          </p:cNvPr>
          <p:cNvSpPr>
            <a:spLocks noChangeShapeType="1"/>
          </p:cNvSpPr>
          <p:nvPr/>
        </p:nvSpPr>
        <p:spPr bwMode="auto">
          <a:xfrm>
            <a:off x="2873375" y="1885950"/>
            <a:ext cx="457200" cy="0"/>
          </a:xfrm>
          <a:prstGeom prst="line">
            <a:avLst/>
          </a:prstGeom>
          <a:noFill/>
          <a:ln w="9525">
            <a:solidFill>
              <a:schemeClr val="tx1"/>
            </a:solidFill>
            <a:round/>
            <a:headEnd type="triangle" w="med" len="med"/>
            <a:tailEnd/>
          </a:ln>
          <a:effectLst/>
        </p:spPr>
        <p:txBody>
          <a:bodyPr wrap="none" anchor="ctr"/>
          <a:lstStyle/>
          <a:p>
            <a:endParaRPr lang="en-GB">
              <a:solidFill>
                <a:schemeClr val="tx1"/>
              </a:solidFill>
            </a:endParaRPr>
          </a:p>
        </p:txBody>
      </p:sp>
      <p:sp>
        <p:nvSpPr>
          <p:cNvPr id="60" name="Line 58">
            <a:extLst>
              <a:ext uri="{FF2B5EF4-FFF2-40B4-BE49-F238E27FC236}">
                <a16:creationId xmlns:a16="http://schemas.microsoft.com/office/drawing/2014/main" id="{A2D0CFAA-43FC-4840-BFF7-85656A9500B5}"/>
              </a:ext>
            </a:extLst>
          </p:cNvPr>
          <p:cNvSpPr>
            <a:spLocks noChangeShapeType="1"/>
          </p:cNvSpPr>
          <p:nvPr/>
        </p:nvSpPr>
        <p:spPr bwMode="auto">
          <a:xfrm>
            <a:off x="7369175" y="2245519"/>
            <a:ext cx="0" cy="400050"/>
          </a:xfrm>
          <a:prstGeom prst="line">
            <a:avLst/>
          </a:prstGeom>
          <a:noFill/>
          <a:ln w="19050">
            <a:solidFill>
              <a:srgbClr val="993300"/>
            </a:solidFill>
            <a:round/>
            <a:headEnd/>
            <a:tailEnd/>
          </a:ln>
          <a:effectLst/>
        </p:spPr>
        <p:txBody>
          <a:bodyPr wrap="none" anchor="ctr"/>
          <a:lstStyle/>
          <a:p>
            <a:endParaRPr lang="en-GB">
              <a:solidFill>
                <a:schemeClr val="tx1"/>
              </a:solidFill>
            </a:endParaRPr>
          </a:p>
        </p:txBody>
      </p:sp>
      <p:sp>
        <p:nvSpPr>
          <p:cNvPr id="61" name="Line 59">
            <a:extLst>
              <a:ext uri="{FF2B5EF4-FFF2-40B4-BE49-F238E27FC236}">
                <a16:creationId xmlns:a16="http://schemas.microsoft.com/office/drawing/2014/main" id="{1EC2878B-18A9-43F8-9AB3-7BA9B2BD98C3}"/>
              </a:ext>
            </a:extLst>
          </p:cNvPr>
          <p:cNvSpPr>
            <a:spLocks noChangeShapeType="1"/>
          </p:cNvSpPr>
          <p:nvPr/>
        </p:nvSpPr>
        <p:spPr bwMode="auto">
          <a:xfrm>
            <a:off x="2416175" y="2645569"/>
            <a:ext cx="4953000" cy="0"/>
          </a:xfrm>
          <a:prstGeom prst="line">
            <a:avLst/>
          </a:prstGeom>
          <a:noFill/>
          <a:ln w="19050">
            <a:solidFill>
              <a:srgbClr val="993300"/>
            </a:solidFill>
            <a:round/>
            <a:headEnd/>
            <a:tailEnd/>
          </a:ln>
          <a:effectLst/>
        </p:spPr>
        <p:txBody>
          <a:bodyPr wrap="none" anchor="ctr"/>
          <a:lstStyle/>
          <a:p>
            <a:endParaRPr lang="en-GB">
              <a:solidFill>
                <a:schemeClr val="tx1"/>
              </a:solidFill>
            </a:endParaRPr>
          </a:p>
        </p:txBody>
      </p:sp>
      <p:sp>
        <p:nvSpPr>
          <p:cNvPr id="62" name="Line 60">
            <a:extLst>
              <a:ext uri="{FF2B5EF4-FFF2-40B4-BE49-F238E27FC236}">
                <a16:creationId xmlns:a16="http://schemas.microsoft.com/office/drawing/2014/main" id="{50C021ED-3E25-4BC7-9191-8239619B51B7}"/>
              </a:ext>
            </a:extLst>
          </p:cNvPr>
          <p:cNvSpPr>
            <a:spLocks noChangeShapeType="1"/>
          </p:cNvSpPr>
          <p:nvPr/>
        </p:nvSpPr>
        <p:spPr bwMode="auto">
          <a:xfrm flipV="1">
            <a:off x="2416175" y="2164556"/>
            <a:ext cx="0" cy="481013"/>
          </a:xfrm>
          <a:prstGeom prst="line">
            <a:avLst/>
          </a:prstGeom>
          <a:noFill/>
          <a:ln w="19050">
            <a:solidFill>
              <a:srgbClr val="993300"/>
            </a:solidFill>
            <a:round/>
            <a:headEnd/>
            <a:tailEnd type="triangle" w="med" len="med"/>
          </a:ln>
          <a:effectLst/>
        </p:spPr>
        <p:txBody>
          <a:bodyPr wrap="none" anchor="ctr"/>
          <a:lstStyle/>
          <a:p>
            <a:endParaRPr lang="en-GB">
              <a:solidFill>
                <a:schemeClr val="tx1"/>
              </a:solidFill>
            </a:endParaRPr>
          </a:p>
        </p:txBody>
      </p:sp>
      <p:sp>
        <p:nvSpPr>
          <p:cNvPr id="63" name="Oval 61">
            <a:extLst>
              <a:ext uri="{FF2B5EF4-FFF2-40B4-BE49-F238E27FC236}">
                <a16:creationId xmlns:a16="http://schemas.microsoft.com/office/drawing/2014/main" id="{05F068B3-E42A-42E7-A67D-1B4558BC26F1}"/>
              </a:ext>
            </a:extLst>
          </p:cNvPr>
          <p:cNvSpPr>
            <a:spLocks noChangeArrowheads="1"/>
          </p:cNvSpPr>
          <p:nvPr/>
        </p:nvSpPr>
        <p:spPr bwMode="auto">
          <a:xfrm>
            <a:off x="5715000" y="1568054"/>
            <a:ext cx="871538" cy="636984"/>
          </a:xfrm>
          <a:prstGeom prst="ellips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64" name="Text Box 62">
            <a:extLst>
              <a:ext uri="{FF2B5EF4-FFF2-40B4-BE49-F238E27FC236}">
                <a16:creationId xmlns:a16="http://schemas.microsoft.com/office/drawing/2014/main" id="{65C89F2C-81AE-43C2-94A0-0CDAD1485516}"/>
              </a:ext>
            </a:extLst>
          </p:cNvPr>
          <p:cNvSpPr txBox="1">
            <a:spLocks noChangeArrowheads="1"/>
          </p:cNvSpPr>
          <p:nvPr/>
        </p:nvSpPr>
        <p:spPr bwMode="auto">
          <a:xfrm>
            <a:off x="5181601" y="1771650"/>
            <a:ext cx="612668" cy="276999"/>
          </a:xfrm>
          <a:prstGeom prst="rect">
            <a:avLst/>
          </a:prstGeom>
          <a:noFill/>
          <a:ln w="9525" algn="ctr">
            <a:noFill/>
            <a:miter lim="800000"/>
            <a:headEnd/>
            <a:tailEnd/>
          </a:ln>
          <a:effectLst/>
        </p:spPr>
        <p:txBody>
          <a:bodyPr wrap="none">
            <a:spAutoFit/>
          </a:bodyPr>
          <a:lstStyle/>
          <a:p>
            <a:r>
              <a:rPr lang="en-GB" sz="1200" b="1">
                <a:solidFill>
                  <a:schemeClr val="tx1"/>
                </a:solidFill>
              </a:rPr>
              <a:t>Motor</a:t>
            </a:r>
            <a:endParaRPr lang="en-US" sz="1200" b="1">
              <a:solidFill>
                <a:schemeClr val="tx1"/>
              </a:solidFill>
            </a:endParaRPr>
          </a:p>
        </p:txBody>
      </p:sp>
      <p:sp>
        <p:nvSpPr>
          <p:cNvPr id="65" name="Line 63">
            <a:extLst>
              <a:ext uri="{FF2B5EF4-FFF2-40B4-BE49-F238E27FC236}">
                <a16:creationId xmlns:a16="http://schemas.microsoft.com/office/drawing/2014/main" id="{A2FF753D-BD25-49B5-A10C-8CAC99B4E13C}"/>
              </a:ext>
            </a:extLst>
          </p:cNvPr>
          <p:cNvSpPr>
            <a:spLocks noChangeShapeType="1"/>
          </p:cNvSpPr>
          <p:nvPr/>
        </p:nvSpPr>
        <p:spPr bwMode="auto">
          <a:xfrm>
            <a:off x="4343400" y="596503"/>
            <a:ext cx="0" cy="2146697"/>
          </a:xfrm>
          <a:prstGeom prst="line">
            <a:avLst/>
          </a:prstGeom>
          <a:noFill/>
          <a:ln w="28575">
            <a:solidFill>
              <a:schemeClr val="tx1"/>
            </a:solidFill>
            <a:prstDash val="dash"/>
            <a:round/>
            <a:headEnd/>
            <a:tailEnd/>
          </a:ln>
          <a:effectLst/>
        </p:spPr>
        <p:txBody>
          <a:bodyPr/>
          <a:lstStyle/>
          <a:p>
            <a:endParaRPr lang="en-GB"/>
          </a:p>
        </p:txBody>
      </p:sp>
      <p:sp>
        <p:nvSpPr>
          <p:cNvPr id="66" name="Line 64">
            <a:extLst>
              <a:ext uri="{FF2B5EF4-FFF2-40B4-BE49-F238E27FC236}">
                <a16:creationId xmlns:a16="http://schemas.microsoft.com/office/drawing/2014/main" id="{F6830433-7B3C-4B0B-AD40-E50F33C8E1A0}"/>
              </a:ext>
            </a:extLst>
          </p:cNvPr>
          <p:cNvSpPr>
            <a:spLocks noChangeShapeType="1"/>
          </p:cNvSpPr>
          <p:nvPr/>
        </p:nvSpPr>
        <p:spPr bwMode="auto">
          <a:xfrm flipH="1">
            <a:off x="152401" y="2783681"/>
            <a:ext cx="4060825" cy="0"/>
          </a:xfrm>
          <a:prstGeom prst="line">
            <a:avLst/>
          </a:prstGeom>
          <a:noFill/>
          <a:ln w="28575">
            <a:solidFill>
              <a:schemeClr val="tx1"/>
            </a:solidFill>
            <a:round/>
            <a:headEnd/>
            <a:tailEnd type="triangle" w="med" len="med"/>
          </a:ln>
          <a:effectLst/>
        </p:spPr>
        <p:txBody>
          <a:bodyPr/>
          <a:lstStyle/>
          <a:p>
            <a:endParaRPr lang="en-GB"/>
          </a:p>
        </p:txBody>
      </p:sp>
      <p:sp>
        <p:nvSpPr>
          <p:cNvPr id="67" name="Line 65">
            <a:extLst>
              <a:ext uri="{FF2B5EF4-FFF2-40B4-BE49-F238E27FC236}">
                <a16:creationId xmlns:a16="http://schemas.microsoft.com/office/drawing/2014/main" id="{168D2B41-D1BE-4436-BDF2-95D3D4198941}"/>
              </a:ext>
            </a:extLst>
          </p:cNvPr>
          <p:cNvSpPr>
            <a:spLocks noChangeShapeType="1"/>
          </p:cNvSpPr>
          <p:nvPr/>
        </p:nvSpPr>
        <p:spPr bwMode="auto">
          <a:xfrm flipH="1">
            <a:off x="4516439" y="2783681"/>
            <a:ext cx="4410075" cy="0"/>
          </a:xfrm>
          <a:prstGeom prst="line">
            <a:avLst/>
          </a:prstGeom>
          <a:noFill/>
          <a:ln w="28575">
            <a:solidFill>
              <a:schemeClr val="tx1"/>
            </a:solidFill>
            <a:round/>
            <a:headEnd type="triangle" w="med" len="med"/>
            <a:tailEnd/>
          </a:ln>
          <a:effectLst/>
        </p:spPr>
        <p:txBody>
          <a:bodyPr/>
          <a:lstStyle/>
          <a:p>
            <a:endParaRPr lang="en-GB"/>
          </a:p>
        </p:txBody>
      </p:sp>
      <p:sp>
        <p:nvSpPr>
          <p:cNvPr id="68" name="Text Box 66">
            <a:extLst>
              <a:ext uri="{FF2B5EF4-FFF2-40B4-BE49-F238E27FC236}">
                <a16:creationId xmlns:a16="http://schemas.microsoft.com/office/drawing/2014/main" id="{894AFCB0-B090-4643-813E-A5A63D253C67}"/>
              </a:ext>
            </a:extLst>
          </p:cNvPr>
          <p:cNvSpPr txBox="1">
            <a:spLocks noChangeArrowheads="1"/>
          </p:cNvSpPr>
          <p:nvPr/>
        </p:nvSpPr>
        <p:spPr bwMode="auto">
          <a:xfrm>
            <a:off x="501650" y="1931518"/>
            <a:ext cx="1176338" cy="461665"/>
          </a:xfrm>
          <a:prstGeom prst="rect">
            <a:avLst/>
          </a:prstGeom>
          <a:noFill/>
          <a:ln w="38100" cmpd="dbl">
            <a:solidFill>
              <a:srgbClr val="000000"/>
            </a:solidFill>
            <a:miter lim="800000"/>
            <a:headEnd/>
            <a:tailEnd/>
          </a:ln>
          <a:effectLst/>
        </p:spPr>
        <p:txBody>
          <a:bodyPr>
            <a:spAutoFit/>
          </a:bodyPr>
          <a:lstStyle/>
          <a:p>
            <a:r>
              <a:rPr lang="en-US" altLang="zh-CN" sz="1200" b="1" dirty="0">
                <a:solidFill>
                  <a:srgbClr val="7030A0"/>
                </a:solidFill>
              </a:rPr>
              <a:t>EPS</a:t>
            </a:r>
            <a:r>
              <a:rPr lang="zh-CN" altLang="en-US" sz="1200" b="1" dirty="0">
                <a:solidFill>
                  <a:srgbClr val="7030A0"/>
                </a:solidFill>
              </a:rPr>
              <a:t>微转向和车辆级功能</a:t>
            </a:r>
            <a:endParaRPr lang="en-US" sz="1200" b="1" dirty="0">
              <a:solidFill>
                <a:srgbClr val="7030A0"/>
              </a:solidFill>
            </a:endParaRPr>
          </a:p>
        </p:txBody>
      </p:sp>
      <p:sp>
        <p:nvSpPr>
          <p:cNvPr id="69" name="Text Box 67">
            <a:extLst>
              <a:ext uri="{FF2B5EF4-FFF2-40B4-BE49-F238E27FC236}">
                <a16:creationId xmlns:a16="http://schemas.microsoft.com/office/drawing/2014/main" id="{2A6E2C17-2D76-4B57-A25E-3E4E90C5FB9F}"/>
              </a:ext>
            </a:extLst>
          </p:cNvPr>
          <p:cNvSpPr txBox="1">
            <a:spLocks noChangeArrowheads="1"/>
          </p:cNvSpPr>
          <p:nvPr/>
        </p:nvSpPr>
        <p:spPr bwMode="auto">
          <a:xfrm>
            <a:off x="7743826" y="1947863"/>
            <a:ext cx="1203325" cy="646331"/>
          </a:xfrm>
          <a:prstGeom prst="rect">
            <a:avLst/>
          </a:prstGeom>
          <a:noFill/>
          <a:ln w="38100" cmpd="dbl" algn="ctr">
            <a:solidFill>
              <a:srgbClr val="000000"/>
            </a:solidFill>
            <a:miter lim="800000"/>
            <a:headEnd/>
            <a:tailEnd/>
          </a:ln>
          <a:effectLst/>
        </p:spPr>
        <p:txBody>
          <a:bodyPr>
            <a:spAutoFit/>
          </a:bodyPr>
          <a:lstStyle/>
          <a:p>
            <a:r>
              <a:rPr lang="en-US" altLang="zh-CN" sz="1200" b="1" dirty="0">
                <a:solidFill>
                  <a:srgbClr val="7030A0"/>
                </a:solidFill>
              </a:rPr>
              <a:t>ECU</a:t>
            </a:r>
            <a:r>
              <a:rPr lang="zh-CN" altLang="en-US" sz="1200" b="1" dirty="0">
                <a:solidFill>
                  <a:srgbClr val="7030A0"/>
                </a:solidFill>
              </a:rPr>
              <a:t>微型</a:t>
            </a:r>
            <a:r>
              <a:rPr lang="en-US" altLang="zh-CN" sz="1200" b="1" dirty="0">
                <a:solidFill>
                  <a:srgbClr val="7030A0"/>
                </a:solidFill>
              </a:rPr>
              <a:t>-ECU</a:t>
            </a:r>
            <a:r>
              <a:rPr lang="zh-CN" altLang="en-US" sz="1200" b="1" dirty="0">
                <a:solidFill>
                  <a:srgbClr val="7030A0"/>
                </a:solidFill>
              </a:rPr>
              <a:t>和电机内部功能</a:t>
            </a:r>
            <a:endParaRPr lang="en-US" sz="1200" b="1" dirty="0">
              <a:solidFill>
                <a:srgbClr val="7030A0"/>
              </a:solidFill>
            </a:endParaRPr>
          </a:p>
        </p:txBody>
      </p:sp>
      <p:sp>
        <p:nvSpPr>
          <p:cNvPr id="70" name="Rectangle 69">
            <a:extLst>
              <a:ext uri="{FF2B5EF4-FFF2-40B4-BE49-F238E27FC236}">
                <a16:creationId xmlns:a16="http://schemas.microsoft.com/office/drawing/2014/main" id="{ACBAF34D-CCDF-4F9D-B6AD-7652114C36FC}"/>
              </a:ext>
            </a:extLst>
          </p:cNvPr>
          <p:cNvSpPr>
            <a:spLocks noChangeArrowheads="1"/>
          </p:cNvSpPr>
          <p:nvPr/>
        </p:nvSpPr>
        <p:spPr bwMode="auto">
          <a:xfrm>
            <a:off x="142876" y="2909887"/>
            <a:ext cx="4505325" cy="1939529"/>
          </a:xfrm>
          <a:prstGeom prst="rect">
            <a:avLst/>
          </a:prstGeom>
          <a:noFill/>
          <a:ln w="9525">
            <a:noFill/>
            <a:miter lim="800000"/>
            <a:headEnd/>
            <a:tailEnd/>
          </a:ln>
          <a:effectLst/>
        </p:spPr>
        <p:txBody>
          <a:bodyPr lIns="92075" tIns="46038" rIns="92075" bIns="46038"/>
          <a:lstStyle/>
          <a:p>
            <a:pPr marL="230188" indent="-230188" algn="l">
              <a:spcBef>
                <a:spcPct val="20000"/>
              </a:spcBef>
              <a:buClr>
                <a:srgbClr val="CC0000"/>
              </a:buClr>
              <a:buSzPct val="100000"/>
              <a:buFont typeface="Wingdings" pitchFamily="2" charset="2"/>
              <a:buChar char="§"/>
            </a:pPr>
            <a:r>
              <a:rPr lang="zh-CN" altLang="en-US" sz="1400" dirty="0">
                <a:solidFill>
                  <a:schemeClr val="tx1"/>
                </a:solidFill>
              </a:rPr>
              <a:t>双微控制器控制核心</a:t>
            </a:r>
            <a:endParaRPr lang="en-GB" sz="1400" dirty="0">
              <a:solidFill>
                <a:schemeClr val="tx1"/>
              </a:solidFill>
            </a:endParaRPr>
          </a:p>
          <a:p>
            <a:pPr marL="230188" indent="-230188" algn="l">
              <a:spcBef>
                <a:spcPct val="20000"/>
              </a:spcBef>
              <a:buClr>
                <a:srgbClr val="CC0000"/>
              </a:buClr>
              <a:buSzPct val="100000"/>
              <a:buFont typeface="Wingdings" pitchFamily="2" charset="2"/>
              <a:buChar char="§"/>
            </a:pPr>
            <a:r>
              <a:rPr lang="zh-CN" altLang="en-US" sz="1400" dirty="0">
                <a:solidFill>
                  <a:schemeClr val="tx1"/>
                </a:solidFill>
              </a:rPr>
              <a:t>“</a:t>
            </a:r>
            <a:r>
              <a:rPr lang="en-US" altLang="zh-CN" sz="1400" dirty="0">
                <a:solidFill>
                  <a:schemeClr val="tx1"/>
                </a:solidFill>
              </a:rPr>
              <a:t>ECU”</a:t>
            </a:r>
            <a:r>
              <a:rPr lang="zh-CN" altLang="en-US" sz="1400" dirty="0">
                <a:solidFill>
                  <a:schemeClr val="tx1"/>
                </a:solidFill>
              </a:rPr>
              <a:t>微型电机控制。</a:t>
            </a:r>
            <a:endParaRPr lang="en-GB" sz="1400" dirty="0">
              <a:solidFill>
                <a:schemeClr val="tx1"/>
              </a:solidFill>
            </a:endParaRPr>
          </a:p>
          <a:p>
            <a:pPr marL="230188" indent="-230188" algn="l">
              <a:spcBef>
                <a:spcPct val="20000"/>
              </a:spcBef>
              <a:buClr>
                <a:srgbClr val="CC0000"/>
              </a:buClr>
              <a:buSzPct val="100000"/>
              <a:buFont typeface="Wingdings" pitchFamily="2" charset="2"/>
              <a:buChar char="§"/>
            </a:pPr>
            <a:r>
              <a:rPr lang="en-GB" sz="1400" dirty="0">
                <a:solidFill>
                  <a:schemeClr val="tx1"/>
                </a:solidFill>
              </a:rPr>
              <a:t>EPS</a:t>
            </a:r>
            <a:r>
              <a:rPr lang="zh-CN" altLang="en-US" sz="1400" dirty="0">
                <a:solidFill>
                  <a:schemeClr val="tx1"/>
                </a:solidFill>
              </a:rPr>
              <a:t>在“</a:t>
            </a:r>
            <a:r>
              <a:rPr lang="en-GB" sz="1400" dirty="0">
                <a:solidFill>
                  <a:schemeClr val="tx1"/>
                </a:solidFill>
              </a:rPr>
              <a:t>EPS”</a:t>
            </a:r>
            <a:r>
              <a:rPr lang="zh-CN" altLang="en-US" sz="1400" dirty="0">
                <a:solidFill>
                  <a:schemeClr val="tx1"/>
                </a:solidFill>
              </a:rPr>
              <a:t>微型中的应用。</a:t>
            </a:r>
            <a:endParaRPr lang="en-GB" sz="1400" dirty="0">
              <a:solidFill>
                <a:schemeClr val="tx1"/>
              </a:solidFill>
            </a:endParaRPr>
          </a:p>
          <a:p>
            <a:pPr marL="230188" indent="-230188" algn="l">
              <a:spcBef>
                <a:spcPct val="20000"/>
              </a:spcBef>
              <a:buClr>
                <a:srgbClr val="CC0000"/>
              </a:buClr>
              <a:buSzPct val="100000"/>
              <a:buFont typeface="Wingdings" pitchFamily="2" charset="2"/>
              <a:buChar char="§"/>
            </a:pPr>
            <a:r>
              <a:rPr lang="zh-CN" altLang="en-US" sz="1400" dirty="0">
                <a:solidFill>
                  <a:schemeClr val="tx1"/>
                </a:solidFill>
              </a:rPr>
              <a:t>每个微控制器检查另一个是否工作。</a:t>
            </a:r>
            <a:endParaRPr lang="en-GB" sz="1400" dirty="0">
              <a:solidFill>
                <a:schemeClr val="tx1"/>
              </a:solidFill>
            </a:endParaRPr>
          </a:p>
          <a:p>
            <a:pPr marL="230188" indent="-230188" algn="l">
              <a:spcBef>
                <a:spcPct val="20000"/>
              </a:spcBef>
              <a:buClr>
                <a:srgbClr val="CC0000"/>
              </a:buClr>
              <a:buSzPct val="100000"/>
              <a:buFont typeface="Wingdings" pitchFamily="2" charset="2"/>
              <a:buChar char="§"/>
            </a:pPr>
            <a:r>
              <a:rPr lang="zh-CN" altLang="en-US" sz="1400" dirty="0">
                <a:solidFill>
                  <a:schemeClr val="tx1"/>
                </a:solidFill>
              </a:rPr>
              <a:t>每个微控制器都可以独立地移除辅助装置。</a:t>
            </a:r>
            <a:endParaRPr lang="en-GB" sz="1400" dirty="0">
              <a:solidFill>
                <a:schemeClr val="tx1"/>
              </a:solidFill>
            </a:endParaRPr>
          </a:p>
          <a:p>
            <a:pPr marL="230188" indent="-230188" algn="l">
              <a:spcBef>
                <a:spcPct val="20000"/>
              </a:spcBef>
              <a:buClr>
                <a:srgbClr val="CC0000"/>
              </a:buClr>
              <a:buSzPct val="100000"/>
              <a:buFont typeface="Wingdings" pitchFamily="2" charset="2"/>
              <a:buChar char="§"/>
            </a:pPr>
            <a:r>
              <a:rPr lang="zh-CN" altLang="en-US" sz="1400" dirty="0">
                <a:solidFill>
                  <a:schemeClr val="tx1"/>
                </a:solidFill>
              </a:rPr>
              <a:t>符合</a:t>
            </a:r>
            <a:r>
              <a:rPr lang="en-GB" sz="1400" dirty="0">
                <a:solidFill>
                  <a:schemeClr val="tx1"/>
                </a:solidFill>
              </a:rPr>
              <a:t>ASIL D。</a:t>
            </a:r>
          </a:p>
          <a:p>
            <a:pPr marL="230188" indent="-230188" algn="l">
              <a:spcBef>
                <a:spcPct val="20000"/>
              </a:spcBef>
              <a:buClr>
                <a:srgbClr val="CC0000"/>
              </a:buClr>
              <a:buSzPct val="100000"/>
              <a:buFont typeface="Wingdings" pitchFamily="2" charset="2"/>
              <a:buChar char="§"/>
            </a:pPr>
            <a:r>
              <a:rPr lang="zh-CN" altLang="en-US" sz="1400" dirty="0">
                <a:solidFill>
                  <a:schemeClr val="tx1"/>
                </a:solidFill>
              </a:rPr>
              <a:t>可扩展的</a:t>
            </a:r>
            <a:r>
              <a:rPr lang="en-US" altLang="zh-CN" sz="1400" dirty="0">
                <a:solidFill>
                  <a:schemeClr val="tx1"/>
                </a:solidFill>
              </a:rPr>
              <a:t>CPU</a:t>
            </a:r>
            <a:r>
              <a:rPr lang="zh-CN" altLang="en-US" sz="1400" dirty="0">
                <a:solidFill>
                  <a:schemeClr val="tx1"/>
                </a:solidFill>
              </a:rPr>
              <a:t>性能和容量。</a:t>
            </a:r>
            <a:endParaRPr lang="en-GB" sz="1400" dirty="0">
              <a:solidFill>
                <a:schemeClr val="tx1"/>
              </a:solidFill>
            </a:endParaRPr>
          </a:p>
          <a:p>
            <a:pPr marL="230188" indent="-230188" algn="l">
              <a:spcBef>
                <a:spcPct val="20000"/>
              </a:spcBef>
              <a:buClr>
                <a:srgbClr val="CC0000"/>
              </a:buClr>
              <a:buSzPct val="100000"/>
              <a:buFont typeface="Wingdings" pitchFamily="2" charset="2"/>
              <a:buChar char="§"/>
            </a:pPr>
            <a:endParaRPr lang="en-GB" sz="1400" dirty="0">
              <a:solidFill>
                <a:schemeClr val="tx1"/>
              </a:solidFill>
            </a:endParaRPr>
          </a:p>
        </p:txBody>
      </p:sp>
      <p:sp>
        <p:nvSpPr>
          <p:cNvPr id="71" name="Line 73">
            <a:extLst>
              <a:ext uri="{FF2B5EF4-FFF2-40B4-BE49-F238E27FC236}">
                <a16:creationId xmlns:a16="http://schemas.microsoft.com/office/drawing/2014/main" id="{C11700FE-1209-4618-BFC4-3DDD0A21E2EB}"/>
              </a:ext>
            </a:extLst>
          </p:cNvPr>
          <p:cNvSpPr>
            <a:spLocks noChangeShapeType="1"/>
          </p:cNvSpPr>
          <p:nvPr/>
        </p:nvSpPr>
        <p:spPr bwMode="auto">
          <a:xfrm flipV="1">
            <a:off x="4876800" y="1771650"/>
            <a:ext cx="0" cy="228600"/>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72" name="Line 74">
            <a:extLst>
              <a:ext uri="{FF2B5EF4-FFF2-40B4-BE49-F238E27FC236}">
                <a16:creationId xmlns:a16="http://schemas.microsoft.com/office/drawing/2014/main" id="{0F16B910-0AF1-4003-9727-36BCE4C53F53}"/>
              </a:ext>
            </a:extLst>
          </p:cNvPr>
          <p:cNvSpPr>
            <a:spLocks noChangeShapeType="1"/>
          </p:cNvSpPr>
          <p:nvPr/>
        </p:nvSpPr>
        <p:spPr bwMode="auto">
          <a:xfrm flipV="1">
            <a:off x="5029200" y="1771650"/>
            <a:ext cx="0" cy="228600"/>
          </a:xfrm>
          <a:prstGeom prst="line">
            <a:avLst/>
          </a:prstGeom>
          <a:noFill/>
          <a:ln w="9525">
            <a:solidFill>
              <a:schemeClr val="tx1"/>
            </a:solidFill>
            <a:round/>
            <a:headEnd/>
            <a:tailEnd/>
          </a:ln>
          <a:effectLst/>
        </p:spPr>
        <p:txBody>
          <a:bodyPr wrap="none" anchor="ctr"/>
          <a:lstStyle/>
          <a:p>
            <a:endParaRPr lang="en-GB">
              <a:solidFill>
                <a:schemeClr val="tx1"/>
              </a:solidFill>
            </a:endParaRPr>
          </a:p>
        </p:txBody>
      </p:sp>
      <p:sp>
        <p:nvSpPr>
          <p:cNvPr id="73" name="Rectangle 68">
            <a:extLst>
              <a:ext uri="{FF2B5EF4-FFF2-40B4-BE49-F238E27FC236}">
                <a16:creationId xmlns:a16="http://schemas.microsoft.com/office/drawing/2014/main" id="{9CE084C0-F840-4C98-AAD1-FD5AEA1FD382}"/>
              </a:ext>
            </a:extLst>
          </p:cNvPr>
          <p:cNvSpPr txBox="1">
            <a:spLocks noChangeArrowheads="1"/>
          </p:cNvSpPr>
          <p:nvPr/>
        </p:nvSpPr>
        <p:spPr bwMode="auto">
          <a:xfrm>
            <a:off x="4681538" y="2909889"/>
            <a:ext cx="4462462" cy="184265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30188" marR="0" lvl="0" indent="-230188" algn="l" defTabSz="914400" rtl="0" eaLnBrk="0" fontAlgn="base" latinLnBrk="0" hangingPunct="0">
              <a:lnSpc>
                <a:spcPct val="100000"/>
              </a:lnSpc>
              <a:spcBef>
                <a:spcPct val="20000"/>
              </a:spcBef>
              <a:spcAft>
                <a:spcPct val="0"/>
              </a:spcAft>
              <a:buClr>
                <a:srgbClr val="FF0000"/>
              </a:buClr>
              <a:buSzPct val="100000"/>
              <a:buFont typeface="Wingdings" pitchFamily="2" charset="2"/>
              <a:buChar char="§"/>
              <a:tabLst/>
              <a:defRPr/>
            </a:pPr>
            <a:r>
              <a:rPr kumimoji="0" lang="en-US" altLang="zh-CN" sz="1400" i="0" u="none" strike="noStrike" kern="0" cap="none" spc="0" normalizeH="0" baseline="0" noProof="0" dirty="0">
                <a:ln>
                  <a:noFill/>
                </a:ln>
                <a:solidFill>
                  <a:schemeClr val="tx1"/>
                </a:solidFill>
                <a:effectLst/>
                <a:uLnTx/>
                <a:uFillTx/>
                <a:latin typeface="+mn-lt"/>
                <a:ea typeface="+mn-ea"/>
                <a:cs typeface="+mn-cs"/>
              </a:rPr>
              <a:t>ECU</a:t>
            </a:r>
            <a:r>
              <a:rPr kumimoji="0" lang="zh-CN" altLang="en-US" sz="1400" i="0" u="none" strike="noStrike" kern="0" cap="none" spc="0" normalizeH="0" baseline="0" noProof="0" dirty="0">
                <a:ln>
                  <a:noFill/>
                </a:ln>
                <a:solidFill>
                  <a:schemeClr val="tx1"/>
                </a:solidFill>
                <a:effectLst/>
                <a:uLnTx/>
                <a:uFillTx/>
                <a:latin typeface="+mn-lt"/>
                <a:ea typeface="+mn-ea"/>
                <a:cs typeface="+mn-cs"/>
              </a:rPr>
              <a:t>微型软件是跨产品变体的通用软件。对客户</a:t>
            </a:r>
            <a:r>
              <a:rPr kumimoji="0" lang="en-US" altLang="zh-CN" sz="1400" i="0" u="none" strike="noStrike" kern="0" cap="none" spc="0" normalizeH="0" baseline="0" noProof="0" dirty="0">
                <a:ln>
                  <a:noFill/>
                </a:ln>
                <a:solidFill>
                  <a:schemeClr val="tx1"/>
                </a:solidFill>
                <a:effectLst/>
                <a:uLnTx/>
                <a:uFillTx/>
                <a:latin typeface="+mn-lt"/>
                <a:ea typeface="+mn-ea"/>
                <a:cs typeface="+mn-cs"/>
              </a:rPr>
              <a:t>EPS</a:t>
            </a:r>
            <a:r>
              <a:rPr kumimoji="0" lang="zh-CN" altLang="en-US" sz="1400" i="0" u="none" strike="noStrike" kern="0" cap="none" spc="0" normalizeH="0" baseline="0" noProof="0" dirty="0">
                <a:ln>
                  <a:noFill/>
                </a:ln>
                <a:solidFill>
                  <a:schemeClr val="tx1"/>
                </a:solidFill>
                <a:effectLst/>
                <a:uLnTx/>
                <a:uFillTx/>
                <a:latin typeface="+mn-lt"/>
                <a:ea typeface="+mn-ea"/>
                <a:cs typeface="+mn-cs"/>
              </a:rPr>
              <a:t>功能的更改不会影响核心</a:t>
            </a:r>
            <a:r>
              <a:rPr kumimoji="0" lang="en-US" altLang="zh-CN" sz="1400" i="0" u="none" strike="noStrike" kern="0" cap="none" spc="0" normalizeH="0" baseline="0" noProof="0" dirty="0">
                <a:ln>
                  <a:noFill/>
                </a:ln>
                <a:solidFill>
                  <a:schemeClr val="tx1"/>
                </a:solidFill>
                <a:effectLst/>
                <a:uLnTx/>
                <a:uFillTx/>
                <a:latin typeface="+mn-lt"/>
                <a:ea typeface="+mn-ea"/>
                <a:cs typeface="+mn-cs"/>
              </a:rPr>
              <a:t>ECU/</a:t>
            </a:r>
            <a:r>
              <a:rPr kumimoji="0" lang="zh-CN" altLang="en-US" sz="1400" i="0" u="none" strike="noStrike" kern="0" cap="none" spc="0" normalizeH="0" baseline="0" noProof="0" dirty="0">
                <a:ln>
                  <a:noFill/>
                </a:ln>
                <a:solidFill>
                  <a:schemeClr val="tx1"/>
                </a:solidFill>
                <a:effectLst/>
                <a:uLnTx/>
                <a:uFillTx/>
                <a:latin typeface="+mn-lt"/>
                <a:ea typeface="+mn-ea"/>
                <a:cs typeface="+mn-cs"/>
              </a:rPr>
              <a:t>电机控制</a:t>
            </a:r>
            <a:r>
              <a:rPr kumimoji="0" lang="en-US" altLang="zh-CN" sz="1400" i="0" u="none" strike="noStrike" kern="0" cap="none" spc="0" normalizeH="0" baseline="0" noProof="0" dirty="0">
                <a:ln>
                  <a:noFill/>
                </a:ln>
                <a:solidFill>
                  <a:schemeClr val="tx1"/>
                </a:solidFill>
                <a:effectLst/>
                <a:uLnTx/>
                <a:uFillTx/>
                <a:latin typeface="+mn-lt"/>
                <a:ea typeface="+mn-ea"/>
                <a:cs typeface="+mn-cs"/>
              </a:rPr>
              <a:t>–</a:t>
            </a:r>
            <a:r>
              <a:rPr kumimoji="0" lang="zh-CN" altLang="en-US" sz="1400" i="0" u="none" strike="noStrike" kern="0" cap="none" spc="0" normalizeH="0" baseline="0" noProof="0" dirty="0">
                <a:ln>
                  <a:noFill/>
                </a:ln>
                <a:solidFill>
                  <a:schemeClr val="tx1"/>
                </a:solidFill>
                <a:effectLst/>
                <a:uLnTx/>
                <a:uFillTx/>
                <a:latin typeface="+mn-lt"/>
                <a:ea typeface="+mn-ea"/>
                <a:cs typeface="+mn-cs"/>
              </a:rPr>
              <a:t>减少客户更改的风险。</a:t>
            </a:r>
            <a:endParaRPr kumimoji="0" lang="en-GB" sz="1400" i="0" u="none" strike="noStrike" kern="0" cap="none" spc="0" normalizeH="0" baseline="0" noProof="0" dirty="0">
              <a:ln>
                <a:noFill/>
              </a:ln>
              <a:solidFill>
                <a:schemeClr val="tx1"/>
              </a:solidFill>
              <a:effectLst/>
              <a:uLnTx/>
              <a:uFillTx/>
              <a:latin typeface="+mn-lt"/>
              <a:ea typeface="+mn-ea"/>
              <a:cs typeface="+mn-cs"/>
            </a:endParaRPr>
          </a:p>
          <a:p>
            <a:pPr marL="230188" marR="0" lvl="0" indent="-230188" algn="l" defTabSz="914400" rtl="0" eaLnBrk="0" fontAlgn="base" latinLnBrk="0" hangingPunct="0">
              <a:lnSpc>
                <a:spcPct val="100000"/>
              </a:lnSpc>
              <a:spcBef>
                <a:spcPct val="20000"/>
              </a:spcBef>
              <a:spcAft>
                <a:spcPct val="0"/>
              </a:spcAft>
              <a:buClr>
                <a:srgbClr val="FF0000"/>
              </a:buClr>
              <a:buSzPct val="100000"/>
              <a:buFont typeface="Wingdings" pitchFamily="2" charset="2"/>
              <a:buChar char="§"/>
              <a:tabLst/>
              <a:defRPr/>
            </a:pPr>
            <a:r>
              <a:rPr kumimoji="0" lang="en-US" altLang="zh-CN" sz="1400" i="0" u="none" strike="noStrike" kern="0" cap="none" spc="0" normalizeH="0" baseline="0" noProof="0" dirty="0">
                <a:ln>
                  <a:noFill/>
                </a:ln>
                <a:solidFill>
                  <a:schemeClr val="tx1"/>
                </a:solidFill>
                <a:effectLst/>
                <a:uLnTx/>
                <a:uFillTx/>
                <a:latin typeface="+mn-lt"/>
                <a:ea typeface="+mn-ea"/>
                <a:cs typeface="+mn-cs"/>
              </a:rPr>
              <a:t>EPS</a:t>
            </a:r>
            <a:r>
              <a:rPr kumimoji="0" lang="zh-CN" altLang="en-US" sz="1400" i="0" u="none" strike="noStrike" kern="0" cap="none" spc="0" normalizeH="0" baseline="0" noProof="0" dirty="0">
                <a:ln>
                  <a:noFill/>
                </a:ln>
                <a:solidFill>
                  <a:schemeClr val="tx1"/>
                </a:solidFill>
                <a:effectLst/>
                <a:uLnTx/>
                <a:uFillTx/>
                <a:latin typeface="+mn-lt"/>
                <a:ea typeface="+mn-ea"/>
                <a:cs typeface="+mn-cs"/>
              </a:rPr>
              <a:t>控制器使用类似</a:t>
            </a:r>
            <a:r>
              <a:rPr kumimoji="0" lang="en-US" altLang="zh-CN" sz="1400" i="0" u="none" strike="noStrike" kern="0" cap="none" spc="0" normalizeH="0" baseline="0" noProof="0" dirty="0">
                <a:ln>
                  <a:noFill/>
                </a:ln>
                <a:solidFill>
                  <a:schemeClr val="tx1"/>
                </a:solidFill>
                <a:effectLst/>
                <a:uLnTx/>
                <a:uFillTx/>
                <a:latin typeface="+mn-lt"/>
                <a:ea typeface="+mn-ea"/>
                <a:cs typeface="+mn-cs"/>
              </a:rPr>
              <a:t>AUTOSAR</a:t>
            </a:r>
            <a:r>
              <a:rPr kumimoji="0" lang="zh-CN" altLang="en-US" sz="1400" i="0" u="none" strike="noStrike" kern="0" cap="none" spc="0" normalizeH="0" baseline="0" noProof="0" dirty="0">
                <a:ln>
                  <a:noFill/>
                </a:ln>
                <a:solidFill>
                  <a:schemeClr val="tx1"/>
                </a:solidFill>
                <a:effectLst/>
                <a:uLnTx/>
                <a:uFillTx/>
                <a:latin typeface="+mn-lt"/>
                <a:ea typeface="+mn-ea"/>
                <a:cs typeface="+mn-cs"/>
              </a:rPr>
              <a:t>的基本软件，该软件具有应用程序组件的运行时环境接口。允许更容易地集成</a:t>
            </a:r>
            <a:r>
              <a:rPr kumimoji="0" lang="en-US" altLang="zh-CN" sz="1400" i="0" u="none" strike="noStrike" kern="0" cap="none" spc="0" normalizeH="0" baseline="0" noProof="0" dirty="0">
                <a:ln>
                  <a:noFill/>
                </a:ln>
                <a:solidFill>
                  <a:schemeClr val="tx1"/>
                </a:solidFill>
                <a:effectLst/>
                <a:uLnTx/>
                <a:uFillTx/>
                <a:latin typeface="+mn-lt"/>
                <a:ea typeface="+mn-ea"/>
                <a:cs typeface="+mn-cs"/>
              </a:rPr>
              <a:t>OEM</a:t>
            </a:r>
            <a:r>
              <a:rPr kumimoji="0" lang="zh-CN" altLang="en-US" sz="1400" i="0" u="none" strike="noStrike" kern="0" cap="none" spc="0" normalizeH="0" baseline="0" noProof="0" dirty="0">
                <a:ln>
                  <a:noFill/>
                </a:ln>
                <a:solidFill>
                  <a:schemeClr val="tx1"/>
                </a:solidFill>
                <a:effectLst/>
                <a:uLnTx/>
                <a:uFillTx/>
                <a:latin typeface="+mn-lt"/>
                <a:ea typeface="+mn-ea"/>
                <a:cs typeface="+mn-cs"/>
              </a:rPr>
              <a:t>功能。</a:t>
            </a:r>
            <a:endParaRPr kumimoji="0" lang="en-GB" sz="1400"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6506830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R</a:t>
            </a:r>
            <a:r>
              <a:rPr lang="en-GB" altLang="zh-CN" dirty="0"/>
              <a:t>D GEN3 </a:t>
            </a:r>
            <a:r>
              <a:rPr lang="en-US" altLang="zh-CN" dirty="0"/>
              <a:t>-</a:t>
            </a:r>
            <a:r>
              <a:rPr lang="zh-CN" altLang="en-US" dirty="0"/>
              <a:t>框图</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2">
            <a:extLst>
              <a:ext uri="{FF2B5EF4-FFF2-40B4-BE49-F238E27FC236}">
                <a16:creationId xmlns:a16="http://schemas.microsoft.com/office/drawing/2014/main" id="{D34A9B76-E069-447D-9414-07EA0988BA4C}"/>
              </a:ext>
            </a:extLst>
          </p:cNvPr>
          <p:cNvPicPr>
            <a:picLocks noGrp="1" noChangeAspect="1" noChangeArrowheads="1"/>
          </p:cNvPicPr>
          <p:nvPr>
            <p:ph idx="1"/>
          </p:nvPr>
        </p:nvPicPr>
        <p:blipFill>
          <a:blip r:embed="rId2" cstate="print"/>
          <a:srcRect/>
          <a:stretch>
            <a:fillRect/>
          </a:stretch>
        </p:blipFill>
        <p:spPr bwMode="auto">
          <a:xfrm>
            <a:off x="751742" y="548901"/>
            <a:ext cx="7754338" cy="4139907"/>
          </a:xfrm>
          <a:prstGeom prst="rect">
            <a:avLst/>
          </a:prstGeom>
          <a:noFill/>
          <a:ln w="9525">
            <a:noFill/>
            <a:miter lim="800000"/>
            <a:headEnd/>
            <a:tailEnd/>
          </a:ln>
        </p:spPr>
      </p:pic>
    </p:spTree>
    <p:extLst>
      <p:ext uri="{BB962C8B-B14F-4D97-AF65-F5344CB8AC3E}">
        <p14:creationId xmlns:p14="http://schemas.microsoft.com/office/powerpoint/2010/main" val="9011076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GB" altLang="zh-CN" dirty="0"/>
              <a:t>CD GEN3</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9" name="Picture 11">
            <a:extLst>
              <a:ext uri="{FF2B5EF4-FFF2-40B4-BE49-F238E27FC236}">
                <a16:creationId xmlns:a16="http://schemas.microsoft.com/office/drawing/2014/main" id="{D45CCB92-62BF-445F-A5A6-154C42817E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0168" y="502318"/>
            <a:ext cx="2214087" cy="194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a:extLst>
              <a:ext uri="{FF2B5EF4-FFF2-40B4-BE49-F238E27FC236}">
                <a16:creationId xmlns:a16="http://schemas.microsoft.com/office/drawing/2014/main" id="{5D5A239A-0A66-442D-B565-24C5360EDA99}"/>
              </a:ext>
            </a:extLst>
          </p:cNvPr>
          <p:cNvSpPr txBox="1">
            <a:spLocks noChangeArrowheads="1"/>
          </p:cNvSpPr>
          <p:nvPr/>
        </p:nvSpPr>
        <p:spPr bwMode="auto">
          <a:xfrm>
            <a:off x="6798041" y="4006443"/>
            <a:ext cx="1017588" cy="338138"/>
          </a:xfrm>
          <a:prstGeom prst="rect">
            <a:avLst/>
          </a:prstGeom>
          <a:noFill/>
          <a:ln w="9525">
            <a:noFill/>
            <a:miter lim="800000"/>
            <a:headEnd/>
            <a:tailEnd/>
          </a:ln>
        </p:spPr>
        <p:txBody>
          <a:bodyPr wrap="none">
            <a:spAutoFit/>
          </a:bodyPr>
          <a:lstStyle/>
          <a:p>
            <a:r>
              <a:rPr lang="en-GB" sz="1600" b="1" dirty="0"/>
              <a:t>12:8 IPM</a:t>
            </a:r>
            <a:endParaRPr lang="en-US" sz="1600" b="1" dirty="0"/>
          </a:p>
        </p:txBody>
      </p:sp>
      <p:pic>
        <p:nvPicPr>
          <p:cNvPr id="11" name="Picture 29">
            <a:extLst>
              <a:ext uri="{FF2B5EF4-FFF2-40B4-BE49-F238E27FC236}">
                <a16:creationId xmlns:a16="http://schemas.microsoft.com/office/drawing/2014/main" id="{08E2FF76-E665-4B85-A6DC-D4C43C2E31BE}"/>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0424503" flipH="1">
            <a:off x="4385347" y="1864085"/>
            <a:ext cx="2854325" cy="2533650"/>
          </a:xfrm>
          <a:prstGeom prst="rect">
            <a:avLst/>
          </a:prstGeom>
          <a:noFill/>
          <a:ln w="9525">
            <a:noFill/>
            <a:miter lim="800000"/>
            <a:headEnd/>
            <a:tailEnd/>
          </a:ln>
        </p:spPr>
      </p:pic>
      <p:pic>
        <p:nvPicPr>
          <p:cNvPr id="12" name="Picture 33">
            <a:extLst>
              <a:ext uri="{FF2B5EF4-FFF2-40B4-BE49-F238E27FC236}">
                <a16:creationId xmlns:a16="http://schemas.microsoft.com/office/drawing/2014/main" id="{F4521387-623E-47A2-AAF5-070665F42CAC}"/>
              </a:ext>
            </a:extLst>
          </p:cNvPr>
          <p:cNvPicPr>
            <a:picLocks noChangeAspect="1" noChangeArrowheads="1"/>
          </p:cNvPicPr>
          <p:nvPr/>
        </p:nvPicPr>
        <p:blipFill>
          <a:blip r:embed="rId4" cstate="print"/>
          <a:srcRect/>
          <a:stretch>
            <a:fillRect/>
          </a:stretch>
        </p:blipFill>
        <p:spPr bwMode="auto">
          <a:xfrm>
            <a:off x="1807221" y="2571750"/>
            <a:ext cx="2002169" cy="1824198"/>
          </a:xfrm>
          <a:prstGeom prst="rect">
            <a:avLst/>
          </a:prstGeom>
          <a:noFill/>
          <a:ln w="9525">
            <a:noFill/>
            <a:miter lim="800000"/>
            <a:headEnd/>
            <a:tailEnd/>
          </a:ln>
        </p:spPr>
      </p:pic>
      <p:pic>
        <p:nvPicPr>
          <p:cNvPr id="13" name="Picture 2">
            <a:extLst>
              <a:ext uri="{FF2B5EF4-FFF2-40B4-BE49-F238E27FC236}">
                <a16:creationId xmlns:a16="http://schemas.microsoft.com/office/drawing/2014/main" id="{27C41341-AB0A-4856-8688-53EE2D374AA1}"/>
              </a:ext>
            </a:extLst>
          </p:cNvPr>
          <p:cNvPicPr>
            <a:picLocks noChangeAspect="1" noChangeArrowheads="1"/>
          </p:cNvPicPr>
          <p:nvPr/>
        </p:nvPicPr>
        <p:blipFill>
          <a:blip r:embed="rId5" cstate="print"/>
          <a:srcRect/>
          <a:stretch>
            <a:fillRect/>
          </a:stretch>
        </p:blipFill>
        <p:spPr bwMode="auto">
          <a:xfrm>
            <a:off x="1430610" y="603317"/>
            <a:ext cx="2396456" cy="2102890"/>
          </a:xfrm>
          <a:prstGeom prst="rect">
            <a:avLst/>
          </a:prstGeom>
          <a:noFill/>
          <a:ln w="9525">
            <a:noFill/>
            <a:miter lim="800000"/>
            <a:headEnd/>
            <a:tailEnd/>
          </a:ln>
          <a:effectLst/>
        </p:spPr>
      </p:pic>
    </p:spTree>
    <p:extLst>
      <p:ext uri="{BB962C8B-B14F-4D97-AF65-F5344CB8AC3E}">
        <p14:creationId xmlns:p14="http://schemas.microsoft.com/office/powerpoint/2010/main" val="31105947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a:xfrm>
            <a:off x="360364" y="143956"/>
            <a:ext cx="8424001" cy="593817"/>
          </a:xfrm>
        </p:spPr>
        <p:txBody>
          <a:bodyPr/>
          <a:lstStyle/>
          <a:p>
            <a:r>
              <a:rPr lang="en-GB" altLang="zh-CN" dirty="0"/>
              <a:t>CD GEN3 </a:t>
            </a:r>
            <a:r>
              <a:rPr lang="en-US" altLang="zh-CN" dirty="0"/>
              <a:t>- </a:t>
            </a:r>
            <a:r>
              <a:rPr lang="en-GB" altLang="zh-CN" dirty="0"/>
              <a:t>ECU Roadmap</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14" name="Group 2">
            <a:extLst>
              <a:ext uri="{FF2B5EF4-FFF2-40B4-BE49-F238E27FC236}">
                <a16:creationId xmlns:a16="http://schemas.microsoft.com/office/drawing/2014/main" id="{C9CC4C06-16D8-4A49-90A5-AB2E95672B07}"/>
              </a:ext>
            </a:extLst>
          </p:cNvPr>
          <p:cNvGrpSpPr>
            <a:grpSpLocks/>
          </p:cNvGrpSpPr>
          <p:nvPr/>
        </p:nvGrpSpPr>
        <p:grpSpPr bwMode="auto">
          <a:xfrm>
            <a:off x="1185863" y="614363"/>
            <a:ext cx="6748463" cy="4002882"/>
            <a:chOff x="36" y="516"/>
            <a:chExt cx="5668" cy="3362"/>
          </a:xfrm>
        </p:grpSpPr>
        <p:sp>
          <p:nvSpPr>
            <p:cNvPr id="15" name="Rectangle 3">
              <a:extLst>
                <a:ext uri="{FF2B5EF4-FFF2-40B4-BE49-F238E27FC236}">
                  <a16:creationId xmlns:a16="http://schemas.microsoft.com/office/drawing/2014/main" id="{9C8C72D5-60AB-423F-958D-72273BB52594}"/>
                </a:ext>
              </a:extLst>
            </p:cNvPr>
            <p:cNvSpPr>
              <a:spLocks noChangeArrowheads="1"/>
            </p:cNvSpPr>
            <p:nvPr/>
          </p:nvSpPr>
          <p:spPr bwMode="auto">
            <a:xfrm>
              <a:off x="1796" y="517"/>
              <a:ext cx="415" cy="133"/>
            </a:xfrm>
            <a:prstGeom prst="rect">
              <a:avLst/>
            </a:prstGeom>
            <a:solidFill>
              <a:schemeClr val="tx1"/>
            </a:solidFill>
            <a:ln w="9525">
              <a:solidFill>
                <a:schemeClr val="tx1"/>
              </a:solidFill>
              <a:miter lim="800000"/>
              <a:headEnd/>
              <a:tailEnd/>
            </a:ln>
          </p:spPr>
          <p:txBody>
            <a:bodyPr wrap="none" anchor="ctr"/>
            <a:lstStyle/>
            <a:p>
              <a:pPr algn="ctr" eaLnBrk="0" hangingPunct="0">
                <a:spcBef>
                  <a:spcPct val="50000"/>
                </a:spcBef>
              </a:pPr>
              <a:r>
                <a:rPr lang="en-GB" sz="900" b="1">
                  <a:solidFill>
                    <a:schemeClr val="bg1"/>
                  </a:solidFill>
                </a:rPr>
                <a:t>2005</a:t>
              </a:r>
            </a:p>
          </p:txBody>
        </p:sp>
        <p:sp>
          <p:nvSpPr>
            <p:cNvPr id="16" name="Rectangle 4">
              <a:extLst>
                <a:ext uri="{FF2B5EF4-FFF2-40B4-BE49-F238E27FC236}">
                  <a16:creationId xmlns:a16="http://schemas.microsoft.com/office/drawing/2014/main" id="{698FCF35-D144-4FB7-99E4-FF9B8C12E57E}"/>
                </a:ext>
              </a:extLst>
            </p:cNvPr>
            <p:cNvSpPr>
              <a:spLocks noChangeArrowheads="1"/>
            </p:cNvSpPr>
            <p:nvPr/>
          </p:nvSpPr>
          <p:spPr bwMode="auto">
            <a:xfrm>
              <a:off x="2213" y="517"/>
              <a:ext cx="448" cy="133"/>
            </a:xfrm>
            <a:prstGeom prst="rect">
              <a:avLst/>
            </a:prstGeom>
            <a:noFill/>
            <a:ln w="9525">
              <a:solidFill>
                <a:schemeClr val="tx1"/>
              </a:solidFill>
              <a:miter lim="800000"/>
              <a:headEnd/>
              <a:tailEnd/>
            </a:ln>
          </p:spPr>
          <p:txBody>
            <a:bodyPr wrap="none" anchor="ctr"/>
            <a:lstStyle/>
            <a:p>
              <a:pPr algn="ctr" eaLnBrk="0" hangingPunct="0">
                <a:spcBef>
                  <a:spcPct val="50000"/>
                </a:spcBef>
              </a:pPr>
              <a:r>
                <a:rPr lang="en-GB" sz="900" b="1"/>
                <a:t>2006</a:t>
              </a:r>
            </a:p>
          </p:txBody>
        </p:sp>
        <p:sp>
          <p:nvSpPr>
            <p:cNvPr id="17" name="Rectangle 5">
              <a:extLst>
                <a:ext uri="{FF2B5EF4-FFF2-40B4-BE49-F238E27FC236}">
                  <a16:creationId xmlns:a16="http://schemas.microsoft.com/office/drawing/2014/main" id="{33E3C06B-016C-43E8-AC56-E806997AB0ED}"/>
                </a:ext>
              </a:extLst>
            </p:cNvPr>
            <p:cNvSpPr>
              <a:spLocks noChangeArrowheads="1"/>
            </p:cNvSpPr>
            <p:nvPr/>
          </p:nvSpPr>
          <p:spPr bwMode="auto">
            <a:xfrm>
              <a:off x="2663" y="517"/>
              <a:ext cx="415" cy="133"/>
            </a:xfrm>
            <a:prstGeom prst="rect">
              <a:avLst/>
            </a:prstGeom>
            <a:solidFill>
              <a:schemeClr val="tx1"/>
            </a:solidFill>
            <a:ln w="9525">
              <a:solidFill>
                <a:schemeClr val="tx1"/>
              </a:solidFill>
              <a:miter lim="800000"/>
              <a:headEnd/>
              <a:tailEnd/>
            </a:ln>
          </p:spPr>
          <p:txBody>
            <a:bodyPr wrap="none" anchor="ctr"/>
            <a:lstStyle/>
            <a:p>
              <a:pPr algn="ctr" eaLnBrk="0" hangingPunct="0">
                <a:spcBef>
                  <a:spcPct val="50000"/>
                </a:spcBef>
              </a:pPr>
              <a:r>
                <a:rPr lang="en-GB" sz="900" b="1">
                  <a:solidFill>
                    <a:schemeClr val="bg1"/>
                  </a:solidFill>
                </a:rPr>
                <a:t>2007</a:t>
              </a:r>
            </a:p>
          </p:txBody>
        </p:sp>
        <p:sp>
          <p:nvSpPr>
            <p:cNvPr id="18" name="Rectangle 6">
              <a:extLst>
                <a:ext uri="{FF2B5EF4-FFF2-40B4-BE49-F238E27FC236}">
                  <a16:creationId xmlns:a16="http://schemas.microsoft.com/office/drawing/2014/main" id="{FF4024CD-560A-4EEA-8A6C-28D0634CA51E}"/>
                </a:ext>
              </a:extLst>
            </p:cNvPr>
            <p:cNvSpPr>
              <a:spLocks noChangeArrowheads="1"/>
            </p:cNvSpPr>
            <p:nvPr/>
          </p:nvSpPr>
          <p:spPr bwMode="auto">
            <a:xfrm>
              <a:off x="3080" y="517"/>
              <a:ext cx="448" cy="133"/>
            </a:xfrm>
            <a:prstGeom prst="rect">
              <a:avLst/>
            </a:prstGeom>
            <a:noFill/>
            <a:ln w="9525">
              <a:solidFill>
                <a:schemeClr val="tx1"/>
              </a:solidFill>
              <a:miter lim="800000"/>
              <a:headEnd/>
              <a:tailEnd/>
            </a:ln>
          </p:spPr>
          <p:txBody>
            <a:bodyPr wrap="none" anchor="ctr"/>
            <a:lstStyle/>
            <a:p>
              <a:pPr algn="ctr" eaLnBrk="0" hangingPunct="0">
                <a:spcBef>
                  <a:spcPct val="50000"/>
                </a:spcBef>
              </a:pPr>
              <a:r>
                <a:rPr lang="en-GB" sz="900" b="1"/>
                <a:t>2008</a:t>
              </a:r>
            </a:p>
          </p:txBody>
        </p:sp>
        <p:sp>
          <p:nvSpPr>
            <p:cNvPr id="19" name="Rectangle 7">
              <a:extLst>
                <a:ext uri="{FF2B5EF4-FFF2-40B4-BE49-F238E27FC236}">
                  <a16:creationId xmlns:a16="http://schemas.microsoft.com/office/drawing/2014/main" id="{29C68D6C-07D3-450B-83FB-532A924D5E00}"/>
                </a:ext>
              </a:extLst>
            </p:cNvPr>
            <p:cNvSpPr>
              <a:spLocks noChangeArrowheads="1"/>
            </p:cNvSpPr>
            <p:nvPr/>
          </p:nvSpPr>
          <p:spPr bwMode="auto">
            <a:xfrm>
              <a:off x="3527" y="517"/>
              <a:ext cx="415" cy="133"/>
            </a:xfrm>
            <a:prstGeom prst="rect">
              <a:avLst/>
            </a:prstGeom>
            <a:solidFill>
              <a:schemeClr val="tx1"/>
            </a:solidFill>
            <a:ln w="9525">
              <a:solidFill>
                <a:schemeClr val="tx1"/>
              </a:solidFill>
              <a:miter lim="800000"/>
              <a:headEnd/>
              <a:tailEnd/>
            </a:ln>
          </p:spPr>
          <p:txBody>
            <a:bodyPr wrap="none" anchor="ctr"/>
            <a:lstStyle/>
            <a:p>
              <a:pPr algn="ctr" eaLnBrk="0" hangingPunct="0">
                <a:spcBef>
                  <a:spcPct val="50000"/>
                </a:spcBef>
              </a:pPr>
              <a:r>
                <a:rPr lang="en-GB" sz="900" b="1">
                  <a:solidFill>
                    <a:schemeClr val="bg1"/>
                  </a:solidFill>
                </a:rPr>
                <a:t>2009</a:t>
              </a:r>
            </a:p>
          </p:txBody>
        </p:sp>
        <p:sp>
          <p:nvSpPr>
            <p:cNvPr id="20" name="Rectangle 8">
              <a:extLst>
                <a:ext uri="{FF2B5EF4-FFF2-40B4-BE49-F238E27FC236}">
                  <a16:creationId xmlns:a16="http://schemas.microsoft.com/office/drawing/2014/main" id="{03DD6D9B-57AC-4CDA-8BF0-5A515A413D00}"/>
                </a:ext>
              </a:extLst>
            </p:cNvPr>
            <p:cNvSpPr>
              <a:spLocks noChangeArrowheads="1"/>
            </p:cNvSpPr>
            <p:nvPr/>
          </p:nvSpPr>
          <p:spPr bwMode="auto">
            <a:xfrm>
              <a:off x="3944" y="517"/>
              <a:ext cx="448" cy="133"/>
            </a:xfrm>
            <a:prstGeom prst="rect">
              <a:avLst/>
            </a:prstGeom>
            <a:noFill/>
            <a:ln w="9525">
              <a:solidFill>
                <a:schemeClr val="tx1"/>
              </a:solidFill>
              <a:miter lim="800000"/>
              <a:headEnd/>
              <a:tailEnd/>
            </a:ln>
          </p:spPr>
          <p:txBody>
            <a:bodyPr wrap="none" anchor="ctr"/>
            <a:lstStyle/>
            <a:p>
              <a:pPr algn="ctr" eaLnBrk="0" hangingPunct="0">
                <a:spcBef>
                  <a:spcPct val="50000"/>
                </a:spcBef>
              </a:pPr>
              <a:r>
                <a:rPr lang="en-GB" sz="900" b="1"/>
                <a:t>2010</a:t>
              </a:r>
            </a:p>
          </p:txBody>
        </p:sp>
        <p:sp>
          <p:nvSpPr>
            <p:cNvPr id="21" name="Rectangle 9">
              <a:extLst>
                <a:ext uri="{FF2B5EF4-FFF2-40B4-BE49-F238E27FC236}">
                  <a16:creationId xmlns:a16="http://schemas.microsoft.com/office/drawing/2014/main" id="{CF37896B-1782-420F-BC59-9FAC2ABA0890}"/>
                </a:ext>
              </a:extLst>
            </p:cNvPr>
            <p:cNvSpPr>
              <a:spLocks noChangeArrowheads="1"/>
            </p:cNvSpPr>
            <p:nvPr/>
          </p:nvSpPr>
          <p:spPr bwMode="auto">
            <a:xfrm>
              <a:off x="4391" y="517"/>
              <a:ext cx="415" cy="133"/>
            </a:xfrm>
            <a:prstGeom prst="rect">
              <a:avLst/>
            </a:prstGeom>
            <a:solidFill>
              <a:schemeClr val="tx1"/>
            </a:solidFill>
            <a:ln w="9525">
              <a:solidFill>
                <a:schemeClr val="tx1"/>
              </a:solidFill>
              <a:miter lim="800000"/>
              <a:headEnd/>
              <a:tailEnd/>
            </a:ln>
          </p:spPr>
          <p:txBody>
            <a:bodyPr wrap="none" anchor="ctr"/>
            <a:lstStyle/>
            <a:p>
              <a:pPr algn="ctr" eaLnBrk="0" hangingPunct="0">
                <a:spcBef>
                  <a:spcPct val="50000"/>
                </a:spcBef>
              </a:pPr>
              <a:r>
                <a:rPr lang="en-GB" sz="900" b="1">
                  <a:solidFill>
                    <a:schemeClr val="bg1"/>
                  </a:solidFill>
                </a:rPr>
                <a:t>2011</a:t>
              </a:r>
            </a:p>
          </p:txBody>
        </p:sp>
        <p:sp>
          <p:nvSpPr>
            <p:cNvPr id="22" name="Rectangle 10">
              <a:extLst>
                <a:ext uri="{FF2B5EF4-FFF2-40B4-BE49-F238E27FC236}">
                  <a16:creationId xmlns:a16="http://schemas.microsoft.com/office/drawing/2014/main" id="{5877B99A-5405-4117-A0FB-31C9C9E3E54C}"/>
                </a:ext>
              </a:extLst>
            </p:cNvPr>
            <p:cNvSpPr>
              <a:spLocks noChangeArrowheads="1"/>
            </p:cNvSpPr>
            <p:nvPr/>
          </p:nvSpPr>
          <p:spPr bwMode="auto">
            <a:xfrm>
              <a:off x="4808" y="517"/>
              <a:ext cx="448" cy="133"/>
            </a:xfrm>
            <a:prstGeom prst="rect">
              <a:avLst/>
            </a:prstGeom>
            <a:noFill/>
            <a:ln w="9525">
              <a:solidFill>
                <a:schemeClr val="tx1"/>
              </a:solidFill>
              <a:miter lim="800000"/>
              <a:headEnd/>
              <a:tailEnd/>
            </a:ln>
          </p:spPr>
          <p:txBody>
            <a:bodyPr wrap="none" anchor="ctr"/>
            <a:lstStyle/>
            <a:p>
              <a:pPr algn="ctr" eaLnBrk="0" hangingPunct="0">
                <a:spcBef>
                  <a:spcPct val="50000"/>
                </a:spcBef>
              </a:pPr>
              <a:r>
                <a:rPr lang="en-GB" sz="900" b="1"/>
                <a:t>2012</a:t>
              </a:r>
            </a:p>
          </p:txBody>
        </p:sp>
        <p:sp>
          <p:nvSpPr>
            <p:cNvPr id="23" name="Rectangle 11">
              <a:extLst>
                <a:ext uri="{FF2B5EF4-FFF2-40B4-BE49-F238E27FC236}">
                  <a16:creationId xmlns:a16="http://schemas.microsoft.com/office/drawing/2014/main" id="{BFF05CD7-4404-4CF2-B976-51DB4214C722}"/>
                </a:ext>
              </a:extLst>
            </p:cNvPr>
            <p:cNvSpPr>
              <a:spLocks noChangeArrowheads="1"/>
            </p:cNvSpPr>
            <p:nvPr/>
          </p:nvSpPr>
          <p:spPr bwMode="auto">
            <a:xfrm>
              <a:off x="36" y="677"/>
              <a:ext cx="5668" cy="521"/>
            </a:xfrm>
            <a:prstGeom prst="rect">
              <a:avLst/>
            </a:prstGeom>
            <a:solidFill>
              <a:schemeClr val="bg1"/>
            </a:solidFill>
            <a:ln w="28575">
              <a:solidFill>
                <a:srgbClr val="CC0000"/>
              </a:solidFill>
              <a:miter lim="800000"/>
              <a:headEnd/>
              <a:tailEnd/>
            </a:ln>
            <a:effectLst>
              <a:outerShdw dist="35921" dir="2700000" algn="ctr" rotWithShape="0">
                <a:srgbClr val="808080"/>
              </a:outerShdw>
            </a:effectLst>
          </p:spPr>
          <p:txBody>
            <a:bodyPr wrap="none"/>
            <a:lstStyle/>
            <a:p>
              <a:pPr algn="ctr" eaLnBrk="0" hangingPunct="0">
                <a:spcBef>
                  <a:spcPct val="50000"/>
                </a:spcBef>
                <a:defRPr/>
              </a:pPr>
              <a:r>
                <a:rPr lang="zh-CN" altLang="en-US" sz="1050" b="1" dirty="0">
                  <a:solidFill>
                    <a:srgbClr val="CC0000"/>
                  </a:solidFill>
                </a:rPr>
                <a:t>转向柱驱动装置</a:t>
              </a:r>
              <a:endParaRPr lang="en-GB" sz="1050" b="1" dirty="0">
                <a:solidFill>
                  <a:srgbClr val="CC0000"/>
                </a:solidFill>
              </a:endParaRPr>
            </a:p>
          </p:txBody>
        </p:sp>
        <p:sp>
          <p:nvSpPr>
            <p:cNvPr id="24" name="Rectangle 12">
              <a:extLst>
                <a:ext uri="{FF2B5EF4-FFF2-40B4-BE49-F238E27FC236}">
                  <a16:creationId xmlns:a16="http://schemas.microsoft.com/office/drawing/2014/main" id="{DC38C596-8AB8-400F-9A41-B69C9383370E}"/>
                </a:ext>
              </a:extLst>
            </p:cNvPr>
            <p:cNvSpPr>
              <a:spLocks noChangeArrowheads="1"/>
            </p:cNvSpPr>
            <p:nvPr/>
          </p:nvSpPr>
          <p:spPr bwMode="auto">
            <a:xfrm>
              <a:off x="84" y="874"/>
              <a:ext cx="397" cy="266"/>
            </a:xfrm>
            <a:prstGeom prst="rect">
              <a:avLst/>
            </a:prstGeom>
            <a:solidFill>
              <a:srgbClr val="CC0000"/>
            </a:solidFill>
            <a:ln w="19050">
              <a:solidFill>
                <a:schemeClr val="bg1"/>
              </a:solidFill>
              <a:miter lim="800000"/>
              <a:headEnd/>
              <a:tailEnd/>
            </a:ln>
          </p:spPr>
          <p:txBody>
            <a:bodyPr wrap="none" anchor="ctr"/>
            <a:lstStyle/>
            <a:p>
              <a:pPr algn="ctr" eaLnBrk="0" hangingPunct="0">
                <a:spcBef>
                  <a:spcPct val="50000"/>
                </a:spcBef>
              </a:pPr>
              <a:r>
                <a:rPr lang="en-GB" sz="1050">
                  <a:solidFill>
                    <a:srgbClr val="FFFFFF"/>
                  </a:solidFill>
                </a:rPr>
                <a:t>Gen1</a:t>
              </a:r>
            </a:p>
          </p:txBody>
        </p:sp>
        <p:sp>
          <p:nvSpPr>
            <p:cNvPr id="25" name="AutoShape 13">
              <a:extLst>
                <a:ext uri="{FF2B5EF4-FFF2-40B4-BE49-F238E27FC236}">
                  <a16:creationId xmlns:a16="http://schemas.microsoft.com/office/drawing/2014/main" id="{6A9346DA-8BAA-45BB-9F65-5D433A163222}"/>
                </a:ext>
              </a:extLst>
            </p:cNvPr>
            <p:cNvSpPr>
              <a:spLocks noChangeArrowheads="1"/>
            </p:cNvSpPr>
            <p:nvPr/>
          </p:nvSpPr>
          <p:spPr bwMode="auto">
            <a:xfrm>
              <a:off x="498" y="900"/>
              <a:ext cx="1138" cy="234"/>
            </a:xfrm>
            <a:prstGeom prst="rightArrow">
              <a:avLst>
                <a:gd name="adj1" fmla="val 42731"/>
                <a:gd name="adj2" fmla="val 62389"/>
              </a:avLst>
            </a:prstGeom>
            <a:solidFill>
              <a:srgbClr val="C2C7BD"/>
            </a:solidFill>
            <a:ln w="9525">
              <a:solidFill>
                <a:schemeClr val="bg2"/>
              </a:solidFill>
              <a:miter lim="800000"/>
              <a:headEnd/>
              <a:tailEnd/>
            </a:ln>
          </p:spPr>
          <p:txBody>
            <a:bodyPr wrap="none" anchor="ctr"/>
            <a:lstStyle/>
            <a:p>
              <a:pPr algn="ctr" eaLnBrk="0" hangingPunct="0">
                <a:spcBef>
                  <a:spcPct val="50000"/>
                </a:spcBef>
              </a:pPr>
              <a:endParaRPr lang="en-US" sz="1350"/>
            </a:p>
          </p:txBody>
        </p:sp>
        <p:sp>
          <p:nvSpPr>
            <p:cNvPr id="26" name="Rectangle 14">
              <a:extLst>
                <a:ext uri="{FF2B5EF4-FFF2-40B4-BE49-F238E27FC236}">
                  <a16:creationId xmlns:a16="http://schemas.microsoft.com/office/drawing/2014/main" id="{7EF2AEB8-C745-4DED-AC87-56A47599439F}"/>
                </a:ext>
              </a:extLst>
            </p:cNvPr>
            <p:cNvSpPr>
              <a:spLocks noChangeArrowheads="1"/>
            </p:cNvSpPr>
            <p:nvPr/>
          </p:nvSpPr>
          <p:spPr bwMode="auto">
            <a:xfrm>
              <a:off x="1646" y="874"/>
              <a:ext cx="397" cy="266"/>
            </a:xfrm>
            <a:prstGeom prst="rect">
              <a:avLst/>
            </a:prstGeom>
            <a:solidFill>
              <a:srgbClr val="CC0000"/>
            </a:solidFill>
            <a:ln w="19050">
              <a:solidFill>
                <a:schemeClr val="bg1"/>
              </a:solidFill>
              <a:miter lim="800000"/>
              <a:headEnd/>
              <a:tailEnd/>
            </a:ln>
          </p:spPr>
          <p:txBody>
            <a:bodyPr wrap="none" anchor="ctr"/>
            <a:lstStyle/>
            <a:p>
              <a:pPr algn="ctr" eaLnBrk="0" hangingPunct="0">
                <a:spcBef>
                  <a:spcPct val="50000"/>
                </a:spcBef>
              </a:pPr>
              <a:r>
                <a:rPr lang="en-GB" sz="1050">
                  <a:solidFill>
                    <a:srgbClr val="FFFFFF"/>
                  </a:solidFill>
                </a:rPr>
                <a:t>Gen2.1</a:t>
              </a:r>
            </a:p>
          </p:txBody>
        </p:sp>
        <p:sp>
          <p:nvSpPr>
            <p:cNvPr id="27" name="Rectangle 15">
              <a:extLst>
                <a:ext uri="{FF2B5EF4-FFF2-40B4-BE49-F238E27FC236}">
                  <a16:creationId xmlns:a16="http://schemas.microsoft.com/office/drawing/2014/main" id="{F3A4BE0E-EB65-48CC-93F5-F55BB9935385}"/>
                </a:ext>
              </a:extLst>
            </p:cNvPr>
            <p:cNvSpPr>
              <a:spLocks noChangeArrowheads="1"/>
            </p:cNvSpPr>
            <p:nvPr/>
          </p:nvSpPr>
          <p:spPr bwMode="auto">
            <a:xfrm>
              <a:off x="2202" y="874"/>
              <a:ext cx="397" cy="266"/>
            </a:xfrm>
            <a:prstGeom prst="rect">
              <a:avLst/>
            </a:prstGeom>
            <a:solidFill>
              <a:srgbClr val="CC0000"/>
            </a:solidFill>
            <a:ln w="19050">
              <a:solidFill>
                <a:schemeClr val="bg1"/>
              </a:solidFill>
              <a:miter lim="800000"/>
              <a:headEnd/>
              <a:tailEnd/>
            </a:ln>
          </p:spPr>
          <p:txBody>
            <a:bodyPr wrap="none" anchor="ctr"/>
            <a:lstStyle/>
            <a:p>
              <a:pPr algn="ctr" eaLnBrk="0" hangingPunct="0">
                <a:spcBef>
                  <a:spcPct val="50000"/>
                </a:spcBef>
              </a:pPr>
              <a:r>
                <a:rPr lang="en-GB" sz="1050">
                  <a:solidFill>
                    <a:srgbClr val="FFFFFF"/>
                  </a:solidFill>
                </a:rPr>
                <a:t>Gen2.5</a:t>
              </a:r>
            </a:p>
          </p:txBody>
        </p:sp>
        <p:sp>
          <p:nvSpPr>
            <p:cNvPr id="28" name="AutoShape 16">
              <a:extLst>
                <a:ext uri="{FF2B5EF4-FFF2-40B4-BE49-F238E27FC236}">
                  <a16:creationId xmlns:a16="http://schemas.microsoft.com/office/drawing/2014/main" id="{D9A3DE47-9FCC-4DD7-B864-4E3521F0CA59}"/>
                </a:ext>
              </a:extLst>
            </p:cNvPr>
            <p:cNvSpPr>
              <a:spLocks noChangeArrowheads="1"/>
            </p:cNvSpPr>
            <p:nvPr/>
          </p:nvSpPr>
          <p:spPr bwMode="auto">
            <a:xfrm>
              <a:off x="2616" y="900"/>
              <a:ext cx="127" cy="234"/>
            </a:xfrm>
            <a:prstGeom prst="rightArrow">
              <a:avLst>
                <a:gd name="adj1" fmla="val 42861"/>
                <a:gd name="adj2" fmla="val 41894"/>
              </a:avLst>
            </a:prstGeom>
            <a:solidFill>
              <a:srgbClr val="C2C7BD"/>
            </a:solidFill>
            <a:ln w="9525">
              <a:solidFill>
                <a:schemeClr val="bg2"/>
              </a:solidFill>
              <a:miter lim="800000"/>
              <a:headEnd/>
              <a:tailEnd/>
            </a:ln>
          </p:spPr>
          <p:txBody>
            <a:bodyPr wrap="none" anchor="ctr"/>
            <a:lstStyle/>
            <a:p>
              <a:pPr algn="ctr" eaLnBrk="0" hangingPunct="0">
                <a:spcBef>
                  <a:spcPct val="50000"/>
                </a:spcBef>
              </a:pPr>
              <a:endParaRPr lang="en-US" sz="1350"/>
            </a:p>
          </p:txBody>
        </p:sp>
        <p:sp>
          <p:nvSpPr>
            <p:cNvPr id="29" name="Rectangle 17">
              <a:extLst>
                <a:ext uri="{FF2B5EF4-FFF2-40B4-BE49-F238E27FC236}">
                  <a16:creationId xmlns:a16="http://schemas.microsoft.com/office/drawing/2014/main" id="{C609F3E1-6405-4B56-A045-3E8411C0E756}"/>
                </a:ext>
              </a:extLst>
            </p:cNvPr>
            <p:cNvSpPr>
              <a:spLocks noChangeArrowheads="1"/>
            </p:cNvSpPr>
            <p:nvPr/>
          </p:nvSpPr>
          <p:spPr bwMode="auto">
            <a:xfrm>
              <a:off x="2752" y="874"/>
              <a:ext cx="397" cy="266"/>
            </a:xfrm>
            <a:prstGeom prst="rect">
              <a:avLst/>
            </a:prstGeom>
            <a:solidFill>
              <a:srgbClr val="CC0000"/>
            </a:solidFill>
            <a:ln w="19050">
              <a:solidFill>
                <a:schemeClr val="bg1"/>
              </a:solidFill>
              <a:miter lim="800000"/>
              <a:headEnd/>
              <a:tailEnd/>
            </a:ln>
          </p:spPr>
          <p:txBody>
            <a:bodyPr wrap="none" anchor="ctr"/>
            <a:lstStyle/>
            <a:p>
              <a:pPr algn="ctr" eaLnBrk="0" hangingPunct="0">
                <a:spcBef>
                  <a:spcPct val="50000"/>
                </a:spcBef>
              </a:pPr>
              <a:r>
                <a:rPr lang="en-GB" sz="1050">
                  <a:solidFill>
                    <a:srgbClr val="FFFFFF"/>
                  </a:solidFill>
                </a:rPr>
                <a:t>Gen2.6</a:t>
              </a:r>
            </a:p>
          </p:txBody>
        </p:sp>
        <p:sp>
          <p:nvSpPr>
            <p:cNvPr id="30" name="Rectangle 18">
              <a:extLst>
                <a:ext uri="{FF2B5EF4-FFF2-40B4-BE49-F238E27FC236}">
                  <a16:creationId xmlns:a16="http://schemas.microsoft.com/office/drawing/2014/main" id="{C4D1E285-7F6F-4089-9CE3-2A76AF9ADB33}"/>
                </a:ext>
              </a:extLst>
            </p:cNvPr>
            <p:cNvSpPr>
              <a:spLocks noChangeArrowheads="1"/>
            </p:cNvSpPr>
            <p:nvPr/>
          </p:nvSpPr>
          <p:spPr bwMode="auto">
            <a:xfrm>
              <a:off x="3296" y="874"/>
              <a:ext cx="397" cy="266"/>
            </a:xfrm>
            <a:prstGeom prst="rect">
              <a:avLst/>
            </a:prstGeom>
            <a:solidFill>
              <a:srgbClr val="CC0000"/>
            </a:solidFill>
            <a:ln w="19050">
              <a:solidFill>
                <a:schemeClr val="bg1"/>
              </a:solidFill>
              <a:miter lim="800000"/>
              <a:headEnd/>
              <a:tailEnd/>
            </a:ln>
          </p:spPr>
          <p:txBody>
            <a:bodyPr wrap="none" anchor="ctr"/>
            <a:lstStyle/>
            <a:p>
              <a:pPr algn="ctr" eaLnBrk="0" hangingPunct="0">
                <a:spcBef>
                  <a:spcPct val="50000"/>
                </a:spcBef>
              </a:pPr>
              <a:r>
                <a:rPr lang="en-GB" sz="1050">
                  <a:solidFill>
                    <a:srgbClr val="FFFFFF"/>
                  </a:solidFill>
                </a:rPr>
                <a:t>Gen2.7</a:t>
              </a:r>
            </a:p>
          </p:txBody>
        </p:sp>
        <p:sp>
          <p:nvSpPr>
            <p:cNvPr id="31" name="AutoShape 19">
              <a:extLst>
                <a:ext uri="{FF2B5EF4-FFF2-40B4-BE49-F238E27FC236}">
                  <a16:creationId xmlns:a16="http://schemas.microsoft.com/office/drawing/2014/main" id="{48CC1DF0-A99E-41D5-9534-E09A4E5F08DC}"/>
                </a:ext>
              </a:extLst>
            </p:cNvPr>
            <p:cNvSpPr>
              <a:spLocks noChangeArrowheads="1"/>
            </p:cNvSpPr>
            <p:nvPr/>
          </p:nvSpPr>
          <p:spPr bwMode="auto">
            <a:xfrm>
              <a:off x="3715" y="900"/>
              <a:ext cx="807" cy="234"/>
            </a:xfrm>
            <a:prstGeom prst="rightArrow">
              <a:avLst>
                <a:gd name="adj1" fmla="val 53843"/>
                <a:gd name="adj2" fmla="val 63833"/>
              </a:avLst>
            </a:prstGeom>
            <a:solidFill>
              <a:srgbClr val="C2C7BD"/>
            </a:solidFill>
            <a:ln w="9525">
              <a:solidFill>
                <a:schemeClr val="bg2"/>
              </a:solidFill>
              <a:miter lim="800000"/>
              <a:headEnd/>
              <a:tailEnd/>
            </a:ln>
          </p:spPr>
          <p:txBody>
            <a:bodyPr wrap="none" anchor="ctr"/>
            <a:lstStyle/>
            <a:p>
              <a:pPr algn="ctr" eaLnBrk="0" hangingPunct="0">
                <a:spcBef>
                  <a:spcPct val="50000"/>
                </a:spcBef>
              </a:pPr>
              <a:endParaRPr lang="en-US" sz="1350"/>
            </a:p>
          </p:txBody>
        </p:sp>
        <p:sp>
          <p:nvSpPr>
            <p:cNvPr id="32" name="Rectangle 20">
              <a:extLst>
                <a:ext uri="{FF2B5EF4-FFF2-40B4-BE49-F238E27FC236}">
                  <a16:creationId xmlns:a16="http://schemas.microsoft.com/office/drawing/2014/main" id="{0B046371-8750-4234-8F2C-400F0F12888C}"/>
                </a:ext>
              </a:extLst>
            </p:cNvPr>
            <p:cNvSpPr>
              <a:spLocks noChangeArrowheads="1"/>
            </p:cNvSpPr>
            <p:nvPr/>
          </p:nvSpPr>
          <p:spPr bwMode="auto">
            <a:xfrm>
              <a:off x="4541" y="874"/>
              <a:ext cx="397" cy="266"/>
            </a:xfrm>
            <a:prstGeom prst="rect">
              <a:avLst/>
            </a:prstGeom>
            <a:solidFill>
              <a:srgbClr val="CC0000"/>
            </a:solidFill>
            <a:ln w="19050">
              <a:solidFill>
                <a:schemeClr val="bg1"/>
              </a:solidFill>
              <a:miter lim="800000"/>
              <a:headEnd/>
              <a:tailEnd/>
            </a:ln>
          </p:spPr>
          <p:txBody>
            <a:bodyPr wrap="none" anchor="ctr"/>
            <a:lstStyle/>
            <a:p>
              <a:pPr algn="ctr" eaLnBrk="0" hangingPunct="0">
                <a:spcBef>
                  <a:spcPct val="50000"/>
                </a:spcBef>
              </a:pPr>
              <a:r>
                <a:rPr lang="en-GB" sz="1050">
                  <a:solidFill>
                    <a:srgbClr val="FFFFFF"/>
                  </a:solidFill>
                </a:rPr>
                <a:t>Gen3</a:t>
              </a:r>
            </a:p>
          </p:txBody>
        </p:sp>
        <p:sp>
          <p:nvSpPr>
            <p:cNvPr id="33" name="Rectangle 22">
              <a:extLst>
                <a:ext uri="{FF2B5EF4-FFF2-40B4-BE49-F238E27FC236}">
                  <a16:creationId xmlns:a16="http://schemas.microsoft.com/office/drawing/2014/main" id="{037C66D0-3175-4BA7-B2B3-73991C12AE16}"/>
                </a:ext>
              </a:extLst>
            </p:cNvPr>
            <p:cNvSpPr>
              <a:spLocks noChangeArrowheads="1"/>
            </p:cNvSpPr>
            <p:nvPr/>
          </p:nvSpPr>
          <p:spPr bwMode="auto">
            <a:xfrm>
              <a:off x="3222" y="3612"/>
              <a:ext cx="397" cy="266"/>
            </a:xfrm>
            <a:prstGeom prst="rect">
              <a:avLst/>
            </a:prstGeom>
            <a:solidFill>
              <a:schemeClr val="folHlink"/>
            </a:solidFill>
            <a:ln w="19050">
              <a:solidFill>
                <a:schemeClr val="bg1"/>
              </a:solidFill>
              <a:miter lim="800000"/>
              <a:headEnd/>
              <a:tailEnd/>
            </a:ln>
          </p:spPr>
          <p:txBody>
            <a:bodyPr wrap="none" anchor="ctr"/>
            <a:lstStyle/>
            <a:p>
              <a:pPr algn="ctr" eaLnBrk="0" hangingPunct="0">
                <a:spcBef>
                  <a:spcPct val="50000"/>
                </a:spcBef>
              </a:pPr>
              <a:r>
                <a:rPr lang="en-GB" sz="1050">
                  <a:solidFill>
                    <a:schemeClr val="bg1"/>
                  </a:solidFill>
                </a:rPr>
                <a:t>Gen1</a:t>
              </a:r>
            </a:p>
          </p:txBody>
        </p:sp>
        <p:sp>
          <p:nvSpPr>
            <p:cNvPr id="34" name="Rectangle 23">
              <a:extLst>
                <a:ext uri="{FF2B5EF4-FFF2-40B4-BE49-F238E27FC236}">
                  <a16:creationId xmlns:a16="http://schemas.microsoft.com/office/drawing/2014/main" id="{656505D8-EBBF-490F-9767-89FEA72C8D36}"/>
                </a:ext>
              </a:extLst>
            </p:cNvPr>
            <p:cNvSpPr>
              <a:spLocks noChangeArrowheads="1"/>
            </p:cNvSpPr>
            <p:nvPr/>
          </p:nvSpPr>
          <p:spPr bwMode="auto">
            <a:xfrm>
              <a:off x="4873" y="3612"/>
              <a:ext cx="397" cy="266"/>
            </a:xfrm>
            <a:prstGeom prst="rect">
              <a:avLst/>
            </a:prstGeom>
            <a:solidFill>
              <a:schemeClr val="folHlink"/>
            </a:solidFill>
            <a:ln w="19050">
              <a:solidFill>
                <a:schemeClr val="bg1"/>
              </a:solidFill>
              <a:miter lim="800000"/>
              <a:headEnd/>
              <a:tailEnd/>
            </a:ln>
          </p:spPr>
          <p:txBody>
            <a:bodyPr wrap="none" anchor="ctr"/>
            <a:lstStyle/>
            <a:p>
              <a:pPr algn="ctr" eaLnBrk="0" hangingPunct="0">
                <a:spcBef>
                  <a:spcPct val="50000"/>
                </a:spcBef>
              </a:pPr>
              <a:r>
                <a:rPr lang="en-GB" sz="1050" dirty="0">
                  <a:solidFill>
                    <a:schemeClr val="bg1"/>
                  </a:solidFill>
                </a:rPr>
                <a:t>Gen3</a:t>
              </a:r>
            </a:p>
          </p:txBody>
        </p:sp>
        <p:sp>
          <p:nvSpPr>
            <p:cNvPr id="35" name="AutoShape 24">
              <a:extLst>
                <a:ext uri="{FF2B5EF4-FFF2-40B4-BE49-F238E27FC236}">
                  <a16:creationId xmlns:a16="http://schemas.microsoft.com/office/drawing/2014/main" id="{5D675547-1383-4E21-B231-870533080F6A}"/>
                </a:ext>
              </a:extLst>
            </p:cNvPr>
            <p:cNvSpPr>
              <a:spLocks noChangeArrowheads="1"/>
            </p:cNvSpPr>
            <p:nvPr/>
          </p:nvSpPr>
          <p:spPr bwMode="auto">
            <a:xfrm>
              <a:off x="4250" y="3626"/>
              <a:ext cx="603" cy="234"/>
            </a:xfrm>
            <a:prstGeom prst="rightArrow">
              <a:avLst>
                <a:gd name="adj1" fmla="val 53843"/>
                <a:gd name="adj2" fmla="val 48604"/>
              </a:avLst>
            </a:prstGeom>
            <a:solidFill>
              <a:srgbClr val="C2C7BD"/>
            </a:solidFill>
            <a:ln w="9525">
              <a:solidFill>
                <a:schemeClr val="bg2"/>
              </a:solidFill>
              <a:miter lim="800000"/>
              <a:headEnd/>
              <a:tailEnd/>
            </a:ln>
          </p:spPr>
          <p:txBody>
            <a:bodyPr wrap="none" anchor="ctr"/>
            <a:lstStyle/>
            <a:p>
              <a:pPr algn="ctr" eaLnBrk="0" hangingPunct="0">
                <a:spcBef>
                  <a:spcPct val="50000"/>
                </a:spcBef>
              </a:pPr>
              <a:endParaRPr lang="en-US" sz="1350"/>
            </a:p>
          </p:txBody>
        </p:sp>
        <p:sp>
          <p:nvSpPr>
            <p:cNvPr id="36" name="Rectangle 25">
              <a:extLst>
                <a:ext uri="{FF2B5EF4-FFF2-40B4-BE49-F238E27FC236}">
                  <a16:creationId xmlns:a16="http://schemas.microsoft.com/office/drawing/2014/main" id="{FDCDC557-5C3D-49E4-B871-7F206B26508F}"/>
                </a:ext>
              </a:extLst>
            </p:cNvPr>
            <p:cNvSpPr>
              <a:spLocks noChangeArrowheads="1"/>
            </p:cNvSpPr>
            <p:nvPr/>
          </p:nvSpPr>
          <p:spPr bwMode="auto">
            <a:xfrm>
              <a:off x="3833" y="3612"/>
              <a:ext cx="397" cy="266"/>
            </a:xfrm>
            <a:prstGeom prst="rect">
              <a:avLst/>
            </a:prstGeom>
            <a:solidFill>
              <a:schemeClr val="folHlink"/>
            </a:solidFill>
            <a:ln w="19050">
              <a:solidFill>
                <a:schemeClr val="bg1"/>
              </a:solidFill>
              <a:miter lim="800000"/>
              <a:headEnd/>
              <a:tailEnd/>
            </a:ln>
          </p:spPr>
          <p:txBody>
            <a:bodyPr wrap="none" anchor="ctr"/>
            <a:lstStyle/>
            <a:p>
              <a:pPr algn="ctr" eaLnBrk="0" hangingPunct="0">
                <a:spcBef>
                  <a:spcPct val="50000"/>
                </a:spcBef>
              </a:pPr>
              <a:r>
                <a:rPr lang="en-GB" sz="1050">
                  <a:solidFill>
                    <a:schemeClr val="bg1"/>
                  </a:solidFill>
                </a:rPr>
                <a:t>Gen2</a:t>
              </a:r>
            </a:p>
          </p:txBody>
        </p:sp>
        <p:sp>
          <p:nvSpPr>
            <p:cNvPr id="37" name="AutoShape 26">
              <a:extLst>
                <a:ext uri="{FF2B5EF4-FFF2-40B4-BE49-F238E27FC236}">
                  <a16:creationId xmlns:a16="http://schemas.microsoft.com/office/drawing/2014/main" id="{76E19216-C798-4C4D-BDD5-898088C8CEB0}"/>
                </a:ext>
              </a:extLst>
            </p:cNvPr>
            <p:cNvSpPr>
              <a:spLocks noChangeArrowheads="1"/>
            </p:cNvSpPr>
            <p:nvPr/>
          </p:nvSpPr>
          <p:spPr bwMode="auto">
            <a:xfrm>
              <a:off x="3629" y="3625"/>
              <a:ext cx="197" cy="234"/>
            </a:xfrm>
            <a:prstGeom prst="rightArrow">
              <a:avLst>
                <a:gd name="adj1" fmla="val 42861"/>
                <a:gd name="adj2" fmla="val 41894"/>
              </a:avLst>
            </a:prstGeom>
            <a:solidFill>
              <a:srgbClr val="C2C7BD"/>
            </a:solidFill>
            <a:ln w="9525">
              <a:solidFill>
                <a:schemeClr val="bg2"/>
              </a:solidFill>
              <a:miter lim="800000"/>
              <a:headEnd/>
              <a:tailEnd/>
            </a:ln>
          </p:spPr>
          <p:txBody>
            <a:bodyPr wrap="none" anchor="ctr"/>
            <a:lstStyle/>
            <a:p>
              <a:pPr algn="ctr" eaLnBrk="0" hangingPunct="0">
                <a:spcBef>
                  <a:spcPct val="50000"/>
                </a:spcBef>
              </a:pPr>
              <a:endParaRPr lang="en-US" sz="1350"/>
            </a:p>
          </p:txBody>
        </p:sp>
        <p:sp>
          <p:nvSpPr>
            <p:cNvPr id="38" name="AutoShape 27">
              <a:extLst>
                <a:ext uri="{FF2B5EF4-FFF2-40B4-BE49-F238E27FC236}">
                  <a16:creationId xmlns:a16="http://schemas.microsoft.com/office/drawing/2014/main" id="{465049B7-15B7-4F33-9E1B-7FA58E5741CF}"/>
                </a:ext>
              </a:extLst>
            </p:cNvPr>
            <p:cNvSpPr>
              <a:spLocks noChangeArrowheads="1"/>
            </p:cNvSpPr>
            <p:nvPr/>
          </p:nvSpPr>
          <p:spPr bwMode="auto">
            <a:xfrm>
              <a:off x="2058" y="900"/>
              <a:ext cx="127" cy="234"/>
            </a:xfrm>
            <a:prstGeom prst="rightArrow">
              <a:avLst>
                <a:gd name="adj1" fmla="val 42861"/>
                <a:gd name="adj2" fmla="val 41894"/>
              </a:avLst>
            </a:prstGeom>
            <a:solidFill>
              <a:srgbClr val="C2C7BD"/>
            </a:solidFill>
            <a:ln w="9525">
              <a:solidFill>
                <a:schemeClr val="bg2"/>
              </a:solidFill>
              <a:miter lim="800000"/>
              <a:headEnd/>
              <a:tailEnd/>
            </a:ln>
          </p:spPr>
          <p:txBody>
            <a:bodyPr wrap="none" anchor="ctr"/>
            <a:lstStyle/>
            <a:p>
              <a:pPr algn="ctr" eaLnBrk="0" hangingPunct="0">
                <a:spcBef>
                  <a:spcPct val="50000"/>
                </a:spcBef>
              </a:pPr>
              <a:endParaRPr lang="en-US" sz="1350"/>
            </a:p>
          </p:txBody>
        </p:sp>
        <p:sp>
          <p:nvSpPr>
            <p:cNvPr id="39" name="AutoShape 28">
              <a:extLst>
                <a:ext uri="{FF2B5EF4-FFF2-40B4-BE49-F238E27FC236}">
                  <a16:creationId xmlns:a16="http://schemas.microsoft.com/office/drawing/2014/main" id="{1BE01FE1-DC48-4B03-ACBC-867498C068F6}"/>
                </a:ext>
              </a:extLst>
            </p:cNvPr>
            <p:cNvSpPr>
              <a:spLocks noChangeArrowheads="1"/>
            </p:cNvSpPr>
            <p:nvPr/>
          </p:nvSpPr>
          <p:spPr bwMode="auto">
            <a:xfrm>
              <a:off x="3161" y="900"/>
              <a:ext cx="127" cy="234"/>
            </a:xfrm>
            <a:prstGeom prst="rightArrow">
              <a:avLst>
                <a:gd name="adj1" fmla="val 42861"/>
                <a:gd name="adj2" fmla="val 41894"/>
              </a:avLst>
            </a:prstGeom>
            <a:solidFill>
              <a:srgbClr val="C2C7BD"/>
            </a:solidFill>
            <a:ln w="9525">
              <a:solidFill>
                <a:schemeClr val="bg2"/>
              </a:solidFill>
              <a:miter lim="800000"/>
              <a:headEnd/>
              <a:tailEnd/>
            </a:ln>
          </p:spPr>
          <p:txBody>
            <a:bodyPr wrap="none" anchor="ctr"/>
            <a:lstStyle/>
            <a:p>
              <a:pPr algn="ctr" eaLnBrk="0" hangingPunct="0">
                <a:spcBef>
                  <a:spcPct val="50000"/>
                </a:spcBef>
              </a:pPr>
              <a:endParaRPr lang="en-US" sz="1350"/>
            </a:p>
          </p:txBody>
        </p:sp>
        <p:sp>
          <p:nvSpPr>
            <p:cNvPr id="40" name="Rectangle 29">
              <a:extLst>
                <a:ext uri="{FF2B5EF4-FFF2-40B4-BE49-F238E27FC236}">
                  <a16:creationId xmlns:a16="http://schemas.microsoft.com/office/drawing/2014/main" id="{97EBB5A0-1D72-4842-BC93-89251DFDA2C3}"/>
                </a:ext>
              </a:extLst>
            </p:cNvPr>
            <p:cNvSpPr>
              <a:spLocks noChangeArrowheads="1"/>
            </p:cNvSpPr>
            <p:nvPr/>
          </p:nvSpPr>
          <p:spPr bwMode="auto">
            <a:xfrm>
              <a:off x="64" y="517"/>
              <a:ext cx="448" cy="133"/>
            </a:xfrm>
            <a:prstGeom prst="rect">
              <a:avLst/>
            </a:prstGeom>
            <a:solidFill>
              <a:schemeClr val="tx1"/>
            </a:solidFill>
            <a:ln w="9525" algn="ctr">
              <a:solidFill>
                <a:schemeClr val="tx1"/>
              </a:solidFill>
              <a:miter lim="800000"/>
              <a:headEnd/>
              <a:tailEnd/>
            </a:ln>
          </p:spPr>
          <p:txBody>
            <a:bodyPr wrap="none" anchor="ctr"/>
            <a:lstStyle/>
            <a:p>
              <a:pPr algn="ctr" eaLnBrk="0" hangingPunct="0">
                <a:spcBef>
                  <a:spcPct val="50000"/>
                </a:spcBef>
              </a:pPr>
              <a:r>
                <a:rPr lang="en-GB" sz="900" b="1">
                  <a:solidFill>
                    <a:schemeClr val="bg1"/>
                  </a:solidFill>
                </a:rPr>
                <a:t>2001</a:t>
              </a:r>
            </a:p>
          </p:txBody>
        </p:sp>
        <p:sp>
          <p:nvSpPr>
            <p:cNvPr id="41" name="Rectangle 30">
              <a:extLst>
                <a:ext uri="{FF2B5EF4-FFF2-40B4-BE49-F238E27FC236}">
                  <a16:creationId xmlns:a16="http://schemas.microsoft.com/office/drawing/2014/main" id="{068B8C04-915C-49F7-AEB5-F1F5259D354A}"/>
                </a:ext>
              </a:extLst>
            </p:cNvPr>
            <p:cNvSpPr>
              <a:spLocks noChangeArrowheads="1"/>
            </p:cNvSpPr>
            <p:nvPr/>
          </p:nvSpPr>
          <p:spPr bwMode="auto">
            <a:xfrm>
              <a:off x="5256" y="516"/>
              <a:ext cx="394" cy="133"/>
            </a:xfrm>
            <a:prstGeom prst="rect">
              <a:avLst/>
            </a:prstGeom>
            <a:noFill/>
            <a:ln w="9525">
              <a:solidFill>
                <a:schemeClr val="tx1"/>
              </a:solidFill>
              <a:prstDash val="dash"/>
              <a:miter lim="800000"/>
              <a:headEnd/>
              <a:tailEnd/>
            </a:ln>
          </p:spPr>
          <p:txBody>
            <a:bodyPr wrap="none" anchor="ctr"/>
            <a:lstStyle/>
            <a:p>
              <a:pPr algn="ctr" eaLnBrk="0" hangingPunct="0">
                <a:spcBef>
                  <a:spcPct val="50000"/>
                </a:spcBef>
              </a:pPr>
              <a:endParaRPr lang="en-US" sz="900" b="1"/>
            </a:p>
          </p:txBody>
        </p:sp>
        <p:sp>
          <p:nvSpPr>
            <p:cNvPr id="42" name="Rectangle 31">
              <a:extLst>
                <a:ext uri="{FF2B5EF4-FFF2-40B4-BE49-F238E27FC236}">
                  <a16:creationId xmlns:a16="http://schemas.microsoft.com/office/drawing/2014/main" id="{FE7528A6-465A-4D8A-AD51-20FE7048CAC0}"/>
                </a:ext>
              </a:extLst>
            </p:cNvPr>
            <p:cNvSpPr>
              <a:spLocks noChangeArrowheads="1"/>
            </p:cNvSpPr>
            <p:nvPr/>
          </p:nvSpPr>
          <p:spPr bwMode="auto">
            <a:xfrm>
              <a:off x="513" y="517"/>
              <a:ext cx="415" cy="133"/>
            </a:xfrm>
            <a:prstGeom prst="rect">
              <a:avLst/>
            </a:prstGeom>
            <a:noFill/>
            <a:ln w="9525" algn="ctr">
              <a:solidFill>
                <a:schemeClr val="tx1"/>
              </a:solidFill>
              <a:miter lim="800000"/>
              <a:headEnd/>
              <a:tailEnd/>
            </a:ln>
          </p:spPr>
          <p:txBody>
            <a:bodyPr wrap="none" anchor="ctr"/>
            <a:lstStyle/>
            <a:p>
              <a:pPr algn="ctr" eaLnBrk="0" hangingPunct="0">
                <a:spcBef>
                  <a:spcPct val="50000"/>
                </a:spcBef>
              </a:pPr>
              <a:r>
                <a:rPr lang="en-GB" sz="900" b="1"/>
                <a:t>2002</a:t>
              </a:r>
            </a:p>
          </p:txBody>
        </p:sp>
        <p:sp>
          <p:nvSpPr>
            <p:cNvPr id="43" name="Rectangle 32">
              <a:extLst>
                <a:ext uri="{FF2B5EF4-FFF2-40B4-BE49-F238E27FC236}">
                  <a16:creationId xmlns:a16="http://schemas.microsoft.com/office/drawing/2014/main" id="{7C6A5161-8262-4F10-AD0F-2756BD305C1F}"/>
                </a:ext>
              </a:extLst>
            </p:cNvPr>
            <p:cNvSpPr>
              <a:spLocks noChangeArrowheads="1"/>
            </p:cNvSpPr>
            <p:nvPr/>
          </p:nvSpPr>
          <p:spPr bwMode="auto">
            <a:xfrm>
              <a:off x="930" y="517"/>
              <a:ext cx="448" cy="133"/>
            </a:xfrm>
            <a:prstGeom prst="rect">
              <a:avLst/>
            </a:prstGeom>
            <a:solidFill>
              <a:schemeClr val="tx1"/>
            </a:solidFill>
            <a:ln w="9525" algn="ctr">
              <a:solidFill>
                <a:schemeClr val="tx1"/>
              </a:solidFill>
              <a:miter lim="800000"/>
              <a:headEnd/>
              <a:tailEnd/>
            </a:ln>
          </p:spPr>
          <p:txBody>
            <a:bodyPr wrap="none" anchor="ctr"/>
            <a:lstStyle/>
            <a:p>
              <a:pPr algn="ctr" eaLnBrk="0" hangingPunct="0">
                <a:spcBef>
                  <a:spcPct val="50000"/>
                </a:spcBef>
              </a:pPr>
              <a:r>
                <a:rPr lang="en-GB" sz="900" b="1">
                  <a:solidFill>
                    <a:schemeClr val="bg1"/>
                  </a:solidFill>
                </a:rPr>
                <a:t>2003</a:t>
              </a:r>
            </a:p>
          </p:txBody>
        </p:sp>
        <p:sp>
          <p:nvSpPr>
            <p:cNvPr id="44" name="Rectangle 33">
              <a:extLst>
                <a:ext uri="{FF2B5EF4-FFF2-40B4-BE49-F238E27FC236}">
                  <a16:creationId xmlns:a16="http://schemas.microsoft.com/office/drawing/2014/main" id="{59C7D1BF-CAFB-4BBE-BCB9-3DA3ADC16168}"/>
                </a:ext>
              </a:extLst>
            </p:cNvPr>
            <p:cNvSpPr>
              <a:spLocks noChangeArrowheads="1"/>
            </p:cNvSpPr>
            <p:nvPr/>
          </p:nvSpPr>
          <p:spPr bwMode="auto">
            <a:xfrm>
              <a:off x="1380" y="517"/>
              <a:ext cx="415" cy="133"/>
            </a:xfrm>
            <a:prstGeom prst="rect">
              <a:avLst/>
            </a:prstGeom>
            <a:noFill/>
            <a:ln w="9525" algn="ctr">
              <a:solidFill>
                <a:schemeClr val="tx1"/>
              </a:solidFill>
              <a:miter lim="800000"/>
              <a:headEnd/>
              <a:tailEnd/>
            </a:ln>
          </p:spPr>
          <p:txBody>
            <a:bodyPr wrap="none" anchor="ctr"/>
            <a:lstStyle/>
            <a:p>
              <a:pPr algn="ctr" eaLnBrk="0" hangingPunct="0">
                <a:spcBef>
                  <a:spcPct val="50000"/>
                </a:spcBef>
              </a:pPr>
              <a:r>
                <a:rPr lang="en-GB" sz="900" b="1"/>
                <a:t>2004</a:t>
              </a:r>
            </a:p>
          </p:txBody>
        </p:sp>
      </p:grpSp>
      <p:sp>
        <p:nvSpPr>
          <p:cNvPr id="45" name="Rectangle 34">
            <a:extLst>
              <a:ext uri="{FF2B5EF4-FFF2-40B4-BE49-F238E27FC236}">
                <a16:creationId xmlns:a16="http://schemas.microsoft.com/office/drawing/2014/main" id="{89D524B0-7B6F-4F04-BFEB-4DA7F9E4D6B6}"/>
              </a:ext>
            </a:extLst>
          </p:cNvPr>
          <p:cNvSpPr>
            <a:spLocks noChangeArrowheads="1"/>
          </p:cNvSpPr>
          <p:nvPr/>
        </p:nvSpPr>
        <p:spPr bwMode="auto">
          <a:xfrm>
            <a:off x="4756547" y="1829991"/>
            <a:ext cx="971550" cy="1905000"/>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en-US" sz="1350"/>
          </a:p>
        </p:txBody>
      </p:sp>
      <p:sp>
        <p:nvSpPr>
          <p:cNvPr id="46" name="Rectangle 35">
            <a:extLst>
              <a:ext uri="{FF2B5EF4-FFF2-40B4-BE49-F238E27FC236}">
                <a16:creationId xmlns:a16="http://schemas.microsoft.com/office/drawing/2014/main" id="{43E42833-7719-4041-919F-0C50B455316E}"/>
              </a:ext>
            </a:extLst>
          </p:cNvPr>
          <p:cNvSpPr>
            <a:spLocks noChangeArrowheads="1"/>
          </p:cNvSpPr>
          <p:nvPr/>
        </p:nvSpPr>
        <p:spPr bwMode="auto">
          <a:xfrm>
            <a:off x="5974556" y="1847850"/>
            <a:ext cx="1900238" cy="1838325"/>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en-US" sz="1350"/>
          </a:p>
        </p:txBody>
      </p:sp>
      <p:sp>
        <p:nvSpPr>
          <p:cNvPr id="47" name="Rectangle 36">
            <a:extLst>
              <a:ext uri="{FF2B5EF4-FFF2-40B4-BE49-F238E27FC236}">
                <a16:creationId xmlns:a16="http://schemas.microsoft.com/office/drawing/2014/main" id="{57265D79-F7C7-457A-90B8-C5264C41409B}"/>
              </a:ext>
            </a:extLst>
          </p:cNvPr>
          <p:cNvSpPr>
            <a:spLocks noChangeArrowheads="1"/>
          </p:cNvSpPr>
          <p:nvPr/>
        </p:nvSpPr>
        <p:spPr bwMode="auto">
          <a:xfrm>
            <a:off x="3156347" y="1885950"/>
            <a:ext cx="1338263" cy="1762125"/>
          </a:xfrm>
          <a:prstGeom prst="rect">
            <a:avLst/>
          </a:prstGeom>
          <a:solidFill>
            <a:schemeClr val="bg1"/>
          </a:solidFill>
          <a:ln w="19050" algn="ctr">
            <a:solidFill>
              <a:srgbClr val="000099"/>
            </a:solidFill>
            <a:miter lim="800000"/>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en-US" sz="1350"/>
          </a:p>
        </p:txBody>
      </p:sp>
      <p:sp>
        <p:nvSpPr>
          <p:cNvPr id="48" name="Text Box 37">
            <a:extLst>
              <a:ext uri="{FF2B5EF4-FFF2-40B4-BE49-F238E27FC236}">
                <a16:creationId xmlns:a16="http://schemas.microsoft.com/office/drawing/2014/main" id="{A26170C9-1D99-4905-AF7E-D14223D7BC6E}"/>
              </a:ext>
            </a:extLst>
          </p:cNvPr>
          <p:cNvSpPr txBox="1">
            <a:spLocks noChangeArrowheads="1"/>
          </p:cNvSpPr>
          <p:nvPr/>
        </p:nvSpPr>
        <p:spPr bwMode="auto">
          <a:xfrm>
            <a:off x="3149204" y="1962151"/>
            <a:ext cx="1338264" cy="802481"/>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buFont typeface="Wingdings" pitchFamily="2" charset="2"/>
              <a:buChar char="§"/>
            </a:pPr>
            <a:r>
              <a:rPr lang="zh-CN" altLang="en-US" sz="750" b="1" dirty="0"/>
              <a:t>集成的</a:t>
            </a:r>
            <a:endParaRPr lang="en-GB" sz="750" b="1" dirty="0"/>
          </a:p>
          <a:p>
            <a:pPr marL="172641" indent="-172641">
              <a:spcBef>
                <a:spcPct val="20000"/>
              </a:spcBef>
              <a:buClr>
                <a:srgbClr val="CC0000"/>
              </a:buClr>
              <a:buSzPct val="100000"/>
              <a:buFont typeface="Wingdings" pitchFamily="2" charset="2"/>
              <a:buChar char="§"/>
            </a:pPr>
            <a:r>
              <a:rPr lang="zh-CN" altLang="en-US" sz="750" b="1" dirty="0"/>
              <a:t>安装在齿轮箱壳体上</a:t>
            </a:r>
            <a:endParaRPr lang="en-GB" sz="750" b="1" dirty="0"/>
          </a:p>
          <a:p>
            <a:pPr marL="172641" indent="-172641">
              <a:spcBef>
                <a:spcPct val="20000"/>
              </a:spcBef>
              <a:buClr>
                <a:srgbClr val="CC0000"/>
              </a:buClr>
              <a:buSzPct val="100000"/>
              <a:buFont typeface="Wingdings" pitchFamily="2" charset="2"/>
              <a:buChar char="§"/>
            </a:pPr>
            <a:r>
              <a:rPr lang="en-US" altLang="zh-CN" sz="750" b="1" dirty="0"/>
              <a:t>XC269</a:t>
            </a:r>
            <a:r>
              <a:rPr lang="zh-CN" altLang="en-US" sz="750" b="1" dirty="0"/>
              <a:t>在</a:t>
            </a:r>
            <a:r>
              <a:rPr lang="en-US" altLang="zh-CN" sz="750" b="1" dirty="0"/>
              <a:t>Gen2.1/XC164</a:t>
            </a:r>
            <a:r>
              <a:rPr lang="zh-CN" altLang="en-US" sz="750" b="1" dirty="0"/>
              <a:t>上，从</a:t>
            </a:r>
            <a:r>
              <a:rPr lang="en-US" altLang="zh-CN" sz="750" b="1" dirty="0"/>
              <a:t>Gen2.5</a:t>
            </a:r>
            <a:r>
              <a:rPr lang="zh-CN" altLang="en-US" sz="750" b="1" dirty="0"/>
              <a:t>开始</a:t>
            </a:r>
            <a:endParaRPr lang="en-GB" sz="750" b="1" dirty="0"/>
          </a:p>
        </p:txBody>
      </p:sp>
      <p:sp>
        <p:nvSpPr>
          <p:cNvPr id="49" name="Text Box 38">
            <a:extLst>
              <a:ext uri="{FF2B5EF4-FFF2-40B4-BE49-F238E27FC236}">
                <a16:creationId xmlns:a16="http://schemas.microsoft.com/office/drawing/2014/main" id="{11DC4077-C142-4482-B568-4F2151FE6A0F}"/>
              </a:ext>
            </a:extLst>
          </p:cNvPr>
          <p:cNvSpPr txBox="1">
            <a:spLocks noChangeArrowheads="1"/>
          </p:cNvSpPr>
          <p:nvPr/>
        </p:nvSpPr>
        <p:spPr bwMode="auto">
          <a:xfrm>
            <a:off x="5966223" y="1906191"/>
            <a:ext cx="1906190" cy="1151334"/>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buFont typeface="Wingdings" pitchFamily="2" charset="2"/>
              <a:buChar char="§"/>
            </a:pPr>
            <a:r>
              <a:rPr lang="zh-CN" altLang="en-US" sz="750" b="1" dirty="0"/>
              <a:t>半集成式</a:t>
            </a:r>
            <a:endParaRPr lang="en-GB" sz="750" b="1" dirty="0"/>
          </a:p>
          <a:p>
            <a:pPr marL="172641" indent="-172641">
              <a:spcBef>
                <a:spcPct val="20000"/>
              </a:spcBef>
              <a:buClr>
                <a:srgbClr val="CC0000"/>
              </a:buClr>
              <a:buSzPct val="100000"/>
              <a:buFont typeface="Wingdings" pitchFamily="2" charset="2"/>
              <a:buChar char="§"/>
            </a:pPr>
            <a:r>
              <a:rPr lang="zh-CN" altLang="en-US" sz="750" b="1" dirty="0"/>
              <a:t>可扩展电流；固定包装</a:t>
            </a:r>
            <a:endParaRPr lang="en-GB" sz="750" b="1" dirty="0"/>
          </a:p>
          <a:p>
            <a:pPr marL="172641" indent="-172641">
              <a:spcBef>
                <a:spcPct val="20000"/>
              </a:spcBef>
              <a:buClr>
                <a:srgbClr val="CC0000"/>
              </a:buClr>
              <a:buSzPct val="100000"/>
              <a:buFont typeface="Wingdings" pitchFamily="2" charset="2"/>
              <a:buChar char="§"/>
            </a:pPr>
            <a:r>
              <a:rPr lang="zh-CN" altLang="en-US" sz="750" b="1" dirty="0"/>
              <a:t>双</a:t>
            </a:r>
            <a:r>
              <a:rPr lang="en-GB" sz="750" b="1" dirty="0"/>
              <a:t>XC2000</a:t>
            </a:r>
            <a:r>
              <a:rPr lang="zh-CN" altLang="en-US" sz="750" b="1" dirty="0"/>
              <a:t>架构</a:t>
            </a:r>
            <a:endParaRPr lang="en-GB" sz="750" b="1" dirty="0"/>
          </a:p>
          <a:p>
            <a:pPr marL="172641" indent="-172641">
              <a:spcBef>
                <a:spcPct val="20000"/>
              </a:spcBef>
              <a:buClr>
                <a:srgbClr val="CC0000"/>
              </a:buClr>
              <a:buSzPct val="100000"/>
              <a:buFont typeface="Wingdings" pitchFamily="2" charset="2"/>
              <a:buChar char="§"/>
            </a:pPr>
            <a:r>
              <a:rPr lang="zh-CN" altLang="en-US" sz="750" b="1" dirty="0"/>
              <a:t>符合</a:t>
            </a:r>
            <a:r>
              <a:rPr lang="en-GB" sz="750" b="1" dirty="0"/>
              <a:t>ISO 26262 ASIL-D</a:t>
            </a:r>
            <a:r>
              <a:rPr lang="zh-CN" altLang="en-US" sz="750" b="1" dirty="0"/>
              <a:t>标准</a:t>
            </a:r>
            <a:endParaRPr lang="en-GB" sz="750" b="1" dirty="0"/>
          </a:p>
          <a:p>
            <a:pPr marL="172641" indent="-172641">
              <a:spcBef>
                <a:spcPct val="20000"/>
              </a:spcBef>
              <a:buClr>
                <a:srgbClr val="CC0000"/>
              </a:buClr>
              <a:buSzPct val="100000"/>
              <a:buFont typeface="Wingdings" pitchFamily="2" charset="2"/>
              <a:buChar char="§"/>
            </a:pPr>
            <a:r>
              <a:rPr lang="en-US" altLang="zh-CN" sz="750" b="1" dirty="0"/>
              <a:t>CD</a:t>
            </a:r>
            <a:r>
              <a:rPr lang="zh-CN" altLang="en-US" sz="750" b="1" dirty="0"/>
              <a:t>和</a:t>
            </a:r>
            <a:r>
              <a:rPr lang="en-US" altLang="zh-CN" sz="750" b="1" dirty="0"/>
              <a:t>BD</a:t>
            </a:r>
            <a:r>
              <a:rPr lang="zh-CN" altLang="en-US" sz="750" b="1" dirty="0"/>
              <a:t>之间的模块共性</a:t>
            </a:r>
            <a:endParaRPr lang="en-GB" sz="750" b="1" dirty="0">
              <a:solidFill>
                <a:srgbClr val="CC0000"/>
              </a:solidFill>
            </a:endParaRPr>
          </a:p>
        </p:txBody>
      </p:sp>
      <p:pic>
        <p:nvPicPr>
          <p:cNvPr id="50" name="Picture 39" descr="59307484a">
            <a:extLst>
              <a:ext uri="{FF2B5EF4-FFF2-40B4-BE49-F238E27FC236}">
                <a16:creationId xmlns:a16="http://schemas.microsoft.com/office/drawing/2014/main" id="{61638518-DA2B-4DFC-8990-A786A0B951BF}"/>
              </a:ext>
            </a:extLst>
          </p:cNvPr>
          <p:cNvPicPr>
            <a:picLocks noChangeAspect="1" noChangeArrowheads="1"/>
          </p:cNvPicPr>
          <p:nvPr/>
        </p:nvPicPr>
        <p:blipFill>
          <a:blip r:embed="rId2" cstate="print"/>
          <a:srcRect/>
          <a:stretch>
            <a:fillRect/>
          </a:stretch>
        </p:blipFill>
        <p:spPr bwMode="auto">
          <a:xfrm>
            <a:off x="3311129" y="2742010"/>
            <a:ext cx="888206" cy="717947"/>
          </a:xfrm>
          <a:prstGeom prst="rect">
            <a:avLst/>
          </a:prstGeom>
          <a:noFill/>
          <a:ln w="9525">
            <a:noFill/>
            <a:miter lim="800000"/>
            <a:headEnd/>
            <a:tailEnd/>
          </a:ln>
        </p:spPr>
      </p:pic>
      <p:sp>
        <p:nvSpPr>
          <p:cNvPr id="51" name="AutoShape 40">
            <a:extLst>
              <a:ext uri="{FF2B5EF4-FFF2-40B4-BE49-F238E27FC236}">
                <a16:creationId xmlns:a16="http://schemas.microsoft.com/office/drawing/2014/main" id="{B40F9703-72EA-4256-A90F-D1B3A1D739AA}"/>
              </a:ext>
            </a:extLst>
          </p:cNvPr>
          <p:cNvSpPr>
            <a:spLocks/>
          </p:cNvSpPr>
          <p:nvPr/>
        </p:nvSpPr>
        <p:spPr bwMode="auto">
          <a:xfrm rot="5400000">
            <a:off x="4245769" y="178594"/>
            <a:ext cx="140494" cy="2474119"/>
          </a:xfrm>
          <a:prstGeom prst="rightBracket">
            <a:avLst>
              <a:gd name="adj" fmla="val 146751"/>
            </a:avLst>
          </a:prstGeom>
          <a:noFill/>
          <a:ln w="38100">
            <a:solidFill>
              <a:schemeClr val="accent1"/>
            </a:solidFill>
            <a:round/>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en-US" sz="1350"/>
          </a:p>
        </p:txBody>
      </p:sp>
      <p:pic>
        <p:nvPicPr>
          <p:cNvPr id="52" name="Picture 41" descr="59315544">
            <a:extLst>
              <a:ext uri="{FF2B5EF4-FFF2-40B4-BE49-F238E27FC236}">
                <a16:creationId xmlns:a16="http://schemas.microsoft.com/office/drawing/2014/main" id="{9FB145B5-6F47-4195-917E-340A21816D68}"/>
              </a:ext>
            </a:extLst>
          </p:cNvPr>
          <p:cNvPicPr>
            <a:picLocks noChangeAspect="1" noChangeArrowheads="1"/>
          </p:cNvPicPr>
          <p:nvPr/>
        </p:nvPicPr>
        <p:blipFill>
          <a:blip r:embed="rId3" cstate="print"/>
          <a:srcRect/>
          <a:stretch>
            <a:fillRect/>
          </a:stretch>
        </p:blipFill>
        <p:spPr bwMode="auto">
          <a:xfrm>
            <a:off x="6070998" y="2886076"/>
            <a:ext cx="888206" cy="735806"/>
          </a:xfrm>
          <a:prstGeom prst="rect">
            <a:avLst/>
          </a:prstGeom>
          <a:noFill/>
          <a:ln w="9525">
            <a:noFill/>
            <a:miter lim="800000"/>
            <a:headEnd/>
            <a:tailEnd/>
          </a:ln>
        </p:spPr>
      </p:pic>
      <p:sp>
        <p:nvSpPr>
          <p:cNvPr id="53" name="AutoShape 42">
            <a:extLst>
              <a:ext uri="{FF2B5EF4-FFF2-40B4-BE49-F238E27FC236}">
                <a16:creationId xmlns:a16="http://schemas.microsoft.com/office/drawing/2014/main" id="{FA40A250-E445-47A2-96E8-9002C7E80971}"/>
              </a:ext>
            </a:extLst>
          </p:cNvPr>
          <p:cNvSpPr>
            <a:spLocks noChangeArrowheads="1"/>
          </p:cNvSpPr>
          <p:nvPr/>
        </p:nvSpPr>
        <p:spPr bwMode="auto">
          <a:xfrm rot="-5400000">
            <a:off x="3849291" y="1575197"/>
            <a:ext cx="421481"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2"/>
          </a:solidFill>
          <a:ln w="19050" algn="ctr">
            <a:solidFill>
              <a:srgbClr val="000099"/>
            </a:solidFill>
            <a:miter lim="800000"/>
            <a:headEnd/>
            <a:tailEnd/>
          </a:ln>
        </p:spPr>
        <p:txBody>
          <a:bodyPr wrap="none" anchor="ctr"/>
          <a:lstStyle/>
          <a:p>
            <a:endParaRPr lang="en-US" sz="1350"/>
          </a:p>
        </p:txBody>
      </p:sp>
      <p:pic>
        <p:nvPicPr>
          <p:cNvPr id="54" name="Picture 43">
            <a:extLst>
              <a:ext uri="{FF2B5EF4-FFF2-40B4-BE49-F238E27FC236}">
                <a16:creationId xmlns:a16="http://schemas.microsoft.com/office/drawing/2014/main" id="{1DE1F067-83D5-434D-8181-96BDA264C911}"/>
              </a:ext>
            </a:extLst>
          </p:cNvPr>
          <p:cNvPicPr>
            <a:picLocks noChangeAspect="1" noChangeArrowheads="1"/>
          </p:cNvPicPr>
          <p:nvPr/>
        </p:nvPicPr>
        <p:blipFill>
          <a:blip r:embed="rId4" cstate="print"/>
          <a:srcRect/>
          <a:stretch>
            <a:fillRect/>
          </a:stretch>
        </p:blipFill>
        <p:spPr bwMode="auto">
          <a:xfrm>
            <a:off x="7155656" y="2749154"/>
            <a:ext cx="534591" cy="545306"/>
          </a:xfrm>
          <a:prstGeom prst="rect">
            <a:avLst/>
          </a:prstGeom>
          <a:noFill/>
          <a:ln w="9525">
            <a:noFill/>
            <a:miter lim="800000"/>
            <a:headEnd/>
            <a:tailEnd/>
          </a:ln>
        </p:spPr>
      </p:pic>
      <p:sp>
        <p:nvSpPr>
          <p:cNvPr id="55" name="Text Box 44">
            <a:extLst>
              <a:ext uri="{FF2B5EF4-FFF2-40B4-BE49-F238E27FC236}">
                <a16:creationId xmlns:a16="http://schemas.microsoft.com/office/drawing/2014/main" id="{6CA0C432-CB2C-4534-B5CD-85887184BF93}"/>
              </a:ext>
            </a:extLst>
          </p:cNvPr>
          <p:cNvSpPr txBox="1">
            <a:spLocks noChangeArrowheads="1"/>
          </p:cNvSpPr>
          <p:nvPr/>
        </p:nvSpPr>
        <p:spPr bwMode="auto">
          <a:xfrm>
            <a:off x="4812507" y="1877616"/>
            <a:ext cx="879872" cy="314325"/>
          </a:xfrm>
          <a:prstGeom prst="rect">
            <a:avLst/>
          </a:prstGeom>
          <a:noFill/>
          <a:ln w="9525" algn="ctr">
            <a:noFill/>
            <a:miter lim="800000"/>
            <a:headEnd/>
            <a:tailEnd/>
          </a:ln>
        </p:spPr>
        <p:txBody>
          <a:bodyPr lIns="69056" tIns="34529" rIns="69056" bIns="34529"/>
          <a:lstStyle/>
          <a:p>
            <a:pPr marL="172641" indent="-172641">
              <a:spcBef>
                <a:spcPct val="20000"/>
              </a:spcBef>
              <a:buClr>
                <a:srgbClr val="CC0000"/>
              </a:buClr>
              <a:buSzPct val="100000"/>
              <a:buFont typeface="Wingdings" pitchFamily="2" charset="2"/>
              <a:buChar char="§"/>
            </a:pPr>
            <a:r>
              <a:rPr lang="zh-CN" altLang="en-US" sz="750" b="1" dirty="0"/>
              <a:t>集成的</a:t>
            </a:r>
            <a:endParaRPr lang="en-GB" sz="750" b="1" dirty="0"/>
          </a:p>
          <a:p>
            <a:pPr marL="172641" indent="-172641">
              <a:spcBef>
                <a:spcPct val="20000"/>
              </a:spcBef>
              <a:buClr>
                <a:srgbClr val="CC0000"/>
              </a:buClr>
              <a:buSzPct val="100000"/>
              <a:buFont typeface="Wingdings" pitchFamily="2" charset="2"/>
              <a:buChar char="§"/>
            </a:pPr>
            <a:r>
              <a:rPr lang="en-GB" sz="750" b="1" dirty="0"/>
              <a:t>XC164</a:t>
            </a:r>
          </a:p>
          <a:p>
            <a:pPr marL="172641" indent="-172641">
              <a:spcBef>
                <a:spcPct val="20000"/>
              </a:spcBef>
              <a:buClr>
                <a:srgbClr val="CC0000"/>
              </a:buClr>
              <a:buSzPct val="100000"/>
            </a:pPr>
            <a:endParaRPr lang="en-GB" sz="750" b="1" dirty="0"/>
          </a:p>
        </p:txBody>
      </p:sp>
      <p:pic>
        <p:nvPicPr>
          <p:cNvPr id="56" name="Picture 45">
            <a:extLst>
              <a:ext uri="{FF2B5EF4-FFF2-40B4-BE49-F238E27FC236}">
                <a16:creationId xmlns:a16="http://schemas.microsoft.com/office/drawing/2014/main" id="{61D81DF1-4117-46F5-983F-CC130CE65173}"/>
              </a:ext>
            </a:extLst>
          </p:cNvPr>
          <p:cNvPicPr>
            <a:picLocks noChangeAspect="1" noChangeArrowheads="1"/>
          </p:cNvPicPr>
          <p:nvPr/>
        </p:nvPicPr>
        <p:blipFill>
          <a:blip r:embed="rId5" cstate="print"/>
          <a:srcRect/>
          <a:stretch>
            <a:fillRect/>
          </a:stretch>
        </p:blipFill>
        <p:spPr bwMode="auto">
          <a:xfrm>
            <a:off x="4960144" y="2195512"/>
            <a:ext cx="576263" cy="1443038"/>
          </a:xfrm>
          <a:prstGeom prst="rect">
            <a:avLst/>
          </a:prstGeom>
          <a:noFill/>
          <a:ln w="9525" algn="ctr">
            <a:noFill/>
            <a:miter lim="800000"/>
            <a:headEnd/>
            <a:tailEnd/>
          </a:ln>
        </p:spPr>
      </p:pic>
      <p:sp>
        <p:nvSpPr>
          <p:cNvPr id="57" name="AutoShape 46">
            <a:extLst>
              <a:ext uri="{FF2B5EF4-FFF2-40B4-BE49-F238E27FC236}">
                <a16:creationId xmlns:a16="http://schemas.microsoft.com/office/drawing/2014/main" id="{CBB610E2-526C-44A5-87E2-2DB8D3841011}"/>
              </a:ext>
            </a:extLst>
          </p:cNvPr>
          <p:cNvSpPr>
            <a:spLocks noChangeArrowheads="1"/>
          </p:cNvSpPr>
          <p:nvPr/>
        </p:nvSpPr>
        <p:spPr bwMode="auto">
          <a:xfrm rot="5400000">
            <a:off x="5343525" y="3724275"/>
            <a:ext cx="496491" cy="28217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2"/>
          </a:solidFill>
          <a:ln w="19050" algn="ctr">
            <a:solidFill>
              <a:srgbClr val="000099"/>
            </a:solidFill>
            <a:miter lim="800000"/>
            <a:headEnd/>
            <a:tailEnd/>
          </a:ln>
        </p:spPr>
        <p:txBody>
          <a:bodyPr wrap="none" anchor="ctr"/>
          <a:lstStyle/>
          <a:p>
            <a:endParaRPr lang="en-US" sz="1350"/>
          </a:p>
        </p:txBody>
      </p:sp>
      <p:sp>
        <p:nvSpPr>
          <p:cNvPr id="58" name="AutoShape 47">
            <a:extLst>
              <a:ext uri="{FF2B5EF4-FFF2-40B4-BE49-F238E27FC236}">
                <a16:creationId xmlns:a16="http://schemas.microsoft.com/office/drawing/2014/main" id="{5FB7A866-7C12-4BC2-B7E8-2C88282B3A53}"/>
              </a:ext>
            </a:extLst>
          </p:cNvPr>
          <p:cNvSpPr>
            <a:spLocks noChangeArrowheads="1"/>
          </p:cNvSpPr>
          <p:nvPr/>
        </p:nvSpPr>
        <p:spPr bwMode="auto">
          <a:xfrm rot="-5400000">
            <a:off x="6544866" y="1498997"/>
            <a:ext cx="522685" cy="277416"/>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2"/>
          </a:solidFill>
          <a:ln w="19050" algn="ctr">
            <a:solidFill>
              <a:srgbClr val="000099"/>
            </a:solidFill>
            <a:miter lim="800000"/>
            <a:headEnd/>
            <a:tailEnd/>
          </a:ln>
        </p:spPr>
        <p:txBody>
          <a:bodyPr wrap="none" anchor="ctr"/>
          <a:lstStyle/>
          <a:p>
            <a:endParaRPr lang="en-US" sz="1350"/>
          </a:p>
        </p:txBody>
      </p:sp>
      <p:sp>
        <p:nvSpPr>
          <p:cNvPr id="59" name="AutoShape 48">
            <a:extLst>
              <a:ext uri="{FF2B5EF4-FFF2-40B4-BE49-F238E27FC236}">
                <a16:creationId xmlns:a16="http://schemas.microsoft.com/office/drawing/2014/main" id="{9220C018-3E51-4F0D-8CA9-B9A82649AD7A}"/>
              </a:ext>
            </a:extLst>
          </p:cNvPr>
          <p:cNvSpPr>
            <a:spLocks noChangeArrowheads="1"/>
          </p:cNvSpPr>
          <p:nvPr/>
        </p:nvSpPr>
        <p:spPr bwMode="auto">
          <a:xfrm rot="5400000">
            <a:off x="6880622" y="3806429"/>
            <a:ext cx="613172" cy="303609"/>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2"/>
          </a:solidFill>
          <a:ln w="19050">
            <a:solidFill>
              <a:srgbClr val="000099"/>
            </a:solidFill>
            <a:miter lim="800000"/>
            <a:headEnd/>
            <a:tailEnd/>
          </a:ln>
        </p:spPr>
        <p:txBody>
          <a:bodyPr wrap="none" anchor="ctr"/>
          <a:lstStyle/>
          <a:p>
            <a:endParaRPr lang="en-US" sz="1350"/>
          </a:p>
        </p:txBody>
      </p:sp>
      <p:sp>
        <p:nvSpPr>
          <p:cNvPr id="60" name="AutoShape 49">
            <a:extLst>
              <a:ext uri="{FF2B5EF4-FFF2-40B4-BE49-F238E27FC236}">
                <a16:creationId xmlns:a16="http://schemas.microsoft.com/office/drawing/2014/main" id="{41CF4847-CAB0-4C9A-AD8F-D6124C6A7F1B}"/>
              </a:ext>
            </a:extLst>
          </p:cNvPr>
          <p:cNvSpPr>
            <a:spLocks/>
          </p:cNvSpPr>
          <p:nvPr/>
        </p:nvSpPr>
        <p:spPr bwMode="auto">
          <a:xfrm rot="16200000" flipV="1">
            <a:off x="5511403" y="3548063"/>
            <a:ext cx="140494" cy="1347788"/>
          </a:xfrm>
          <a:prstGeom prst="rightBracket">
            <a:avLst>
              <a:gd name="adj" fmla="val 79944"/>
            </a:avLst>
          </a:prstGeom>
          <a:noFill/>
          <a:ln w="38100">
            <a:solidFill>
              <a:schemeClr val="accent1"/>
            </a:solidFill>
            <a:round/>
            <a:headEnd/>
            <a:tailEnd/>
          </a:ln>
          <a:effectLst>
            <a:outerShdw dist="35921" dir="2700000" algn="ctr" rotWithShape="0">
              <a:srgbClr val="808080"/>
            </a:outerShdw>
          </a:effectLst>
        </p:spPr>
        <p:txBody>
          <a:bodyPr wrap="none" anchor="ctr"/>
          <a:lstStyle/>
          <a:p>
            <a:pPr algn="ctr" eaLnBrk="0" hangingPunct="0">
              <a:spcBef>
                <a:spcPct val="50000"/>
              </a:spcBef>
              <a:defRPr/>
            </a:pPr>
            <a:endParaRPr lang="en-US" sz="1350"/>
          </a:p>
        </p:txBody>
      </p:sp>
      <p:pic>
        <p:nvPicPr>
          <p:cNvPr id="61" name="Picture 54" descr="20100909 D2xx EPP">
            <a:extLst>
              <a:ext uri="{FF2B5EF4-FFF2-40B4-BE49-F238E27FC236}">
                <a16:creationId xmlns:a16="http://schemas.microsoft.com/office/drawing/2014/main" id="{2DAE8C84-6E58-46B7-A6AE-EA1372F531E6}"/>
              </a:ext>
            </a:extLst>
          </p:cNvPr>
          <p:cNvPicPr>
            <a:picLocks noChangeAspect="1" noChangeArrowheads="1"/>
          </p:cNvPicPr>
          <p:nvPr/>
        </p:nvPicPr>
        <p:blipFill>
          <a:blip r:embed="rId6" cstate="print"/>
          <a:srcRect/>
          <a:stretch>
            <a:fillRect/>
          </a:stretch>
        </p:blipFill>
        <p:spPr bwMode="auto">
          <a:xfrm>
            <a:off x="7222331" y="3286125"/>
            <a:ext cx="514350" cy="348854"/>
          </a:xfrm>
          <a:prstGeom prst="rect">
            <a:avLst/>
          </a:prstGeom>
          <a:noFill/>
          <a:ln w="9525">
            <a:noFill/>
            <a:miter lim="800000"/>
            <a:headEnd/>
            <a:tailEnd/>
          </a:ln>
        </p:spPr>
      </p:pic>
    </p:spTree>
    <p:extLst>
      <p:ext uri="{BB962C8B-B14F-4D97-AF65-F5344CB8AC3E}">
        <p14:creationId xmlns:p14="http://schemas.microsoft.com/office/powerpoint/2010/main" val="253659776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R</a:t>
            </a:r>
            <a:r>
              <a:rPr lang="en-GB" altLang="zh-CN" dirty="0"/>
              <a:t>D GEN3</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1">
            <a:extLst>
              <a:ext uri="{FF2B5EF4-FFF2-40B4-BE49-F238E27FC236}">
                <a16:creationId xmlns:a16="http://schemas.microsoft.com/office/drawing/2014/main" id="{1F4BC55C-67AD-443F-A364-B156B8E43904}"/>
              </a:ext>
            </a:extLst>
          </p:cNvPr>
          <p:cNvPicPr>
            <a:picLocks noChangeAspect="1" noChangeArrowheads="1"/>
          </p:cNvPicPr>
          <p:nvPr/>
        </p:nvPicPr>
        <p:blipFill>
          <a:blip r:embed="rId2" cstate="print"/>
          <a:srcRect l="7293"/>
          <a:stretch>
            <a:fillRect/>
          </a:stretch>
        </p:blipFill>
        <p:spPr bwMode="auto">
          <a:xfrm flipH="1">
            <a:off x="430822" y="1874726"/>
            <a:ext cx="4323609" cy="1300438"/>
          </a:xfrm>
          <a:prstGeom prst="rect">
            <a:avLst/>
          </a:prstGeom>
          <a:noFill/>
          <a:ln w="9525">
            <a:noFill/>
            <a:miter lim="800000"/>
            <a:headEnd/>
            <a:tailEnd/>
          </a:ln>
        </p:spPr>
      </p:pic>
      <p:pic>
        <p:nvPicPr>
          <p:cNvPr id="5" name="Picture 2">
            <a:extLst>
              <a:ext uri="{FF2B5EF4-FFF2-40B4-BE49-F238E27FC236}">
                <a16:creationId xmlns:a16="http://schemas.microsoft.com/office/drawing/2014/main" id="{090212F5-374E-451A-A2AA-A448B42E1972}"/>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20147" y="1498596"/>
            <a:ext cx="3291564" cy="1736973"/>
          </a:xfrm>
          <a:prstGeom prst="rect">
            <a:avLst/>
          </a:prstGeom>
          <a:noFill/>
          <a:ln w="9525">
            <a:noFill/>
            <a:miter lim="800000"/>
            <a:headEnd/>
            <a:tailEnd/>
          </a:ln>
        </p:spPr>
      </p:pic>
      <p:sp>
        <p:nvSpPr>
          <p:cNvPr id="7" name="Text Box 9">
            <a:extLst>
              <a:ext uri="{FF2B5EF4-FFF2-40B4-BE49-F238E27FC236}">
                <a16:creationId xmlns:a16="http://schemas.microsoft.com/office/drawing/2014/main" id="{A2A8E58A-9743-4777-8113-2D631DAE2FF0}"/>
              </a:ext>
            </a:extLst>
          </p:cNvPr>
          <p:cNvSpPr txBox="1">
            <a:spLocks noChangeArrowheads="1"/>
          </p:cNvSpPr>
          <p:nvPr/>
        </p:nvSpPr>
        <p:spPr bwMode="auto">
          <a:xfrm>
            <a:off x="2087193" y="3509688"/>
            <a:ext cx="594462" cy="307777"/>
          </a:xfrm>
          <a:prstGeom prst="rect">
            <a:avLst/>
          </a:prstGeom>
          <a:noFill/>
          <a:ln w="9525">
            <a:noFill/>
            <a:miter lim="800000"/>
            <a:headEnd/>
            <a:tailEnd/>
          </a:ln>
          <a:effectLst/>
        </p:spPr>
        <p:txBody>
          <a:bodyPr wrap="square">
            <a:spAutoFit/>
          </a:bodyPr>
          <a:lstStyle/>
          <a:p>
            <a:pPr algn="l"/>
            <a:r>
              <a:rPr lang="en-US" altLang="zh-CN" sz="1400" dirty="0">
                <a:solidFill>
                  <a:schemeClr val="tx1"/>
                </a:solidFill>
              </a:rPr>
              <a:t>BD</a:t>
            </a:r>
            <a:endParaRPr lang="en-US" altLang="zh-CN" sz="1400" dirty="0">
              <a:solidFill>
                <a:schemeClr val="tx1"/>
              </a:solidFill>
              <a:ea typeface="宋体" charset="-122"/>
            </a:endParaRPr>
          </a:p>
        </p:txBody>
      </p:sp>
      <p:sp>
        <p:nvSpPr>
          <p:cNvPr id="8" name="Text Box 9">
            <a:extLst>
              <a:ext uri="{FF2B5EF4-FFF2-40B4-BE49-F238E27FC236}">
                <a16:creationId xmlns:a16="http://schemas.microsoft.com/office/drawing/2014/main" id="{4E809056-3E5A-4446-9808-362C133F2E24}"/>
              </a:ext>
            </a:extLst>
          </p:cNvPr>
          <p:cNvSpPr txBox="1">
            <a:spLocks noChangeArrowheads="1"/>
          </p:cNvSpPr>
          <p:nvPr/>
        </p:nvSpPr>
        <p:spPr bwMode="auto">
          <a:xfrm>
            <a:off x="6568698" y="3483449"/>
            <a:ext cx="594462" cy="307777"/>
          </a:xfrm>
          <a:prstGeom prst="rect">
            <a:avLst/>
          </a:prstGeom>
          <a:noFill/>
          <a:ln w="9525">
            <a:noFill/>
            <a:miter lim="800000"/>
            <a:headEnd/>
            <a:tailEnd/>
          </a:ln>
          <a:effectLst/>
        </p:spPr>
        <p:txBody>
          <a:bodyPr wrap="square">
            <a:spAutoFit/>
          </a:bodyPr>
          <a:lstStyle/>
          <a:p>
            <a:pPr algn="l"/>
            <a:r>
              <a:rPr lang="en-US" altLang="zh-CN" sz="1400" dirty="0">
                <a:solidFill>
                  <a:schemeClr val="tx1"/>
                </a:solidFill>
              </a:rPr>
              <a:t>DP</a:t>
            </a:r>
            <a:endParaRPr lang="en-US" altLang="zh-CN" sz="1400" dirty="0">
              <a:solidFill>
                <a:schemeClr val="tx1"/>
              </a:solidFill>
              <a:ea typeface="宋体" charset="-122"/>
            </a:endParaRPr>
          </a:p>
        </p:txBody>
      </p:sp>
    </p:spTree>
    <p:extLst>
      <p:ext uri="{BB962C8B-B14F-4D97-AF65-F5344CB8AC3E}">
        <p14:creationId xmlns:p14="http://schemas.microsoft.com/office/powerpoint/2010/main" val="122654417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R</a:t>
            </a:r>
            <a:r>
              <a:rPr lang="en-GB" altLang="zh-CN" dirty="0"/>
              <a:t>D GEN3 </a:t>
            </a:r>
            <a:r>
              <a:rPr lang="en-US" altLang="zh-CN" dirty="0"/>
              <a:t>- </a:t>
            </a:r>
            <a:r>
              <a:rPr lang="en-US" altLang="zh-CN" sz="2000" dirty="0"/>
              <a:t>EPP</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sp>
        <p:nvSpPr>
          <p:cNvPr id="4" name="Content Placeholder 4">
            <a:extLst>
              <a:ext uri="{FF2B5EF4-FFF2-40B4-BE49-F238E27FC236}">
                <a16:creationId xmlns:a16="http://schemas.microsoft.com/office/drawing/2014/main" id="{006B4B06-3C7D-4C34-B585-1CD0AF6CE909}"/>
              </a:ext>
            </a:extLst>
          </p:cNvPr>
          <p:cNvSpPr txBox="1">
            <a:spLocks/>
          </p:cNvSpPr>
          <p:nvPr/>
        </p:nvSpPr>
        <p:spPr bwMode="auto">
          <a:xfrm>
            <a:off x="239714" y="735805"/>
            <a:ext cx="3461019" cy="215230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230188" marR="0" lvl="0" indent="-230188" algn="l" defTabSz="914400" rtl="0" eaLnBrk="0" fontAlgn="base" latinLnBrk="0" hangingPunct="0">
              <a:lnSpc>
                <a:spcPct val="100000"/>
              </a:lnSpc>
              <a:spcBef>
                <a:spcPct val="20000"/>
              </a:spcBef>
              <a:spcAft>
                <a:spcPct val="0"/>
              </a:spcAft>
              <a:buClr>
                <a:srgbClr val="FF0000"/>
              </a:buClr>
              <a:buSzPct val="100000"/>
              <a:buFont typeface="Wingdings" pitchFamily="2" charset="2"/>
              <a:buChar char="§"/>
              <a:tabLst/>
              <a:defRPr/>
            </a:pPr>
            <a:r>
              <a:rPr kumimoji="0" lang="zh-CN" altLang="en-US" sz="1600" i="0" u="none" strike="noStrike" kern="0" cap="none" spc="0" normalizeH="0" noProof="0" dirty="0">
                <a:ln>
                  <a:noFill/>
                </a:ln>
                <a:solidFill>
                  <a:schemeClr val="tx1"/>
                </a:solidFill>
                <a:effectLst/>
                <a:uLnTx/>
                <a:uFillTx/>
                <a:latin typeface="+mn-ea"/>
                <a:cs typeface="Calibri" panose="020F0502020204030204" pitchFamily="34" charset="0"/>
              </a:rPr>
              <a:t>紧凑型轴向</a:t>
            </a:r>
            <a:r>
              <a:rPr kumimoji="0" lang="en-US" altLang="zh-CN" sz="1600" i="0" u="none" strike="noStrike" kern="0" cap="none" spc="0" normalizeH="0" noProof="0" dirty="0">
                <a:ln>
                  <a:noFill/>
                </a:ln>
                <a:solidFill>
                  <a:schemeClr val="tx1"/>
                </a:solidFill>
                <a:effectLst/>
                <a:uLnTx/>
                <a:uFillTx/>
                <a:latin typeface="+mn-ea"/>
                <a:cs typeface="Calibri" panose="020F0502020204030204" pitchFamily="34" charset="0"/>
              </a:rPr>
              <a:t>EPP</a:t>
            </a:r>
            <a:r>
              <a:rPr kumimoji="0" lang="zh-CN" altLang="en-US" sz="1600" i="0" u="none" strike="noStrike" kern="0" cap="none" spc="0" normalizeH="0" noProof="0" dirty="0">
                <a:ln>
                  <a:noFill/>
                </a:ln>
                <a:solidFill>
                  <a:schemeClr val="tx1"/>
                </a:solidFill>
                <a:effectLst/>
                <a:uLnTx/>
                <a:uFillTx/>
                <a:latin typeface="+mn-ea"/>
                <a:cs typeface="Calibri" panose="020F0502020204030204" pitchFamily="34" charset="0"/>
              </a:rPr>
              <a:t>设计适合</a:t>
            </a:r>
            <a:r>
              <a:rPr kumimoji="0" lang="en-US" altLang="zh-CN" sz="1600" i="0" u="none" strike="noStrike" kern="0" cap="none" spc="0" normalizeH="0" noProof="0" dirty="0">
                <a:ln>
                  <a:noFill/>
                </a:ln>
                <a:solidFill>
                  <a:schemeClr val="tx1"/>
                </a:solidFill>
                <a:effectLst/>
                <a:uLnTx/>
                <a:uFillTx/>
                <a:latin typeface="+mn-ea"/>
                <a:cs typeface="Calibri" panose="020F0502020204030204" pitchFamily="34" charset="0"/>
              </a:rPr>
              <a:t>92mm</a:t>
            </a:r>
            <a:r>
              <a:rPr kumimoji="0" lang="zh-CN" altLang="en-US" sz="1600" i="0" u="none" strike="noStrike" kern="0" cap="none" spc="0" normalizeH="0" noProof="0" dirty="0">
                <a:ln>
                  <a:noFill/>
                </a:ln>
                <a:solidFill>
                  <a:schemeClr val="tx1"/>
                </a:solidFill>
                <a:effectLst/>
                <a:uLnTx/>
                <a:uFillTx/>
                <a:latin typeface="+mn-ea"/>
                <a:cs typeface="Calibri" panose="020F0502020204030204" pitchFamily="34" charset="0"/>
              </a:rPr>
              <a:t>直径的车辆物理结构</a:t>
            </a:r>
            <a:endParaRPr kumimoji="0" lang="en-US" altLang="zh-CN" sz="1600" i="0" u="none" strike="noStrike" kern="0" cap="none" spc="0" normalizeH="0" noProof="0" dirty="0">
              <a:ln>
                <a:noFill/>
              </a:ln>
              <a:solidFill>
                <a:schemeClr val="tx1"/>
              </a:solidFill>
              <a:effectLst/>
              <a:uLnTx/>
              <a:uFillTx/>
              <a:latin typeface="+mn-ea"/>
              <a:cs typeface="Calibri" panose="020F0502020204030204" pitchFamily="34" charset="0"/>
            </a:endParaRPr>
          </a:p>
          <a:p>
            <a:pPr marL="230188" marR="0" lvl="0" indent="-230188" algn="l" defTabSz="914400" rtl="0" eaLnBrk="0" fontAlgn="base" latinLnBrk="0" hangingPunct="0">
              <a:lnSpc>
                <a:spcPct val="100000"/>
              </a:lnSpc>
              <a:spcBef>
                <a:spcPct val="20000"/>
              </a:spcBef>
              <a:spcAft>
                <a:spcPct val="0"/>
              </a:spcAft>
              <a:buClr>
                <a:srgbClr val="FF0000"/>
              </a:buClr>
              <a:buSzPct val="100000"/>
              <a:buFont typeface="Wingdings" pitchFamily="2" charset="2"/>
              <a:buChar char="§"/>
              <a:tabLst/>
              <a:defRPr/>
            </a:pPr>
            <a:endParaRPr lang="en-US" altLang="zh-CN" sz="1600" kern="0" baseline="0" dirty="0">
              <a:solidFill>
                <a:schemeClr val="tx1"/>
              </a:solidFill>
              <a:latin typeface="+mn-ea"/>
              <a:cs typeface="Calibri" panose="020F0502020204030204" pitchFamily="34" charset="0"/>
            </a:endParaRPr>
          </a:p>
          <a:p>
            <a:pPr marL="230188" marR="0" lvl="0" indent="-230188" algn="l" defTabSz="914400" rtl="0" eaLnBrk="0" fontAlgn="base" latinLnBrk="0" hangingPunct="0">
              <a:lnSpc>
                <a:spcPct val="100000"/>
              </a:lnSpc>
              <a:spcBef>
                <a:spcPct val="20000"/>
              </a:spcBef>
              <a:spcAft>
                <a:spcPct val="0"/>
              </a:spcAft>
              <a:buClr>
                <a:srgbClr val="FF0000"/>
              </a:buClr>
              <a:buSzPct val="100000"/>
              <a:buFont typeface="Wingdings" pitchFamily="2" charset="2"/>
              <a:buChar char="§"/>
              <a:tabLst/>
              <a:defRPr/>
            </a:pPr>
            <a:r>
              <a:rPr lang="en-US" altLang="zh-CN" sz="1600" kern="0" baseline="0" dirty="0">
                <a:solidFill>
                  <a:schemeClr val="tx1"/>
                </a:solidFill>
                <a:latin typeface="+mn-ea"/>
                <a:cs typeface="Calibri" panose="020F0502020204030204" pitchFamily="34" charset="0"/>
              </a:rPr>
              <a:t>12:8 </a:t>
            </a:r>
            <a:r>
              <a:rPr lang="zh-CN" altLang="en-US" sz="1600" kern="0" baseline="0" dirty="0">
                <a:solidFill>
                  <a:schemeClr val="tx1"/>
                </a:solidFill>
                <a:latin typeface="+mn-ea"/>
                <a:cs typeface="Calibri" panose="020F0502020204030204" pitchFamily="34" charset="0"/>
              </a:rPr>
              <a:t>电机拓扑</a:t>
            </a:r>
            <a:endParaRPr lang="en-US" altLang="zh-CN" sz="1600" kern="0" baseline="0" dirty="0">
              <a:solidFill>
                <a:schemeClr val="tx1"/>
              </a:solidFill>
              <a:latin typeface="+mn-ea"/>
              <a:cs typeface="Calibri" panose="020F0502020204030204" pitchFamily="34" charset="0"/>
            </a:endParaRPr>
          </a:p>
          <a:p>
            <a:pPr marL="687388" lvl="1" indent="-230188">
              <a:spcBef>
                <a:spcPct val="20000"/>
              </a:spcBef>
              <a:buClr>
                <a:srgbClr val="FF0000"/>
              </a:buClr>
              <a:buSzPct val="100000"/>
              <a:buFont typeface="Calibri" pitchFamily="34" charset="0"/>
              <a:buChar char="−"/>
            </a:pPr>
            <a:r>
              <a:rPr lang="en-US" altLang="zh-CN" sz="1600" kern="0" dirty="0">
                <a:solidFill>
                  <a:schemeClr val="tx1"/>
                </a:solidFill>
                <a:latin typeface="+mn-ea"/>
                <a:cs typeface="Calibri" panose="020F0502020204030204" pitchFamily="34" charset="0"/>
              </a:rPr>
              <a:t>12</a:t>
            </a:r>
            <a:r>
              <a:rPr lang="zh-CN" altLang="en-US" sz="1600" kern="0" dirty="0">
                <a:solidFill>
                  <a:schemeClr val="tx1"/>
                </a:solidFill>
                <a:latin typeface="+mn-ea"/>
                <a:cs typeface="Calibri" panose="020F0502020204030204" pitchFamily="34" charset="0"/>
              </a:rPr>
              <a:t>个定子齿（电流）</a:t>
            </a:r>
            <a:endParaRPr lang="en-US" altLang="zh-CN" sz="1600" kern="0" dirty="0">
              <a:solidFill>
                <a:schemeClr val="tx1"/>
              </a:solidFill>
              <a:latin typeface="+mn-ea"/>
              <a:cs typeface="Calibri" panose="020F0502020204030204" pitchFamily="34" charset="0"/>
            </a:endParaRPr>
          </a:p>
          <a:p>
            <a:pPr marL="687388" lvl="1" indent="-230188">
              <a:spcBef>
                <a:spcPct val="20000"/>
              </a:spcBef>
              <a:buClr>
                <a:srgbClr val="FF0000"/>
              </a:buClr>
              <a:buSzPct val="100000"/>
              <a:buFont typeface="Calibri" pitchFamily="34" charset="0"/>
              <a:buChar char="−"/>
            </a:pPr>
            <a:r>
              <a:rPr lang="en-US" altLang="zh-CN" sz="1600" kern="0" dirty="0">
                <a:latin typeface="+mn-ea"/>
                <a:cs typeface="Calibri" panose="020F0502020204030204" pitchFamily="34" charset="0"/>
              </a:rPr>
              <a:t> </a:t>
            </a:r>
            <a:r>
              <a:rPr lang="en-US" altLang="zh-CN" sz="1600" kern="0" baseline="0" dirty="0">
                <a:solidFill>
                  <a:schemeClr val="tx1"/>
                </a:solidFill>
                <a:latin typeface="+mn-ea"/>
                <a:cs typeface="Calibri" panose="020F0502020204030204" pitchFamily="34" charset="0"/>
              </a:rPr>
              <a:t>8</a:t>
            </a:r>
            <a:r>
              <a:rPr lang="zh-CN" altLang="en-US" sz="1600" kern="0" baseline="0" dirty="0">
                <a:solidFill>
                  <a:schemeClr val="tx1"/>
                </a:solidFill>
                <a:latin typeface="+mn-ea"/>
                <a:cs typeface="Calibri" panose="020F0502020204030204" pitchFamily="34" charset="0"/>
              </a:rPr>
              <a:t>个电机极（磁铁）</a:t>
            </a:r>
            <a:endParaRPr lang="en-US" altLang="zh-CN" sz="1600" kern="0" baseline="0" dirty="0">
              <a:solidFill>
                <a:schemeClr val="tx1"/>
              </a:solidFill>
              <a:latin typeface="+mn-ea"/>
              <a:cs typeface="Calibri" panose="020F0502020204030204" pitchFamily="34" charset="0"/>
            </a:endParaRPr>
          </a:p>
          <a:p>
            <a:pPr marL="447675" marR="0" lvl="1" indent="-219075" algn="l" defTabSz="914400" rtl="0" eaLnBrk="0" fontAlgn="base" latinLnBrk="0" hangingPunct="0">
              <a:lnSpc>
                <a:spcPct val="100000"/>
              </a:lnSpc>
              <a:spcBef>
                <a:spcPct val="20000"/>
              </a:spcBef>
              <a:spcAft>
                <a:spcPct val="0"/>
              </a:spcAft>
              <a:buClr>
                <a:srgbClr val="FF0000"/>
              </a:buClr>
              <a:buSzPct val="100000"/>
              <a:buFont typeface="Arial" charset="0"/>
              <a:buNone/>
              <a:tabLst/>
              <a:defRPr/>
            </a:pPr>
            <a:endParaRPr kumimoji="0" lang="en-US" altLang="zh-CN" sz="1600" i="0" u="none" strike="noStrike" kern="0" cap="none" spc="0" normalizeH="0" baseline="0" noProof="0" dirty="0">
              <a:ln>
                <a:noFill/>
              </a:ln>
              <a:solidFill>
                <a:schemeClr val="tx1"/>
              </a:solidFill>
              <a:effectLst/>
              <a:uLnTx/>
              <a:uFillTx/>
              <a:latin typeface="+mn-ea"/>
              <a:cs typeface="Calibri" panose="020F0502020204030204" pitchFamily="34" charset="0"/>
            </a:endParaRPr>
          </a:p>
        </p:txBody>
      </p:sp>
      <p:pic>
        <p:nvPicPr>
          <p:cNvPr id="5" name="Picture 14">
            <a:extLst>
              <a:ext uri="{FF2B5EF4-FFF2-40B4-BE49-F238E27FC236}">
                <a16:creationId xmlns:a16="http://schemas.microsoft.com/office/drawing/2014/main" id="{B1E2596C-DC4D-482F-BD7B-7FCC03AA07A2}"/>
              </a:ext>
            </a:extLst>
          </p:cNvPr>
          <p:cNvPicPr>
            <a:picLocks noChangeAspect="1" noChangeArrowheads="1"/>
          </p:cNvPicPr>
          <p:nvPr/>
        </p:nvPicPr>
        <p:blipFill>
          <a:blip r:embed="rId2"/>
          <a:srcRect/>
          <a:stretch>
            <a:fillRect/>
          </a:stretch>
        </p:blipFill>
        <p:spPr bwMode="auto">
          <a:xfrm>
            <a:off x="2178153" y="2689787"/>
            <a:ext cx="3170356" cy="1824963"/>
          </a:xfrm>
          <a:prstGeom prst="rect">
            <a:avLst/>
          </a:prstGeom>
          <a:noFill/>
          <a:ln w="9525">
            <a:noFill/>
            <a:miter lim="800000"/>
            <a:headEnd/>
            <a:tailEnd/>
          </a:ln>
          <a:effectLst/>
        </p:spPr>
      </p:pic>
      <p:pic>
        <p:nvPicPr>
          <p:cNvPr id="7" name="Picture 2">
            <a:extLst>
              <a:ext uri="{FF2B5EF4-FFF2-40B4-BE49-F238E27FC236}">
                <a16:creationId xmlns:a16="http://schemas.microsoft.com/office/drawing/2014/main" id="{A10C9AC5-1426-4A5B-A31B-24D00800CAA0}"/>
              </a:ext>
            </a:extLst>
          </p:cNvPr>
          <p:cNvPicPr>
            <a:picLocks noChangeAspect="1" noChangeArrowheads="1"/>
          </p:cNvPicPr>
          <p:nvPr/>
        </p:nvPicPr>
        <p:blipFill>
          <a:blip r:embed="rId3"/>
          <a:srcRect/>
          <a:stretch>
            <a:fillRect/>
          </a:stretch>
        </p:blipFill>
        <p:spPr bwMode="auto">
          <a:xfrm>
            <a:off x="5144735" y="1637375"/>
            <a:ext cx="1898633" cy="1357531"/>
          </a:xfrm>
          <a:prstGeom prst="rect">
            <a:avLst/>
          </a:prstGeom>
          <a:noFill/>
          <a:ln w="9525">
            <a:noFill/>
            <a:miter lim="800000"/>
            <a:headEnd/>
            <a:tailEnd/>
          </a:ln>
          <a:effectLst/>
        </p:spPr>
      </p:pic>
      <p:sp>
        <p:nvSpPr>
          <p:cNvPr id="8" name="Line 4">
            <a:extLst>
              <a:ext uri="{FF2B5EF4-FFF2-40B4-BE49-F238E27FC236}">
                <a16:creationId xmlns:a16="http://schemas.microsoft.com/office/drawing/2014/main" id="{E6726714-0116-4715-B517-1D350975E96F}"/>
              </a:ext>
            </a:extLst>
          </p:cNvPr>
          <p:cNvSpPr>
            <a:spLocks noChangeShapeType="1"/>
          </p:cNvSpPr>
          <p:nvPr/>
        </p:nvSpPr>
        <p:spPr bwMode="auto">
          <a:xfrm flipH="1">
            <a:off x="6519862" y="1637375"/>
            <a:ext cx="389501" cy="282995"/>
          </a:xfrm>
          <a:prstGeom prst="line">
            <a:avLst/>
          </a:prstGeom>
          <a:noFill/>
          <a:ln w="28575">
            <a:solidFill>
              <a:schemeClr val="tx1"/>
            </a:solidFill>
            <a:round/>
            <a:headEnd/>
            <a:tailEnd type="triangle" w="med" len="med"/>
          </a:ln>
          <a:effectLst/>
        </p:spPr>
        <p:txBody>
          <a:bodyPr/>
          <a:lstStyle/>
          <a:p>
            <a:endParaRPr lang="zh-CN" altLang="en-US"/>
          </a:p>
        </p:txBody>
      </p:sp>
      <p:sp>
        <p:nvSpPr>
          <p:cNvPr id="9" name="Text Box 5">
            <a:extLst>
              <a:ext uri="{FF2B5EF4-FFF2-40B4-BE49-F238E27FC236}">
                <a16:creationId xmlns:a16="http://schemas.microsoft.com/office/drawing/2014/main" id="{2B810B43-E93F-4389-A319-248E993E3F97}"/>
              </a:ext>
            </a:extLst>
          </p:cNvPr>
          <p:cNvSpPr txBox="1">
            <a:spLocks noChangeArrowheads="1"/>
          </p:cNvSpPr>
          <p:nvPr/>
        </p:nvSpPr>
        <p:spPr bwMode="auto">
          <a:xfrm>
            <a:off x="7043368" y="1504871"/>
            <a:ext cx="1487568" cy="307777"/>
          </a:xfrm>
          <a:prstGeom prst="rect">
            <a:avLst/>
          </a:prstGeom>
          <a:noFill/>
          <a:ln w="9525">
            <a:noFill/>
            <a:miter lim="800000"/>
            <a:headEnd/>
            <a:tailEnd/>
          </a:ln>
          <a:effectLst/>
        </p:spPr>
        <p:txBody>
          <a:bodyPr wrap="square">
            <a:spAutoFit/>
          </a:bodyPr>
          <a:lstStyle/>
          <a:p>
            <a:pPr algn="l"/>
            <a:r>
              <a:rPr lang="en-US" altLang="zh-CN" sz="1400" dirty="0">
                <a:solidFill>
                  <a:schemeClr val="tx1"/>
                </a:solidFill>
              </a:rPr>
              <a:t>2</a:t>
            </a:r>
            <a:r>
              <a:rPr lang="zh-CN" altLang="en-US" sz="1400" dirty="0">
                <a:solidFill>
                  <a:schemeClr val="tx1"/>
                </a:solidFill>
              </a:rPr>
              <a:t>路电源连接器</a:t>
            </a:r>
            <a:endParaRPr lang="en-US" altLang="zh-CN" sz="1400" dirty="0">
              <a:solidFill>
                <a:schemeClr val="tx1"/>
              </a:solidFill>
              <a:ea typeface="宋体" charset="-122"/>
            </a:endParaRPr>
          </a:p>
        </p:txBody>
      </p:sp>
      <p:sp>
        <p:nvSpPr>
          <p:cNvPr id="10" name="Line 6">
            <a:extLst>
              <a:ext uri="{FF2B5EF4-FFF2-40B4-BE49-F238E27FC236}">
                <a16:creationId xmlns:a16="http://schemas.microsoft.com/office/drawing/2014/main" id="{2F37AB00-19C9-40CE-8630-F1A2AEF511AF}"/>
              </a:ext>
            </a:extLst>
          </p:cNvPr>
          <p:cNvSpPr>
            <a:spLocks noChangeShapeType="1"/>
          </p:cNvSpPr>
          <p:nvPr/>
        </p:nvSpPr>
        <p:spPr bwMode="auto">
          <a:xfrm flipH="1" flipV="1">
            <a:off x="6609880" y="2665631"/>
            <a:ext cx="299483" cy="182617"/>
          </a:xfrm>
          <a:prstGeom prst="line">
            <a:avLst/>
          </a:prstGeom>
          <a:noFill/>
          <a:ln w="28575">
            <a:solidFill>
              <a:schemeClr val="tx1"/>
            </a:solidFill>
            <a:round/>
            <a:headEnd/>
            <a:tailEnd type="triangle" w="med" len="med"/>
          </a:ln>
          <a:effectLst/>
        </p:spPr>
        <p:txBody>
          <a:bodyPr/>
          <a:lstStyle/>
          <a:p>
            <a:endParaRPr lang="zh-CN" altLang="en-US"/>
          </a:p>
        </p:txBody>
      </p:sp>
      <p:sp>
        <p:nvSpPr>
          <p:cNvPr id="11" name="Text Box 7">
            <a:extLst>
              <a:ext uri="{FF2B5EF4-FFF2-40B4-BE49-F238E27FC236}">
                <a16:creationId xmlns:a16="http://schemas.microsoft.com/office/drawing/2014/main" id="{B7B61AFE-7E31-425F-B9CA-A11EC2315BD0}"/>
              </a:ext>
            </a:extLst>
          </p:cNvPr>
          <p:cNvSpPr txBox="1">
            <a:spLocks noChangeArrowheads="1"/>
          </p:cNvSpPr>
          <p:nvPr/>
        </p:nvSpPr>
        <p:spPr bwMode="auto">
          <a:xfrm>
            <a:off x="6958011" y="2759452"/>
            <a:ext cx="2030125" cy="307777"/>
          </a:xfrm>
          <a:prstGeom prst="rect">
            <a:avLst/>
          </a:prstGeom>
          <a:noFill/>
          <a:ln w="9525">
            <a:noFill/>
            <a:miter lim="800000"/>
            <a:headEnd/>
            <a:tailEnd/>
          </a:ln>
          <a:effectLst/>
        </p:spPr>
        <p:txBody>
          <a:bodyPr wrap="square">
            <a:spAutoFit/>
          </a:bodyPr>
          <a:lstStyle/>
          <a:p>
            <a:pPr algn="l"/>
            <a:r>
              <a:rPr lang="en-US" altLang="zh-CN" sz="1400" dirty="0">
                <a:solidFill>
                  <a:schemeClr val="tx1"/>
                </a:solidFill>
              </a:rPr>
              <a:t>6</a:t>
            </a:r>
            <a:r>
              <a:rPr lang="zh-CN" altLang="en-US" sz="1400" dirty="0">
                <a:solidFill>
                  <a:schemeClr val="tx1"/>
                </a:solidFill>
              </a:rPr>
              <a:t>路扭矩传感器接头</a:t>
            </a:r>
            <a:endParaRPr lang="en-US" altLang="zh-CN" sz="1400" dirty="0">
              <a:solidFill>
                <a:schemeClr val="tx1"/>
              </a:solidFill>
              <a:ea typeface="宋体" charset="-122"/>
            </a:endParaRPr>
          </a:p>
        </p:txBody>
      </p:sp>
      <p:sp>
        <p:nvSpPr>
          <p:cNvPr id="12" name="Line 8">
            <a:extLst>
              <a:ext uri="{FF2B5EF4-FFF2-40B4-BE49-F238E27FC236}">
                <a16:creationId xmlns:a16="http://schemas.microsoft.com/office/drawing/2014/main" id="{8C8FC285-3E62-4932-91C7-95540244A683}"/>
              </a:ext>
            </a:extLst>
          </p:cNvPr>
          <p:cNvSpPr>
            <a:spLocks noChangeShapeType="1"/>
          </p:cNvSpPr>
          <p:nvPr/>
        </p:nvSpPr>
        <p:spPr bwMode="auto">
          <a:xfrm>
            <a:off x="5144735" y="1637375"/>
            <a:ext cx="239759" cy="428725"/>
          </a:xfrm>
          <a:prstGeom prst="line">
            <a:avLst/>
          </a:prstGeom>
          <a:noFill/>
          <a:ln w="28575">
            <a:solidFill>
              <a:schemeClr val="tx1"/>
            </a:solidFill>
            <a:round/>
            <a:headEnd/>
            <a:tailEnd type="triangle" w="med" len="med"/>
          </a:ln>
          <a:effectLst/>
        </p:spPr>
        <p:txBody>
          <a:bodyPr/>
          <a:lstStyle/>
          <a:p>
            <a:endParaRPr lang="zh-CN" altLang="en-US"/>
          </a:p>
        </p:txBody>
      </p:sp>
      <p:sp>
        <p:nvSpPr>
          <p:cNvPr id="13" name="Text Box 9">
            <a:extLst>
              <a:ext uri="{FF2B5EF4-FFF2-40B4-BE49-F238E27FC236}">
                <a16:creationId xmlns:a16="http://schemas.microsoft.com/office/drawing/2014/main" id="{8CA143BF-584D-4F41-856B-882240CFB6C6}"/>
              </a:ext>
            </a:extLst>
          </p:cNvPr>
          <p:cNvSpPr txBox="1">
            <a:spLocks noChangeArrowheads="1"/>
          </p:cNvSpPr>
          <p:nvPr/>
        </p:nvSpPr>
        <p:spPr bwMode="auto">
          <a:xfrm>
            <a:off x="4302854" y="1114155"/>
            <a:ext cx="1683761" cy="307777"/>
          </a:xfrm>
          <a:prstGeom prst="rect">
            <a:avLst/>
          </a:prstGeom>
          <a:noFill/>
          <a:ln w="9525">
            <a:noFill/>
            <a:miter lim="800000"/>
            <a:headEnd/>
            <a:tailEnd/>
          </a:ln>
          <a:effectLst/>
        </p:spPr>
        <p:txBody>
          <a:bodyPr wrap="square">
            <a:spAutoFit/>
          </a:bodyPr>
          <a:lstStyle/>
          <a:p>
            <a:pPr algn="l"/>
            <a:r>
              <a:rPr lang="en-US" altLang="zh-CN" sz="1400" dirty="0">
                <a:solidFill>
                  <a:schemeClr val="tx1"/>
                </a:solidFill>
              </a:rPr>
              <a:t>10</a:t>
            </a:r>
            <a:r>
              <a:rPr lang="zh-CN" altLang="en-US" sz="1400" dirty="0">
                <a:solidFill>
                  <a:schemeClr val="tx1"/>
                </a:solidFill>
              </a:rPr>
              <a:t>路车辆</a:t>
            </a:r>
            <a:r>
              <a:rPr lang="en-GB" sz="1400" dirty="0">
                <a:solidFill>
                  <a:schemeClr val="tx1"/>
                </a:solidFill>
              </a:rPr>
              <a:t>CAN</a:t>
            </a:r>
            <a:r>
              <a:rPr lang="zh-CN" altLang="en-US" sz="1400" dirty="0">
                <a:solidFill>
                  <a:schemeClr val="tx1"/>
                </a:solidFill>
              </a:rPr>
              <a:t>接头</a:t>
            </a:r>
            <a:endParaRPr lang="en-US" altLang="zh-CN" sz="1400" dirty="0">
              <a:solidFill>
                <a:schemeClr val="tx1"/>
              </a:solidFill>
              <a:ea typeface="宋体" charset="-122"/>
            </a:endParaRPr>
          </a:p>
        </p:txBody>
      </p:sp>
    </p:spTree>
    <p:extLst>
      <p:ext uri="{BB962C8B-B14F-4D97-AF65-F5344CB8AC3E}">
        <p14:creationId xmlns:p14="http://schemas.microsoft.com/office/powerpoint/2010/main" val="349682020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R</a:t>
            </a:r>
            <a:r>
              <a:rPr lang="en-GB" altLang="zh-CN" dirty="0"/>
              <a:t>D GEN3 </a:t>
            </a:r>
            <a:r>
              <a:rPr lang="en-US" altLang="zh-CN" dirty="0"/>
              <a:t>-</a:t>
            </a:r>
            <a:r>
              <a:rPr lang="zh-CN" altLang="en-US" dirty="0"/>
              <a:t>组件分解图</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2">
            <a:extLst>
              <a:ext uri="{FF2B5EF4-FFF2-40B4-BE49-F238E27FC236}">
                <a16:creationId xmlns:a16="http://schemas.microsoft.com/office/drawing/2014/main" id="{F371E5FD-5486-4276-9E3B-93FD54BFFC7A}"/>
              </a:ext>
            </a:extLst>
          </p:cNvPr>
          <p:cNvPicPr>
            <a:picLocks noChangeAspect="1" noChangeArrowheads="1"/>
          </p:cNvPicPr>
          <p:nvPr/>
        </p:nvPicPr>
        <p:blipFill>
          <a:blip r:embed="rId2"/>
          <a:srcRect/>
          <a:stretch>
            <a:fillRect/>
          </a:stretch>
        </p:blipFill>
        <p:spPr bwMode="auto">
          <a:xfrm>
            <a:off x="1163171" y="907111"/>
            <a:ext cx="7387853" cy="3725409"/>
          </a:xfrm>
          <a:prstGeom prst="rect">
            <a:avLst/>
          </a:prstGeom>
          <a:noFill/>
          <a:ln w="9525">
            <a:noFill/>
            <a:miter lim="800000"/>
            <a:headEnd/>
            <a:tailEnd/>
          </a:ln>
          <a:effectLst/>
        </p:spPr>
      </p:pic>
      <p:sp>
        <p:nvSpPr>
          <p:cNvPr id="5" name="Line 4">
            <a:extLst>
              <a:ext uri="{FF2B5EF4-FFF2-40B4-BE49-F238E27FC236}">
                <a16:creationId xmlns:a16="http://schemas.microsoft.com/office/drawing/2014/main" id="{18BE9618-1F99-44D9-ABED-4908317ECB7D}"/>
              </a:ext>
            </a:extLst>
          </p:cNvPr>
          <p:cNvSpPr>
            <a:spLocks noChangeShapeType="1"/>
          </p:cNvSpPr>
          <p:nvPr/>
        </p:nvSpPr>
        <p:spPr bwMode="auto">
          <a:xfrm>
            <a:off x="1673609" y="2887333"/>
            <a:ext cx="919148" cy="420243"/>
          </a:xfrm>
          <a:prstGeom prst="line">
            <a:avLst/>
          </a:prstGeom>
          <a:noFill/>
          <a:ln w="28575">
            <a:solidFill>
              <a:schemeClr val="tx1"/>
            </a:solidFill>
            <a:round/>
            <a:headEnd/>
            <a:tailEnd type="triangle" w="med" len="med"/>
          </a:ln>
          <a:effectLst/>
        </p:spPr>
        <p:txBody>
          <a:bodyPr/>
          <a:lstStyle/>
          <a:p>
            <a:endParaRPr lang="zh-CN" altLang="en-US"/>
          </a:p>
        </p:txBody>
      </p:sp>
      <p:sp>
        <p:nvSpPr>
          <p:cNvPr id="7" name="Line 5">
            <a:extLst>
              <a:ext uri="{FF2B5EF4-FFF2-40B4-BE49-F238E27FC236}">
                <a16:creationId xmlns:a16="http://schemas.microsoft.com/office/drawing/2014/main" id="{74555AE8-7311-4F5F-8E5F-37857C79E299}"/>
              </a:ext>
            </a:extLst>
          </p:cNvPr>
          <p:cNvSpPr>
            <a:spLocks noChangeShapeType="1"/>
          </p:cNvSpPr>
          <p:nvPr/>
        </p:nvSpPr>
        <p:spPr bwMode="auto">
          <a:xfrm>
            <a:off x="3099184" y="1916975"/>
            <a:ext cx="919148" cy="420242"/>
          </a:xfrm>
          <a:prstGeom prst="line">
            <a:avLst/>
          </a:prstGeom>
          <a:noFill/>
          <a:ln w="28575">
            <a:solidFill>
              <a:schemeClr val="tx1"/>
            </a:solidFill>
            <a:round/>
            <a:headEnd/>
            <a:tailEnd type="triangle" w="med" len="med"/>
          </a:ln>
          <a:effectLst/>
        </p:spPr>
        <p:txBody>
          <a:bodyPr/>
          <a:lstStyle/>
          <a:p>
            <a:endParaRPr lang="zh-CN" altLang="en-US" sz="1600"/>
          </a:p>
        </p:txBody>
      </p:sp>
      <p:sp>
        <p:nvSpPr>
          <p:cNvPr id="8" name="Line 6">
            <a:extLst>
              <a:ext uri="{FF2B5EF4-FFF2-40B4-BE49-F238E27FC236}">
                <a16:creationId xmlns:a16="http://schemas.microsoft.com/office/drawing/2014/main" id="{1E231473-0693-4DEC-B3B6-249A24A35EBF}"/>
              </a:ext>
            </a:extLst>
          </p:cNvPr>
          <p:cNvSpPr>
            <a:spLocks noChangeShapeType="1"/>
          </p:cNvSpPr>
          <p:nvPr/>
        </p:nvSpPr>
        <p:spPr bwMode="auto">
          <a:xfrm>
            <a:off x="3962784" y="1415720"/>
            <a:ext cx="919148" cy="420243"/>
          </a:xfrm>
          <a:prstGeom prst="line">
            <a:avLst/>
          </a:prstGeom>
          <a:noFill/>
          <a:ln w="28575">
            <a:solidFill>
              <a:schemeClr val="tx1"/>
            </a:solidFill>
            <a:round/>
            <a:headEnd/>
            <a:tailEnd type="triangle" w="med" len="med"/>
          </a:ln>
          <a:effectLst/>
        </p:spPr>
        <p:txBody>
          <a:bodyPr/>
          <a:lstStyle/>
          <a:p>
            <a:endParaRPr lang="zh-CN" altLang="en-US" sz="1600"/>
          </a:p>
        </p:txBody>
      </p:sp>
      <p:sp>
        <p:nvSpPr>
          <p:cNvPr id="9" name="Line 7">
            <a:extLst>
              <a:ext uri="{FF2B5EF4-FFF2-40B4-BE49-F238E27FC236}">
                <a16:creationId xmlns:a16="http://schemas.microsoft.com/office/drawing/2014/main" id="{56422573-ED7E-476B-B7DB-01749FFE0DDC}"/>
              </a:ext>
            </a:extLst>
          </p:cNvPr>
          <p:cNvSpPr>
            <a:spLocks noChangeShapeType="1"/>
          </p:cNvSpPr>
          <p:nvPr/>
        </p:nvSpPr>
        <p:spPr bwMode="auto">
          <a:xfrm>
            <a:off x="4500947" y="1175214"/>
            <a:ext cx="919149" cy="420243"/>
          </a:xfrm>
          <a:prstGeom prst="line">
            <a:avLst/>
          </a:prstGeom>
          <a:noFill/>
          <a:ln w="28575">
            <a:solidFill>
              <a:schemeClr val="tx1"/>
            </a:solidFill>
            <a:round/>
            <a:headEnd/>
            <a:tailEnd type="triangle" w="med" len="med"/>
          </a:ln>
          <a:effectLst/>
        </p:spPr>
        <p:txBody>
          <a:bodyPr/>
          <a:lstStyle/>
          <a:p>
            <a:endParaRPr lang="zh-CN" altLang="en-US" sz="1600"/>
          </a:p>
        </p:txBody>
      </p:sp>
      <p:sp>
        <p:nvSpPr>
          <p:cNvPr id="10" name="Line 8">
            <a:extLst>
              <a:ext uri="{FF2B5EF4-FFF2-40B4-BE49-F238E27FC236}">
                <a16:creationId xmlns:a16="http://schemas.microsoft.com/office/drawing/2014/main" id="{B9C18F3F-AF59-4AAA-A84B-DB2B316156B1}"/>
              </a:ext>
            </a:extLst>
          </p:cNvPr>
          <p:cNvSpPr>
            <a:spLocks noChangeShapeType="1"/>
          </p:cNvSpPr>
          <p:nvPr/>
        </p:nvSpPr>
        <p:spPr bwMode="auto">
          <a:xfrm>
            <a:off x="5281998" y="819390"/>
            <a:ext cx="1034234" cy="297437"/>
          </a:xfrm>
          <a:prstGeom prst="line">
            <a:avLst/>
          </a:prstGeom>
          <a:noFill/>
          <a:ln w="28575">
            <a:solidFill>
              <a:schemeClr val="tx1"/>
            </a:solidFill>
            <a:round/>
            <a:headEnd/>
            <a:tailEnd type="triangle" w="med" len="med"/>
          </a:ln>
          <a:effectLst/>
        </p:spPr>
        <p:txBody>
          <a:bodyPr/>
          <a:lstStyle/>
          <a:p>
            <a:endParaRPr lang="zh-CN" altLang="en-US"/>
          </a:p>
        </p:txBody>
      </p:sp>
      <p:sp>
        <p:nvSpPr>
          <p:cNvPr id="11" name="Text Box 9">
            <a:extLst>
              <a:ext uri="{FF2B5EF4-FFF2-40B4-BE49-F238E27FC236}">
                <a16:creationId xmlns:a16="http://schemas.microsoft.com/office/drawing/2014/main" id="{658E976E-B6FF-40A3-B68A-9A8977FFD95B}"/>
              </a:ext>
            </a:extLst>
          </p:cNvPr>
          <p:cNvSpPr txBox="1">
            <a:spLocks noChangeArrowheads="1"/>
          </p:cNvSpPr>
          <p:nvPr/>
        </p:nvSpPr>
        <p:spPr bwMode="auto">
          <a:xfrm>
            <a:off x="929390" y="2688782"/>
            <a:ext cx="868435" cy="338554"/>
          </a:xfrm>
          <a:prstGeom prst="rect">
            <a:avLst/>
          </a:prstGeom>
          <a:noFill/>
          <a:ln w="9525">
            <a:noFill/>
            <a:miter lim="800000"/>
            <a:headEnd/>
            <a:tailEnd/>
          </a:ln>
          <a:effectLst/>
        </p:spPr>
        <p:txBody>
          <a:bodyPr wrap="square">
            <a:spAutoFit/>
          </a:bodyPr>
          <a:lstStyle/>
          <a:p>
            <a:pPr algn="l"/>
            <a:r>
              <a:rPr lang="en-GB" sz="1600" dirty="0">
                <a:solidFill>
                  <a:schemeClr val="tx1"/>
                </a:solidFill>
              </a:rPr>
              <a:t>LG</a:t>
            </a:r>
            <a:r>
              <a:rPr lang="zh-CN" altLang="en-US" sz="1600" dirty="0">
                <a:solidFill>
                  <a:schemeClr val="tx1"/>
                </a:solidFill>
              </a:rPr>
              <a:t>电机</a:t>
            </a:r>
            <a:endParaRPr lang="en-US" altLang="zh-CN" sz="1600" dirty="0">
              <a:solidFill>
                <a:schemeClr val="tx1"/>
              </a:solidFill>
              <a:ea typeface="宋体" charset="-122"/>
            </a:endParaRPr>
          </a:p>
        </p:txBody>
      </p:sp>
      <p:sp>
        <p:nvSpPr>
          <p:cNvPr id="12" name="Text Box 10">
            <a:extLst>
              <a:ext uri="{FF2B5EF4-FFF2-40B4-BE49-F238E27FC236}">
                <a16:creationId xmlns:a16="http://schemas.microsoft.com/office/drawing/2014/main" id="{2C4B01F4-986E-4362-B268-E9E7936EDA1A}"/>
              </a:ext>
            </a:extLst>
          </p:cNvPr>
          <p:cNvSpPr txBox="1">
            <a:spLocks noChangeArrowheads="1"/>
          </p:cNvSpPr>
          <p:nvPr/>
        </p:nvSpPr>
        <p:spPr bwMode="auto">
          <a:xfrm>
            <a:off x="2144684" y="1775573"/>
            <a:ext cx="1180706" cy="338554"/>
          </a:xfrm>
          <a:prstGeom prst="rect">
            <a:avLst/>
          </a:prstGeom>
          <a:noFill/>
          <a:ln w="9525">
            <a:noFill/>
            <a:miter lim="800000"/>
            <a:headEnd/>
            <a:tailEnd/>
          </a:ln>
          <a:effectLst/>
        </p:spPr>
        <p:txBody>
          <a:bodyPr wrap="square">
            <a:spAutoFit/>
          </a:bodyPr>
          <a:lstStyle/>
          <a:p>
            <a:pPr algn="l"/>
            <a:r>
              <a:rPr lang="zh-CN" altLang="en-US" sz="1600" dirty="0">
                <a:solidFill>
                  <a:schemeClr val="tx1"/>
                </a:solidFill>
              </a:rPr>
              <a:t>基板组件</a:t>
            </a:r>
            <a:endParaRPr lang="en-US" altLang="zh-CN" sz="1600" dirty="0">
              <a:solidFill>
                <a:schemeClr val="tx1"/>
              </a:solidFill>
              <a:ea typeface="宋体" charset="-122"/>
            </a:endParaRPr>
          </a:p>
        </p:txBody>
      </p:sp>
      <p:sp>
        <p:nvSpPr>
          <p:cNvPr id="13" name="Text Box 11">
            <a:extLst>
              <a:ext uri="{FF2B5EF4-FFF2-40B4-BE49-F238E27FC236}">
                <a16:creationId xmlns:a16="http://schemas.microsoft.com/office/drawing/2014/main" id="{0E75BE6A-8FA6-4CFE-9976-BCD064C241E2}"/>
              </a:ext>
            </a:extLst>
          </p:cNvPr>
          <p:cNvSpPr txBox="1">
            <a:spLocks noChangeArrowheads="1"/>
          </p:cNvSpPr>
          <p:nvPr/>
        </p:nvSpPr>
        <p:spPr bwMode="auto">
          <a:xfrm>
            <a:off x="1933959" y="1288607"/>
            <a:ext cx="2074605" cy="338554"/>
          </a:xfrm>
          <a:prstGeom prst="rect">
            <a:avLst/>
          </a:prstGeom>
          <a:noFill/>
          <a:ln w="9525">
            <a:noFill/>
            <a:miter lim="800000"/>
            <a:headEnd/>
            <a:tailEnd/>
          </a:ln>
          <a:effectLst/>
        </p:spPr>
        <p:txBody>
          <a:bodyPr wrap="square">
            <a:spAutoFit/>
          </a:bodyPr>
          <a:lstStyle/>
          <a:p>
            <a:pPr algn="l"/>
            <a:r>
              <a:rPr lang="en-GB" sz="1600">
                <a:solidFill>
                  <a:schemeClr val="tx1"/>
                </a:solidFill>
              </a:rPr>
              <a:t>ECU (control PCB)</a:t>
            </a:r>
            <a:endParaRPr lang="en-US" altLang="zh-CN" sz="1600">
              <a:solidFill>
                <a:schemeClr val="tx1"/>
              </a:solidFill>
              <a:ea typeface="宋体" charset="-122"/>
            </a:endParaRPr>
          </a:p>
        </p:txBody>
      </p:sp>
      <p:sp>
        <p:nvSpPr>
          <p:cNvPr id="14" name="Text Box 12">
            <a:extLst>
              <a:ext uri="{FF2B5EF4-FFF2-40B4-BE49-F238E27FC236}">
                <a16:creationId xmlns:a16="http://schemas.microsoft.com/office/drawing/2014/main" id="{B2731693-A308-48B9-A02C-6A0BC712DAC6}"/>
              </a:ext>
            </a:extLst>
          </p:cNvPr>
          <p:cNvSpPr txBox="1">
            <a:spLocks noChangeArrowheads="1"/>
          </p:cNvSpPr>
          <p:nvPr/>
        </p:nvSpPr>
        <p:spPr bwMode="auto">
          <a:xfrm>
            <a:off x="2592757" y="996904"/>
            <a:ext cx="2015234" cy="338554"/>
          </a:xfrm>
          <a:prstGeom prst="rect">
            <a:avLst/>
          </a:prstGeom>
          <a:noFill/>
          <a:ln w="9525">
            <a:noFill/>
            <a:miter lim="800000"/>
            <a:headEnd/>
            <a:tailEnd/>
          </a:ln>
          <a:effectLst/>
        </p:spPr>
        <p:txBody>
          <a:bodyPr wrap="square">
            <a:spAutoFit/>
          </a:bodyPr>
          <a:lstStyle/>
          <a:p>
            <a:pPr algn="l"/>
            <a:r>
              <a:rPr lang="zh-CN" altLang="en-US" sz="1600" dirty="0">
                <a:solidFill>
                  <a:schemeClr val="tx1"/>
                </a:solidFill>
              </a:rPr>
              <a:t>电源滤波器级引线框</a:t>
            </a:r>
            <a:endParaRPr lang="en-US" altLang="zh-CN" sz="1600" dirty="0">
              <a:solidFill>
                <a:schemeClr val="tx1"/>
              </a:solidFill>
              <a:ea typeface="宋体" charset="-122"/>
            </a:endParaRPr>
          </a:p>
        </p:txBody>
      </p:sp>
      <p:sp>
        <p:nvSpPr>
          <p:cNvPr id="15" name="Text Box 13">
            <a:extLst>
              <a:ext uri="{FF2B5EF4-FFF2-40B4-BE49-F238E27FC236}">
                <a16:creationId xmlns:a16="http://schemas.microsoft.com/office/drawing/2014/main" id="{5B58FA31-538F-479D-8A89-E8E5BAE91509}"/>
              </a:ext>
            </a:extLst>
          </p:cNvPr>
          <p:cNvSpPr txBox="1">
            <a:spLocks noChangeArrowheads="1"/>
          </p:cNvSpPr>
          <p:nvPr/>
        </p:nvSpPr>
        <p:spPr bwMode="auto">
          <a:xfrm>
            <a:off x="4282022" y="668291"/>
            <a:ext cx="1034235" cy="338554"/>
          </a:xfrm>
          <a:prstGeom prst="rect">
            <a:avLst/>
          </a:prstGeom>
          <a:noFill/>
          <a:ln w="9525">
            <a:noFill/>
            <a:miter lim="800000"/>
            <a:headEnd/>
            <a:tailEnd/>
          </a:ln>
          <a:effectLst/>
        </p:spPr>
        <p:txBody>
          <a:bodyPr wrap="square">
            <a:spAutoFit/>
          </a:bodyPr>
          <a:lstStyle/>
          <a:p>
            <a:pPr algn="l"/>
            <a:r>
              <a:rPr lang="zh-CN" altLang="en-US" sz="1600" dirty="0">
                <a:solidFill>
                  <a:schemeClr val="tx1"/>
                </a:solidFill>
              </a:rPr>
              <a:t>接头顶盖</a:t>
            </a:r>
            <a:endParaRPr lang="en-US" altLang="zh-CN" sz="1600" dirty="0">
              <a:solidFill>
                <a:schemeClr val="tx1"/>
              </a:solidFill>
              <a:ea typeface="宋体" charset="-122"/>
            </a:endParaRPr>
          </a:p>
        </p:txBody>
      </p:sp>
      <p:pic>
        <p:nvPicPr>
          <p:cNvPr id="16" name="Picture 15">
            <a:extLst>
              <a:ext uri="{FF2B5EF4-FFF2-40B4-BE49-F238E27FC236}">
                <a16:creationId xmlns:a16="http://schemas.microsoft.com/office/drawing/2014/main" id="{3EFBF65D-CAA2-4BC1-9517-4F986F82B768}"/>
              </a:ext>
            </a:extLst>
          </p:cNvPr>
          <p:cNvPicPr>
            <a:picLocks noChangeAspect="1"/>
          </p:cNvPicPr>
          <p:nvPr/>
        </p:nvPicPr>
        <p:blipFill>
          <a:blip r:embed="rId3"/>
          <a:stretch>
            <a:fillRect/>
          </a:stretch>
        </p:blipFill>
        <p:spPr>
          <a:xfrm rot="3819566" flipH="1">
            <a:off x="6365180" y="1105276"/>
            <a:ext cx="1287295" cy="4127738"/>
          </a:xfrm>
          <a:prstGeom prst="rect">
            <a:avLst/>
          </a:prstGeom>
        </p:spPr>
      </p:pic>
    </p:spTree>
    <p:extLst>
      <p:ext uri="{BB962C8B-B14F-4D97-AF65-F5344CB8AC3E}">
        <p14:creationId xmlns:p14="http://schemas.microsoft.com/office/powerpoint/2010/main" val="344709684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GENC</a:t>
            </a:r>
            <a:r>
              <a:rPr lang="zh-CN" altLang="en-US" dirty="0"/>
              <a:t>产品模块化和可扩展性</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5" descr="C:\Users\wacheb\Desktop\2014_3_EPS_BeltDrive_Gen3_rackonly_(compactaxial)_Epsilon[1].jpg">
            <a:extLst>
              <a:ext uri="{FF2B5EF4-FFF2-40B4-BE49-F238E27FC236}">
                <a16:creationId xmlns:a16="http://schemas.microsoft.com/office/drawing/2014/main" id="{D1E63883-BD85-4655-A510-FA66577EEB77}"/>
              </a:ext>
            </a:extLst>
          </p:cNvPr>
          <p:cNvPicPr>
            <a:picLocks noChangeAspect="1" noChangeArrowheads="1"/>
          </p:cNvPicPr>
          <p:nvPr/>
        </p:nvPicPr>
        <p:blipFill>
          <a:blip r:embed="rId2" cstate="print">
            <a:grayscl/>
          </a:blip>
          <a:srcRect/>
          <a:stretch>
            <a:fillRect/>
          </a:stretch>
        </p:blipFill>
        <p:spPr bwMode="auto">
          <a:xfrm>
            <a:off x="5023345" y="639121"/>
            <a:ext cx="2172556" cy="854521"/>
          </a:xfrm>
          <a:prstGeom prst="rect">
            <a:avLst/>
          </a:prstGeom>
          <a:noFill/>
        </p:spPr>
      </p:pic>
      <p:pic>
        <p:nvPicPr>
          <p:cNvPr id="5" name="Picture 7" descr="001.jpg">
            <a:extLst>
              <a:ext uri="{FF2B5EF4-FFF2-40B4-BE49-F238E27FC236}">
                <a16:creationId xmlns:a16="http://schemas.microsoft.com/office/drawing/2014/main" id="{61E7B12D-0BC1-4E79-AA1B-8D0D66BAB180}"/>
              </a:ext>
            </a:extLst>
          </p:cNvPr>
          <p:cNvPicPr>
            <a:picLocks noChangeAspect="1"/>
          </p:cNvPicPr>
          <p:nvPr/>
        </p:nvPicPr>
        <p:blipFill>
          <a:blip r:embed="rId3" cstate="print">
            <a:grayscl/>
          </a:blip>
          <a:srcRect/>
          <a:stretch>
            <a:fillRect/>
          </a:stretch>
        </p:blipFill>
        <p:spPr>
          <a:xfrm>
            <a:off x="251753" y="2356659"/>
            <a:ext cx="1687582" cy="796682"/>
          </a:xfrm>
          <a:prstGeom prst="rect">
            <a:avLst/>
          </a:prstGeom>
        </p:spPr>
      </p:pic>
      <p:sp>
        <p:nvSpPr>
          <p:cNvPr id="7" name="TextBox 6">
            <a:extLst>
              <a:ext uri="{FF2B5EF4-FFF2-40B4-BE49-F238E27FC236}">
                <a16:creationId xmlns:a16="http://schemas.microsoft.com/office/drawing/2014/main" id="{2EA75854-9D0A-4DA1-AF4B-7ECD404A1163}"/>
              </a:ext>
            </a:extLst>
          </p:cNvPr>
          <p:cNvSpPr txBox="1"/>
          <p:nvPr/>
        </p:nvSpPr>
        <p:spPr>
          <a:xfrm>
            <a:off x="540030" y="3626425"/>
            <a:ext cx="2827265" cy="69940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tIns="72000" bIns="72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chemeClr val="bg1"/>
                </a:solidFill>
                <a:effectLst/>
                <a:uLnTx/>
                <a:uFillTx/>
              </a:rPr>
              <a:t>采埃孚</a:t>
            </a:r>
            <a:r>
              <a:rPr kumimoji="0" lang="en-US" altLang="zh-CN" sz="1200" b="1" i="0" u="none" strike="noStrike" kern="0" cap="none" spc="0" normalizeH="0" baseline="0" noProof="0" dirty="0">
                <a:ln>
                  <a:noFill/>
                </a:ln>
                <a:solidFill>
                  <a:schemeClr val="bg1"/>
                </a:solidFill>
                <a:effectLst/>
                <a:uLnTx/>
                <a:uFillTx/>
              </a:rPr>
              <a:t>EPS</a:t>
            </a:r>
            <a:r>
              <a:rPr kumimoji="0" lang="zh-CN" altLang="en-US" sz="1200" b="1" i="0" u="none" strike="noStrike" kern="0" cap="none" spc="0" normalizeH="0" baseline="0" noProof="0" dirty="0">
                <a:ln>
                  <a:noFill/>
                </a:ln>
                <a:solidFill>
                  <a:schemeClr val="bg1"/>
                </a:solidFill>
                <a:effectLst/>
                <a:uLnTx/>
                <a:uFillTx/>
              </a:rPr>
              <a:t>通用电子系统框架可扩展到所有转向技术（前、后、转向柱和齿轮）和所有车辆细分市场</a:t>
            </a:r>
            <a:endParaRPr kumimoji="0" lang="en-US" sz="1200" b="1" i="0" u="none" strike="noStrike" kern="0" cap="none" spc="0" normalizeH="0" baseline="0" noProof="0" dirty="0">
              <a:ln>
                <a:noFill/>
              </a:ln>
              <a:solidFill>
                <a:schemeClr val="bg1"/>
              </a:solidFill>
              <a:effectLst/>
              <a:uLnTx/>
              <a:uFillTx/>
            </a:endParaRPr>
          </a:p>
        </p:txBody>
      </p:sp>
      <p:grpSp>
        <p:nvGrpSpPr>
          <p:cNvPr id="8" name="Group 38">
            <a:extLst>
              <a:ext uri="{FF2B5EF4-FFF2-40B4-BE49-F238E27FC236}">
                <a16:creationId xmlns:a16="http://schemas.microsoft.com/office/drawing/2014/main" id="{B09B49E8-8CBD-4CE0-A164-D14E43D61C0A}"/>
              </a:ext>
            </a:extLst>
          </p:cNvPr>
          <p:cNvGrpSpPr/>
          <p:nvPr/>
        </p:nvGrpSpPr>
        <p:grpSpPr>
          <a:xfrm>
            <a:off x="508208" y="628867"/>
            <a:ext cx="8143704" cy="3813335"/>
            <a:chOff x="410687" y="1121846"/>
            <a:chExt cx="8456316" cy="3813335"/>
          </a:xfrm>
        </p:grpSpPr>
        <p:sp>
          <p:nvSpPr>
            <p:cNvPr id="9" name="Rechteck 30">
              <a:extLst>
                <a:ext uri="{FF2B5EF4-FFF2-40B4-BE49-F238E27FC236}">
                  <a16:creationId xmlns:a16="http://schemas.microsoft.com/office/drawing/2014/main" id="{8156DAC9-3E11-4F9F-9B0A-8FEC85B17B5F}"/>
                </a:ext>
              </a:extLst>
            </p:cNvPr>
            <p:cNvSpPr/>
            <p:nvPr/>
          </p:nvSpPr>
          <p:spPr>
            <a:xfrm>
              <a:off x="443731" y="2188018"/>
              <a:ext cx="1174441" cy="36004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Arial Narrow" pitchFamily="34" charset="0"/>
                </a:rPr>
                <a:t>C</a:t>
              </a:r>
              <a:r>
                <a:rPr kumimoji="0" lang="en-US" sz="1600" b="1" i="0" u="none" strike="noStrike" kern="0" cap="none" spc="0" normalizeH="0" baseline="-25000" noProof="0" dirty="0">
                  <a:ln>
                    <a:noFill/>
                  </a:ln>
                  <a:solidFill>
                    <a:sysClr val="windowText" lastClr="000000"/>
                  </a:solidFill>
                  <a:effectLst/>
                  <a:uLnTx/>
                  <a:uFillTx/>
                  <a:latin typeface="Arial Narrow" pitchFamily="34" charset="0"/>
                </a:rPr>
                <a:t>800</a:t>
              </a:r>
            </a:p>
          </p:txBody>
        </p:sp>
        <p:sp>
          <p:nvSpPr>
            <p:cNvPr id="10" name="Rechteck 31">
              <a:extLst>
                <a:ext uri="{FF2B5EF4-FFF2-40B4-BE49-F238E27FC236}">
                  <a16:creationId xmlns:a16="http://schemas.microsoft.com/office/drawing/2014/main" id="{DC131003-6811-4814-A6F9-08D3BBCE2863}"/>
                </a:ext>
              </a:extLst>
            </p:cNvPr>
            <p:cNvSpPr/>
            <p:nvPr/>
          </p:nvSpPr>
          <p:spPr>
            <a:xfrm>
              <a:off x="1779185" y="2188018"/>
              <a:ext cx="1247266" cy="36004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Arial Narrow" pitchFamily="34" charset="0"/>
                </a:rPr>
                <a:t>C</a:t>
              </a:r>
              <a:r>
                <a:rPr kumimoji="0" lang="en-US" sz="1600" b="1" i="0" u="none" strike="noStrike" kern="0" cap="none" spc="0" normalizeH="0" baseline="-25000" noProof="0" dirty="0">
                  <a:ln>
                    <a:noFill/>
                  </a:ln>
                  <a:solidFill>
                    <a:sysClr val="windowText" lastClr="000000"/>
                  </a:solidFill>
                  <a:effectLst/>
                  <a:uLnTx/>
                  <a:uFillTx/>
                  <a:latin typeface="Arial Narrow" pitchFamily="34" charset="0"/>
                </a:rPr>
                <a:t>300</a:t>
              </a:r>
            </a:p>
          </p:txBody>
        </p:sp>
        <p:sp>
          <p:nvSpPr>
            <p:cNvPr id="11" name="Rechteck 32">
              <a:extLst>
                <a:ext uri="{FF2B5EF4-FFF2-40B4-BE49-F238E27FC236}">
                  <a16:creationId xmlns:a16="http://schemas.microsoft.com/office/drawing/2014/main" id="{77ACED40-41CF-4D10-BEC5-C6C10C283B05}"/>
                </a:ext>
              </a:extLst>
            </p:cNvPr>
            <p:cNvSpPr/>
            <p:nvPr/>
          </p:nvSpPr>
          <p:spPr>
            <a:xfrm>
              <a:off x="3192361" y="2188018"/>
              <a:ext cx="3216917" cy="36004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Arial Narrow" pitchFamily="34" charset="0"/>
                </a:rPr>
                <a:t>C</a:t>
              </a:r>
              <a:r>
                <a:rPr kumimoji="0" lang="en-US" sz="1600" b="1" i="0" u="none" strike="noStrike" kern="0" cap="none" spc="0" normalizeH="0" baseline="-25000" noProof="0" dirty="0">
                  <a:ln>
                    <a:noFill/>
                  </a:ln>
                  <a:solidFill>
                    <a:sysClr val="windowText" lastClr="000000"/>
                  </a:solidFill>
                  <a:effectLst/>
                  <a:uLnTx/>
                  <a:uFillTx/>
                  <a:latin typeface="Arial Narrow" pitchFamily="34" charset="0"/>
                </a:rPr>
                <a:t>100</a:t>
              </a:r>
            </a:p>
          </p:txBody>
        </p:sp>
        <p:sp>
          <p:nvSpPr>
            <p:cNvPr id="12" name="Rechteck 38">
              <a:extLst>
                <a:ext uri="{FF2B5EF4-FFF2-40B4-BE49-F238E27FC236}">
                  <a16:creationId xmlns:a16="http://schemas.microsoft.com/office/drawing/2014/main" id="{8A828334-747D-40E3-BC20-3641A4F6DA33}"/>
                </a:ext>
              </a:extLst>
            </p:cNvPr>
            <p:cNvSpPr/>
            <p:nvPr/>
          </p:nvSpPr>
          <p:spPr>
            <a:xfrm>
              <a:off x="437379" y="2610214"/>
              <a:ext cx="2589075" cy="172382"/>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Narrow" pitchFamily="34" charset="0"/>
                </a:rPr>
                <a:t>CD EPS</a:t>
              </a:r>
            </a:p>
          </p:txBody>
        </p:sp>
        <p:sp>
          <p:nvSpPr>
            <p:cNvPr id="13" name="Rechteck 39">
              <a:extLst>
                <a:ext uri="{FF2B5EF4-FFF2-40B4-BE49-F238E27FC236}">
                  <a16:creationId xmlns:a16="http://schemas.microsoft.com/office/drawing/2014/main" id="{E57FAFB2-F03B-41EE-B20B-F85D8494ADF1}"/>
                </a:ext>
              </a:extLst>
            </p:cNvPr>
            <p:cNvSpPr/>
            <p:nvPr/>
          </p:nvSpPr>
          <p:spPr>
            <a:xfrm>
              <a:off x="3192361" y="2610214"/>
              <a:ext cx="5674642" cy="172382"/>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Arial Narrow" pitchFamily="34" charset="0"/>
                </a:rPr>
                <a:t>RD EPS</a:t>
              </a:r>
            </a:p>
          </p:txBody>
        </p:sp>
        <p:sp>
          <p:nvSpPr>
            <p:cNvPr id="14" name="Rechteck 40">
              <a:extLst>
                <a:ext uri="{FF2B5EF4-FFF2-40B4-BE49-F238E27FC236}">
                  <a16:creationId xmlns:a16="http://schemas.microsoft.com/office/drawing/2014/main" id="{C9AD560E-D6C5-490B-BE85-84722244CBC6}"/>
                </a:ext>
              </a:extLst>
            </p:cNvPr>
            <p:cNvSpPr/>
            <p:nvPr/>
          </p:nvSpPr>
          <p:spPr>
            <a:xfrm>
              <a:off x="3192361" y="2188018"/>
              <a:ext cx="887952" cy="149535"/>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latin typeface="Arial Narrow" pitchFamily="34" charset="0"/>
                </a:rPr>
                <a:t>70..120 FIT</a:t>
              </a:r>
            </a:p>
          </p:txBody>
        </p:sp>
        <p:sp>
          <p:nvSpPr>
            <p:cNvPr id="15" name="Rechteck 41">
              <a:extLst>
                <a:ext uri="{FF2B5EF4-FFF2-40B4-BE49-F238E27FC236}">
                  <a16:creationId xmlns:a16="http://schemas.microsoft.com/office/drawing/2014/main" id="{F49A8BD2-194C-44C7-A3BE-C8E8C4DE29A0}"/>
                </a:ext>
              </a:extLst>
            </p:cNvPr>
            <p:cNvSpPr/>
            <p:nvPr/>
          </p:nvSpPr>
          <p:spPr>
            <a:xfrm>
              <a:off x="410687" y="2188018"/>
              <a:ext cx="887952" cy="149535"/>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latin typeface="Arial Narrow" pitchFamily="34" charset="0"/>
                </a:rPr>
                <a:t>500 .. 1000 FIT</a:t>
              </a:r>
            </a:p>
          </p:txBody>
        </p:sp>
        <p:sp>
          <p:nvSpPr>
            <p:cNvPr id="16" name="Rechteck 42">
              <a:extLst>
                <a:ext uri="{FF2B5EF4-FFF2-40B4-BE49-F238E27FC236}">
                  <a16:creationId xmlns:a16="http://schemas.microsoft.com/office/drawing/2014/main" id="{6621C397-6E5D-4349-818C-411B294F9126}"/>
                </a:ext>
              </a:extLst>
            </p:cNvPr>
            <p:cNvSpPr/>
            <p:nvPr/>
          </p:nvSpPr>
          <p:spPr>
            <a:xfrm>
              <a:off x="1779185" y="2188018"/>
              <a:ext cx="887952" cy="149535"/>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latin typeface="Arial Narrow" pitchFamily="34" charset="0"/>
                </a:rPr>
                <a:t>200 .. 500 FIT</a:t>
              </a:r>
            </a:p>
          </p:txBody>
        </p:sp>
        <p:sp>
          <p:nvSpPr>
            <p:cNvPr id="17" name="Rechteck 33">
              <a:extLst>
                <a:ext uri="{FF2B5EF4-FFF2-40B4-BE49-F238E27FC236}">
                  <a16:creationId xmlns:a16="http://schemas.microsoft.com/office/drawing/2014/main" id="{6FE0803C-F7AD-4B77-85B6-9BA01FBB18FC}"/>
                </a:ext>
              </a:extLst>
            </p:cNvPr>
            <p:cNvSpPr/>
            <p:nvPr/>
          </p:nvSpPr>
          <p:spPr>
            <a:xfrm>
              <a:off x="6587851" y="2188018"/>
              <a:ext cx="789868" cy="36004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Arial Narrow" pitchFamily="34" charset="0"/>
                </a:rPr>
                <a:t>C</a:t>
              </a:r>
              <a:r>
                <a:rPr kumimoji="0" lang="en-US" sz="1600" b="1" i="0" u="none" strike="noStrike" kern="0" cap="none" spc="0" normalizeH="0" baseline="-25000" noProof="0" dirty="0">
                  <a:ln>
                    <a:noFill/>
                  </a:ln>
                  <a:solidFill>
                    <a:sysClr val="windowText" lastClr="000000"/>
                  </a:solidFill>
                  <a:effectLst/>
                  <a:uLnTx/>
                  <a:uFillTx/>
                  <a:latin typeface="Arial Narrow" pitchFamily="34" charset="0"/>
                </a:rPr>
                <a:t>10</a:t>
              </a:r>
            </a:p>
          </p:txBody>
        </p:sp>
        <p:sp>
          <p:nvSpPr>
            <p:cNvPr id="18" name="Rechteck 43">
              <a:extLst>
                <a:ext uri="{FF2B5EF4-FFF2-40B4-BE49-F238E27FC236}">
                  <a16:creationId xmlns:a16="http://schemas.microsoft.com/office/drawing/2014/main" id="{E3D0CB52-34ED-4775-9751-0FBFD9EEFDFC}"/>
                </a:ext>
              </a:extLst>
            </p:cNvPr>
            <p:cNvSpPr/>
            <p:nvPr/>
          </p:nvSpPr>
          <p:spPr>
            <a:xfrm>
              <a:off x="7442225" y="2188018"/>
              <a:ext cx="815467" cy="360040"/>
            </a:xfrm>
            <a:prstGeom prst="rect">
              <a:avLst/>
            </a:prstGeom>
            <a:ln>
              <a:noFill/>
            </a:ln>
            <a:effectLst/>
          </p:spPr>
          <p:style>
            <a:lnRef idx="1">
              <a:schemeClr val="accent1"/>
            </a:lnRef>
            <a:fillRef idx="2">
              <a:schemeClr val="accent1"/>
            </a:fillRef>
            <a:effectRef idx="1">
              <a:schemeClr val="accent1"/>
            </a:effectRef>
            <a:fontRef idx="minor">
              <a:schemeClr val="dk1"/>
            </a:fontRef>
          </p:style>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Arial Narrow" pitchFamily="34" charset="0"/>
                </a:rPr>
                <a:t>C</a:t>
              </a:r>
              <a:r>
                <a:rPr kumimoji="0" lang="en-US" sz="1600" b="1" i="0" u="none" strike="noStrike" kern="0" cap="none" spc="0" normalizeH="0" baseline="-25000" noProof="0" dirty="0">
                  <a:ln>
                    <a:noFill/>
                  </a:ln>
                  <a:solidFill>
                    <a:sysClr val="windowText" lastClr="000000"/>
                  </a:solidFill>
                  <a:effectLst/>
                  <a:uLnTx/>
                  <a:uFillTx/>
                  <a:latin typeface="Arial Narrow" pitchFamily="34" charset="0"/>
                </a:rPr>
                <a:t>1</a:t>
              </a:r>
            </a:p>
          </p:txBody>
        </p:sp>
        <p:sp>
          <p:nvSpPr>
            <p:cNvPr id="19" name="Rechteck 45">
              <a:extLst>
                <a:ext uri="{FF2B5EF4-FFF2-40B4-BE49-F238E27FC236}">
                  <a16:creationId xmlns:a16="http://schemas.microsoft.com/office/drawing/2014/main" id="{4D08624C-082A-44D3-962E-9288695CC753}"/>
                </a:ext>
              </a:extLst>
            </p:cNvPr>
            <p:cNvSpPr/>
            <p:nvPr/>
          </p:nvSpPr>
          <p:spPr>
            <a:xfrm>
              <a:off x="6563751" y="2188018"/>
              <a:ext cx="887952" cy="149535"/>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latin typeface="Arial Narrow" pitchFamily="34" charset="0"/>
                </a:rPr>
                <a:t>10..50 FIT</a:t>
              </a:r>
            </a:p>
          </p:txBody>
        </p:sp>
        <p:sp>
          <p:nvSpPr>
            <p:cNvPr id="20" name="Rechteck 46">
              <a:extLst>
                <a:ext uri="{FF2B5EF4-FFF2-40B4-BE49-F238E27FC236}">
                  <a16:creationId xmlns:a16="http://schemas.microsoft.com/office/drawing/2014/main" id="{7618DABC-C4D6-424B-9B57-E0FFF11BE8BC}"/>
                </a:ext>
              </a:extLst>
            </p:cNvPr>
            <p:cNvSpPr/>
            <p:nvPr/>
          </p:nvSpPr>
          <p:spPr>
            <a:xfrm>
              <a:off x="7549044" y="2188018"/>
              <a:ext cx="887952" cy="149535"/>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tx1"/>
                  </a:solidFill>
                  <a:effectLst/>
                  <a:uLnTx/>
                  <a:uFillTx/>
                  <a:latin typeface="Arial Narrow" pitchFamily="34" charset="0"/>
                </a:rPr>
                <a:t>1..10 FIT</a:t>
              </a:r>
            </a:p>
          </p:txBody>
        </p:sp>
        <p:sp>
          <p:nvSpPr>
            <p:cNvPr id="21" name="Right Arrow 35">
              <a:extLst>
                <a:ext uri="{FF2B5EF4-FFF2-40B4-BE49-F238E27FC236}">
                  <a16:creationId xmlns:a16="http://schemas.microsoft.com/office/drawing/2014/main" id="{37FE5208-62F6-46C6-A997-284D290B25B2}"/>
                </a:ext>
              </a:extLst>
            </p:cNvPr>
            <p:cNvSpPr/>
            <p:nvPr/>
          </p:nvSpPr>
          <p:spPr>
            <a:xfrm flipH="1">
              <a:off x="1618171" y="2782596"/>
              <a:ext cx="1408280" cy="459591"/>
            </a:xfrm>
            <a:prstGeom prst="rightArrow">
              <a:avLst/>
            </a:prstGeom>
            <a:solidFill>
              <a:schemeClr val="tx2">
                <a:lumMod val="60000"/>
                <a:lumOff val="4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De-content</a:t>
              </a:r>
            </a:p>
          </p:txBody>
        </p:sp>
        <p:sp>
          <p:nvSpPr>
            <p:cNvPr id="22" name="Right Arrow 36">
              <a:extLst>
                <a:ext uri="{FF2B5EF4-FFF2-40B4-BE49-F238E27FC236}">
                  <a16:creationId xmlns:a16="http://schemas.microsoft.com/office/drawing/2014/main" id="{E0F1953B-ACD4-4DFD-8475-C672F6B924F4}"/>
                </a:ext>
              </a:extLst>
            </p:cNvPr>
            <p:cNvSpPr/>
            <p:nvPr/>
          </p:nvSpPr>
          <p:spPr>
            <a:xfrm>
              <a:off x="6571418" y="2782596"/>
              <a:ext cx="1224891" cy="647653"/>
            </a:xfrm>
            <a:prstGeom prst="rightArrow">
              <a:avLst>
                <a:gd name="adj1" fmla="val 69108"/>
                <a:gd name="adj2" fmla="val 30892"/>
              </a:avLst>
            </a:prstGeom>
            <a:solidFill>
              <a:schemeClr val="tx2">
                <a:lumMod val="60000"/>
                <a:lumOff val="4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rPr>
                <a:t>重复的模块</a:t>
              </a:r>
              <a:endParaRPr kumimoji="0" lang="en-US" sz="1200" b="0" i="0" u="none" strike="noStrike" kern="0" cap="none" spc="0" normalizeH="0" baseline="0" noProof="0" dirty="0">
                <a:ln>
                  <a:noFill/>
                </a:ln>
                <a:solidFill>
                  <a:schemeClr val="tx1"/>
                </a:solidFill>
                <a:effectLst/>
                <a:uLnTx/>
                <a:uFillTx/>
              </a:endParaRPr>
            </a:p>
          </p:txBody>
        </p:sp>
        <p:sp>
          <p:nvSpPr>
            <p:cNvPr id="23" name="Rectangle 22">
              <a:extLst>
                <a:ext uri="{FF2B5EF4-FFF2-40B4-BE49-F238E27FC236}">
                  <a16:creationId xmlns:a16="http://schemas.microsoft.com/office/drawing/2014/main" id="{8240E946-6D8D-49D6-8535-8695493B6E26}"/>
                </a:ext>
              </a:extLst>
            </p:cNvPr>
            <p:cNvSpPr/>
            <p:nvPr/>
          </p:nvSpPr>
          <p:spPr>
            <a:xfrm>
              <a:off x="3192361" y="2898357"/>
              <a:ext cx="3216917" cy="228069"/>
            </a:xfrm>
            <a:prstGeom prst="rect">
              <a:avLst/>
            </a:prstGeom>
            <a:solidFill>
              <a:schemeClr val="tx2">
                <a:lumMod val="60000"/>
                <a:lumOff val="4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chemeClr val="tx1"/>
                  </a:solidFill>
                  <a:effectLst/>
                  <a:uLnTx/>
                  <a:uFillTx/>
                </a:rPr>
                <a:t>核心基线</a:t>
              </a:r>
              <a:endParaRPr kumimoji="0" lang="en-US" sz="1100" b="0" i="0" u="none" strike="noStrike" kern="0" cap="none" spc="0" normalizeH="0" baseline="0" noProof="0" dirty="0">
                <a:ln>
                  <a:noFill/>
                </a:ln>
                <a:solidFill>
                  <a:schemeClr val="tx1"/>
                </a:solidFill>
                <a:effectLst/>
                <a:uLnTx/>
                <a:uFillTx/>
              </a:endParaRPr>
            </a:p>
          </p:txBody>
        </p:sp>
        <p:sp>
          <p:nvSpPr>
            <p:cNvPr id="24" name="Right Arrow 36">
              <a:extLst>
                <a:ext uri="{FF2B5EF4-FFF2-40B4-BE49-F238E27FC236}">
                  <a16:creationId xmlns:a16="http://schemas.microsoft.com/office/drawing/2014/main" id="{A85A65BA-CB9F-456A-AE57-088448474C62}"/>
                </a:ext>
              </a:extLst>
            </p:cNvPr>
            <p:cNvSpPr/>
            <p:nvPr/>
          </p:nvSpPr>
          <p:spPr>
            <a:xfrm rot="16200000">
              <a:off x="4334931" y="1175876"/>
              <a:ext cx="929639" cy="821579"/>
            </a:xfrm>
            <a:prstGeom prst="rightArrow">
              <a:avLst>
                <a:gd name="adj1" fmla="val 72175"/>
                <a:gd name="adj2" fmla="val 20728"/>
              </a:avLst>
            </a:prstGeom>
            <a:solidFill>
              <a:schemeClr val="tx2">
                <a:lumMod val="60000"/>
                <a:lumOff val="4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rPr>
                <a:t>增加尺寸</a:t>
              </a:r>
              <a:r>
                <a:rPr kumimoji="0" lang="en-US" altLang="zh-CN" sz="1200" b="0" i="0" u="none" strike="noStrike" kern="0" cap="none" spc="0" normalizeH="0" baseline="0" noProof="0" dirty="0">
                  <a:ln>
                    <a:noFill/>
                  </a:ln>
                  <a:solidFill>
                    <a:schemeClr val="tx1"/>
                  </a:solidFill>
                  <a:effectLst/>
                  <a:uLnTx/>
                  <a:uFillTx/>
                </a:rPr>
                <a:t>/</a:t>
              </a:r>
              <a:r>
                <a:rPr kumimoji="0" lang="zh-CN" altLang="en-US" sz="1200" b="0" i="0" u="none" strike="noStrike" kern="0" cap="none" spc="0" normalizeH="0" baseline="0" noProof="0" dirty="0">
                  <a:ln>
                    <a:noFill/>
                  </a:ln>
                  <a:solidFill>
                    <a:schemeClr val="tx1"/>
                  </a:solidFill>
                  <a:effectLst/>
                  <a:uLnTx/>
                  <a:uFillTx/>
                </a:rPr>
                <a:t>功率</a:t>
              </a:r>
              <a:endParaRPr kumimoji="0" lang="en-US" altLang="zh-CN" sz="1200" b="0" i="0" u="none" strike="noStrike" kern="0" cap="none" spc="0" normalizeH="0" baseline="0" noProof="0" dirty="0">
                <a:ln>
                  <a:noFill/>
                </a:ln>
                <a:solidFill>
                  <a:schemeClr val="tx1"/>
                </a:solidFill>
                <a:effectLst/>
                <a:uLnTx/>
                <a:uFillTx/>
              </a:endParaRPr>
            </a:p>
          </p:txBody>
        </p:sp>
        <p:sp>
          <p:nvSpPr>
            <p:cNvPr id="25" name="Right Arrow 35">
              <a:extLst>
                <a:ext uri="{FF2B5EF4-FFF2-40B4-BE49-F238E27FC236}">
                  <a16:creationId xmlns:a16="http://schemas.microsoft.com/office/drawing/2014/main" id="{63F5ED99-954C-47E1-B1A7-6887B54007B1}"/>
                </a:ext>
              </a:extLst>
            </p:cNvPr>
            <p:cNvSpPr/>
            <p:nvPr/>
          </p:nvSpPr>
          <p:spPr>
            <a:xfrm rot="16200000" flipH="1">
              <a:off x="4357716" y="4148773"/>
              <a:ext cx="884068" cy="688748"/>
            </a:xfrm>
            <a:prstGeom prst="rightArrow">
              <a:avLst>
                <a:gd name="adj1" fmla="val 55684"/>
                <a:gd name="adj2" fmla="val 28638"/>
              </a:avLst>
            </a:prstGeom>
            <a:solidFill>
              <a:schemeClr val="tx2">
                <a:lumMod val="60000"/>
                <a:lumOff val="4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rPr>
                <a:t>后轴</a:t>
              </a:r>
              <a:endParaRPr kumimoji="0" lang="en-US" sz="1200" b="0" i="0" u="none" strike="noStrike" kern="0" cap="none" spc="0" normalizeH="0" baseline="0" noProof="0" dirty="0">
                <a:ln>
                  <a:noFill/>
                </a:ln>
                <a:solidFill>
                  <a:schemeClr val="tx1"/>
                </a:solidFill>
                <a:effectLst/>
                <a:uLnTx/>
                <a:uFillTx/>
              </a:endParaRPr>
            </a:p>
          </p:txBody>
        </p:sp>
        <p:sp>
          <p:nvSpPr>
            <p:cNvPr id="26" name="Right Arrow 35">
              <a:extLst>
                <a:ext uri="{FF2B5EF4-FFF2-40B4-BE49-F238E27FC236}">
                  <a16:creationId xmlns:a16="http://schemas.microsoft.com/office/drawing/2014/main" id="{075EA67F-2FC8-4D4F-9382-806D456155E2}"/>
                </a:ext>
              </a:extLst>
            </p:cNvPr>
            <p:cNvSpPr/>
            <p:nvPr/>
          </p:nvSpPr>
          <p:spPr>
            <a:xfrm flipH="1">
              <a:off x="1618169" y="3362100"/>
              <a:ext cx="1408280" cy="648000"/>
            </a:xfrm>
            <a:prstGeom prst="rightArrow">
              <a:avLst>
                <a:gd name="adj1" fmla="val 67250"/>
                <a:gd name="adj2" fmla="val 50000"/>
              </a:avLst>
            </a:prstGeom>
            <a:solidFill>
              <a:schemeClr val="tx2">
                <a:lumMod val="60000"/>
                <a:lumOff val="40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tx1"/>
                  </a:solidFill>
                  <a:effectLst/>
                  <a:uLnTx/>
                  <a:uFillTx/>
                </a:rPr>
                <a:t>列应用程序</a:t>
              </a:r>
              <a:endParaRPr kumimoji="0" lang="en-US" sz="1200" b="0" i="0" u="none" strike="noStrike" kern="0" cap="none" spc="0" normalizeH="0" baseline="0" noProof="0" dirty="0">
                <a:ln>
                  <a:noFill/>
                </a:ln>
                <a:solidFill>
                  <a:schemeClr val="tx1"/>
                </a:solidFill>
                <a:effectLst/>
                <a:uLnTx/>
                <a:uFillTx/>
              </a:endParaRPr>
            </a:p>
          </p:txBody>
        </p:sp>
      </p:grpSp>
      <p:sp>
        <p:nvSpPr>
          <p:cNvPr id="27" name="Rectangle 26">
            <a:extLst>
              <a:ext uri="{FF2B5EF4-FFF2-40B4-BE49-F238E27FC236}">
                <a16:creationId xmlns:a16="http://schemas.microsoft.com/office/drawing/2014/main" id="{BDB04637-52A4-441B-9635-57A3436F992C}"/>
              </a:ext>
            </a:extLst>
          </p:cNvPr>
          <p:cNvSpPr/>
          <p:nvPr/>
        </p:nvSpPr>
        <p:spPr>
          <a:xfrm>
            <a:off x="3104155" y="1585368"/>
            <a:ext cx="3260155" cy="1972763"/>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pic>
        <p:nvPicPr>
          <p:cNvPr id="28" name="Picture 4" descr="C:\Users\wacheb\Desktop\2014_2_EPS_BeltDrive_Gen3_rackonly%20(compactaxial)_D2XX[1].jpg">
            <a:extLst>
              <a:ext uri="{FF2B5EF4-FFF2-40B4-BE49-F238E27FC236}">
                <a16:creationId xmlns:a16="http://schemas.microsoft.com/office/drawing/2014/main" id="{7F708244-4303-4B13-A805-9035C1F6179B}"/>
              </a:ext>
            </a:extLst>
          </p:cNvPr>
          <p:cNvPicPr>
            <a:picLocks noChangeAspect="1" noChangeArrowheads="1"/>
          </p:cNvPicPr>
          <p:nvPr/>
        </p:nvPicPr>
        <p:blipFill>
          <a:blip r:embed="rId4" cstate="print">
            <a:grayscl/>
          </a:blip>
          <a:srcRect/>
          <a:stretch>
            <a:fillRect/>
          </a:stretch>
        </p:blipFill>
        <p:spPr bwMode="auto">
          <a:xfrm>
            <a:off x="4309652" y="2694686"/>
            <a:ext cx="2036352" cy="827530"/>
          </a:xfrm>
          <a:prstGeom prst="rect">
            <a:avLst/>
          </a:prstGeom>
          <a:noFill/>
        </p:spPr>
      </p:pic>
      <p:sp>
        <p:nvSpPr>
          <p:cNvPr id="29" name="TextBox 43">
            <a:extLst>
              <a:ext uri="{FF2B5EF4-FFF2-40B4-BE49-F238E27FC236}">
                <a16:creationId xmlns:a16="http://schemas.microsoft.com/office/drawing/2014/main" id="{5FDD0F84-BE42-445F-BF03-AA14B676539B}"/>
              </a:ext>
            </a:extLst>
          </p:cNvPr>
          <p:cNvSpPr txBox="1"/>
          <p:nvPr/>
        </p:nvSpPr>
        <p:spPr>
          <a:xfrm>
            <a:off x="6346003" y="3619573"/>
            <a:ext cx="2616874" cy="514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tIns="72000" bIns="7200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chemeClr val="bg1"/>
                </a:solidFill>
                <a:effectLst/>
                <a:uLnTx/>
                <a:uFillTx/>
              </a:rPr>
              <a:t>可扩展的系列方法允许跨各种应用程序有效地了解技术和工程开发</a:t>
            </a:r>
            <a:endParaRPr kumimoji="0" lang="en-US" sz="1200" b="1" i="0" u="none" strike="noStrike" kern="0" cap="none" spc="0" normalizeH="0" baseline="0" noProof="0" dirty="0">
              <a:ln>
                <a:noFill/>
              </a:ln>
              <a:solidFill>
                <a:schemeClr val="bg1"/>
              </a:solidFill>
              <a:effectLst/>
              <a:uLnTx/>
              <a:uFillTx/>
            </a:endParaRPr>
          </a:p>
        </p:txBody>
      </p:sp>
      <p:pic>
        <p:nvPicPr>
          <p:cNvPr id="30" name="Picture 6" descr="EPP1.jpg">
            <a:extLst>
              <a:ext uri="{FF2B5EF4-FFF2-40B4-BE49-F238E27FC236}">
                <a16:creationId xmlns:a16="http://schemas.microsoft.com/office/drawing/2014/main" id="{7E74CC75-B714-47E6-A22F-132736C61110}"/>
              </a:ext>
            </a:extLst>
          </p:cNvPr>
          <p:cNvPicPr>
            <a:picLocks noChangeAspect="1"/>
          </p:cNvPicPr>
          <p:nvPr/>
        </p:nvPicPr>
        <p:blipFill>
          <a:blip r:embed="rId5" cstate="print">
            <a:clrChange>
              <a:clrFrom>
                <a:srgbClr val="FFFFFF"/>
              </a:clrFrom>
              <a:clrTo>
                <a:srgbClr val="FFFFFF">
                  <a:alpha val="0"/>
                </a:srgbClr>
              </a:clrTo>
            </a:clrChange>
            <a:grayscl/>
          </a:blip>
          <a:srcRect/>
          <a:stretch>
            <a:fillRect/>
          </a:stretch>
        </p:blipFill>
        <p:spPr>
          <a:xfrm>
            <a:off x="7194704" y="2802937"/>
            <a:ext cx="1236230" cy="753222"/>
          </a:xfrm>
          <a:prstGeom prst="rect">
            <a:avLst/>
          </a:prstGeom>
        </p:spPr>
      </p:pic>
      <p:pic>
        <p:nvPicPr>
          <p:cNvPr id="31" name="Picture 2" descr="C:\Users\shahsm\Documents\2 GEN 4\Mechanical\Axial\Axial Cut Away.jpg">
            <a:extLst>
              <a:ext uri="{FF2B5EF4-FFF2-40B4-BE49-F238E27FC236}">
                <a16:creationId xmlns:a16="http://schemas.microsoft.com/office/drawing/2014/main" id="{ED039806-DD7A-4E51-8FB3-AD673D1B6F39}"/>
              </a:ext>
            </a:extLst>
          </p:cNvPr>
          <p:cNvPicPr>
            <a:picLocks noChangeAspect="1" noChangeArrowheads="1"/>
          </p:cNvPicPr>
          <p:nvPr/>
        </p:nvPicPr>
        <p:blipFill>
          <a:blip r:embed="rId6" cstate="print">
            <a:grayscl/>
          </a:blip>
          <a:srcRect/>
          <a:stretch>
            <a:fillRect/>
          </a:stretch>
        </p:blipFill>
        <p:spPr bwMode="auto">
          <a:xfrm>
            <a:off x="3204485" y="2843722"/>
            <a:ext cx="1073754" cy="681052"/>
          </a:xfrm>
          <a:prstGeom prst="rect">
            <a:avLst/>
          </a:prstGeom>
          <a:noFill/>
        </p:spPr>
      </p:pic>
      <p:sp>
        <p:nvSpPr>
          <p:cNvPr id="32" name="Rechteck 43">
            <a:extLst>
              <a:ext uri="{FF2B5EF4-FFF2-40B4-BE49-F238E27FC236}">
                <a16:creationId xmlns:a16="http://schemas.microsoft.com/office/drawing/2014/main" id="{C0B72486-8259-4D1A-B402-5DE0FB9F5DEF}"/>
              </a:ext>
            </a:extLst>
          </p:cNvPr>
          <p:cNvSpPr/>
          <p:nvPr/>
        </p:nvSpPr>
        <p:spPr>
          <a:xfrm>
            <a:off x="8120371" y="1695039"/>
            <a:ext cx="531541" cy="360040"/>
          </a:xfrm>
          <a:prstGeom prst="rect">
            <a:avLst/>
          </a:prstGeom>
          <a:solidFill>
            <a:schemeClr val="accent4">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Arial Narrow" pitchFamily="34" charset="0"/>
              </a:rPr>
              <a:t>D</a:t>
            </a:r>
            <a:endParaRPr kumimoji="0" lang="en-US" sz="1600" b="1" i="0" u="none" strike="noStrike" kern="0" cap="none" spc="0" normalizeH="0" baseline="-25000" noProof="0" dirty="0">
              <a:ln>
                <a:noFill/>
              </a:ln>
              <a:solidFill>
                <a:sysClr val="windowText" lastClr="000000"/>
              </a:solidFill>
              <a:effectLst/>
              <a:uLnTx/>
              <a:uFillTx/>
              <a:latin typeface="Arial Narrow" pitchFamily="34" charset="0"/>
            </a:endParaRPr>
          </a:p>
        </p:txBody>
      </p:sp>
    </p:spTree>
    <p:extLst>
      <p:ext uri="{BB962C8B-B14F-4D97-AF65-F5344CB8AC3E}">
        <p14:creationId xmlns:p14="http://schemas.microsoft.com/office/powerpoint/2010/main" val="335982149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EPS GenC EPP &amp;</a:t>
            </a:r>
            <a:r>
              <a:rPr lang="zh-CN" altLang="en-US" dirty="0"/>
              <a:t>电子</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sp>
        <p:nvSpPr>
          <p:cNvPr id="4" name="Rechteck 2">
            <a:extLst>
              <a:ext uri="{FF2B5EF4-FFF2-40B4-BE49-F238E27FC236}">
                <a16:creationId xmlns:a16="http://schemas.microsoft.com/office/drawing/2014/main" id="{B8A78590-D34E-4949-9567-04BDB049FC4B}"/>
              </a:ext>
            </a:extLst>
          </p:cNvPr>
          <p:cNvSpPr/>
          <p:nvPr/>
        </p:nvSpPr>
        <p:spPr>
          <a:xfrm>
            <a:off x="106164" y="526224"/>
            <a:ext cx="4948827" cy="3713837"/>
          </a:xfrm>
          <a:prstGeom prst="rect">
            <a:avLst/>
          </a:prstGeom>
        </p:spPr>
        <p:txBody>
          <a:bodyPr wrap="square">
            <a:spAutoFit/>
          </a:bodyPr>
          <a:lstStyle/>
          <a:p>
            <a:pPr marL="182563" lvl="1" indent="-182563">
              <a:spcBef>
                <a:spcPts val="840"/>
              </a:spcBef>
              <a:buClr>
                <a:schemeClr val="accent1"/>
              </a:buClr>
              <a:buSzPct val="85000"/>
              <a:buFont typeface="Wingdings" panose="05000000000000000000" pitchFamily="2" charset="2"/>
              <a:buChar char="§"/>
              <a:defRPr/>
            </a:pPr>
            <a:r>
              <a:rPr lang="zh-CN" altLang="en-US" sz="1200" b="1" dirty="0">
                <a:latin typeface="Arial" pitchFamily="34" charset="0"/>
                <a:cs typeface="Arial" pitchFamily="34" charset="0"/>
              </a:rPr>
              <a:t>集成电源组</a:t>
            </a:r>
            <a:endParaRPr lang="en-US" sz="1200" b="1" dirty="0">
              <a:latin typeface="Arial" pitchFamily="34" charset="0"/>
              <a:cs typeface="Arial" pitchFamily="34" charset="0"/>
            </a:endParaRPr>
          </a:p>
          <a:p>
            <a:pPr marL="182563" lvl="1" indent="-182563">
              <a:lnSpc>
                <a:spcPct val="150000"/>
              </a:lnSpc>
              <a:spcBef>
                <a:spcPts val="840"/>
              </a:spcBef>
              <a:buClr>
                <a:schemeClr val="accent1"/>
              </a:buClr>
              <a:buSzPct val="85000"/>
              <a:buFont typeface="Wingdings" panose="05000000000000000000" pitchFamily="2" charset="2"/>
              <a:buChar char="§"/>
              <a:defRPr/>
            </a:pPr>
            <a:r>
              <a:rPr lang="en-US" sz="1200" b="1" dirty="0">
                <a:latin typeface="Arial" pitchFamily="34" charset="0"/>
                <a:cs typeface="Arial" pitchFamily="34" charset="0"/>
              </a:rPr>
              <a:t>Performance</a:t>
            </a:r>
          </a:p>
          <a:p>
            <a:pPr marL="266700" marR="0" lvl="2" indent="-174625" defTabSz="914400" eaLnBrk="1" fontAlgn="auto" latinLnBrk="0" hangingPunct="1">
              <a:lnSpc>
                <a:spcPct val="100000"/>
              </a:lnSpc>
              <a:spcBef>
                <a:spcPts val="0"/>
              </a:spcBef>
              <a:spcAft>
                <a:spcPts val="0"/>
              </a:spcAft>
              <a:buClr>
                <a:srgbClr val="999999"/>
              </a:buClr>
              <a:buSzPct val="100000"/>
              <a:buFont typeface="Arial" pitchFamily="34" charset="0"/>
              <a:buChar char="–"/>
              <a:tabLst>
                <a:tab pos="2060575" algn="l"/>
              </a:tabLst>
              <a:defRPr/>
            </a:pPr>
            <a:r>
              <a:rPr lang="zh-CN" altLang="en-US" sz="1200" dirty="0">
                <a:solidFill>
                  <a:srgbClr val="000000"/>
                </a:solidFill>
              </a:rPr>
              <a:t>可靠性目标（定制）</a:t>
            </a:r>
            <a:r>
              <a:rPr lang="en-US" sz="1200" dirty="0">
                <a:solidFill>
                  <a:srgbClr val="000000"/>
                </a:solidFill>
              </a:rPr>
              <a:t>		500&gt;FIT&gt;70(CD)/1(RD)</a:t>
            </a:r>
          </a:p>
          <a:p>
            <a:pPr marL="266700" marR="0" lvl="2" indent="-174625" defTabSz="914400" eaLnBrk="1" fontAlgn="auto" latinLnBrk="0" hangingPunct="1">
              <a:lnSpc>
                <a:spcPct val="100000"/>
              </a:lnSpc>
              <a:spcBef>
                <a:spcPts val="0"/>
              </a:spcBef>
              <a:spcAft>
                <a:spcPts val="0"/>
              </a:spcAft>
              <a:buClr>
                <a:srgbClr val="999999"/>
              </a:buClr>
              <a:buSzPct val="100000"/>
              <a:buFont typeface="Arial" pitchFamily="34" charset="0"/>
              <a:buChar char="–"/>
              <a:tabLst>
                <a:tab pos="2060575" algn="l"/>
              </a:tabLst>
              <a:defRPr/>
            </a:pPr>
            <a:r>
              <a:rPr lang="zh-CN" altLang="en-US" sz="1200" dirty="0">
                <a:solidFill>
                  <a:srgbClr val="000000"/>
                </a:solidFill>
              </a:rPr>
              <a:t>输出功率</a:t>
            </a:r>
            <a:r>
              <a:rPr lang="en-US" sz="1200" dirty="0">
                <a:solidFill>
                  <a:srgbClr val="000000"/>
                </a:solidFill>
              </a:rPr>
              <a:t>		1100 W (max)</a:t>
            </a:r>
          </a:p>
          <a:p>
            <a:pPr marL="266700" marR="0" lvl="2" indent="-174625" defTabSz="914400" eaLnBrk="1" fontAlgn="auto" latinLnBrk="0" hangingPunct="1">
              <a:lnSpc>
                <a:spcPct val="100000"/>
              </a:lnSpc>
              <a:spcBef>
                <a:spcPts val="0"/>
              </a:spcBef>
              <a:spcAft>
                <a:spcPts val="0"/>
              </a:spcAft>
              <a:buClr>
                <a:srgbClr val="999999"/>
              </a:buClr>
              <a:buSzPct val="100000"/>
              <a:buFont typeface="Arial" pitchFamily="34" charset="0"/>
              <a:buChar char="–"/>
              <a:tabLst>
                <a:tab pos="2060575" algn="l"/>
              </a:tabLst>
              <a:defRPr/>
            </a:pPr>
            <a:r>
              <a:rPr lang="zh-CN" altLang="en-US" sz="1200" dirty="0">
                <a:solidFill>
                  <a:srgbClr val="000000"/>
                </a:solidFill>
              </a:rPr>
              <a:t>最小工作</a:t>
            </a:r>
            <a:r>
              <a:rPr lang="en-US" altLang="zh-CN" sz="1200" dirty="0">
                <a:solidFill>
                  <a:srgbClr val="000000"/>
                </a:solidFill>
              </a:rPr>
              <a:t>/</a:t>
            </a:r>
            <a:r>
              <a:rPr lang="zh-CN" altLang="en-US" sz="1200" dirty="0">
                <a:solidFill>
                  <a:srgbClr val="000000"/>
                </a:solidFill>
              </a:rPr>
              <a:t>辅助电压</a:t>
            </a:r>
            <a:r>
              <a:rPr lang="en-US" altLang="zh-CN" sz="1200" dirty="0">
                <a:solidFill>
                  <a:srgbClr val="000000"/>
                </a:solidFill>
              </a:rPr>
              <a:t>	</a:t>
            </a:r>
            <a:r>
              <a:rPr lang="en-US" sz="1200" dirty="0">
                <a:solidFill>
                  <a:srgbClr val="000000"/>
                </a:solidFill>
              </a:rPr>
              <a:t>	5.5V/6.5V</a:t>
            </a:r>
          </a:p>
          <a:p>
            <a:pPr marL="266700" marR="0" lvl="2" indent="-174625" defTabSz="914400" eaLnBrk="1" fontAlgn="auto" latinLnBrk="0" hangingPunct="1">
              <a:lnSpc>
                <a:spcPct val="100000"/>
              </a:lnSpc>
              <a:spcBef>
                <a:spcPts val="0"/>
              </a:spcBef>
              <a:spcAft>
                <a:spcPts val="0"/>
              </a:spcAft>
              <a:buClr>
                <a:srgbClr val="999999"/>
              </a:buClr>
              <a:buSzPct val="100000"/>
              <a:buFont typeface="Arial" pitchFamily="34" charset="0"/>
              <a:buChar char="–"/>
              <a:tabLst>
                <a:tab pos="2060575" algn="l"/>
              </a:tabLst>
              <a:defRPr/>
            </a:pPr>
            <a:r>
              <a:rPr lang="zh-CN" altLang="en-US" sz="1200" dirty="0">
                <a:solidFill>
                  <a:srgbClr val="000000"/>
                </a:solidFill>
              </a:rPr>
              <a:t>电机电流</a:t>
            </a:r>
            <a:r>
              <a:rPr lang="en-US" sz="1200" dirty="0">
                <a:solidFill>
                  <a:srgbClr val="000000"/>
                </a:solidFill>
              </a:rPr>
              <a:t>		160A (max) – 80A per phase</a:t>
            </a:r>
          </a:p>
          <a:p>
            <a:pPr marL="266700" marR="0" lvl="2" indent="-174625" defTabSz="914400" eaLnBrk="1" fontAlgn="auto" latinLnBrk="0" hangingPunct="1">
              <a:lnSpc>
                <a:spcPct val="100000"/>
              </a:lnSpc>
              <a:spcBef>
                <a:spcPts val="0"/>
              </a:spcBef>
              <a:spcAft>
                <a:spcPts val="0"/>
              </a:spcAft>
              <a:buClr>
                <a:srgbClr val="999999"/>
              </a:buClr>
              <a:buSzPct val="100000"/>
              <a:buFont typeface="Arial" pitchFamily="34" charset="0"/>
              <a:buChar char="–"/>
              <a:tabLst>
                <a:tab pos="2060575" algn="l"/>
              </a:tabLst>
              <a:defRPr/>
            </a:pPr>
            <a:r>
              <a:rPr lang="zh-CN" altLang="en-US" sz="1200" dirty="0">
                <a:solidFill>
                  <a:srgbClr val="000000"/>
                </a:solidFill>
              </a:rPr>
              <a:t>电池电流</a:t>
            </a:r>
            <a:r>
              <a:rPr lang="en-US" sz="1200" dirty="0">
                <a:solidFill>
                  <a:srgbClr val="000000"/>
                </a:solidFill>
              </a:rPr>
              <a:t>		120A (max)</a:t>
            </a:r>
          </a:p>
          <a:p>
            <a:pPr marL="182563" lvl="1" indent="-182563">
              <a:spcBef>
                <a:spcPts val="840"/>
              </a:spcBef>
              <a:buClr>
                <a:schemeClr val="accent1"/>
              </a:buClr>
              <a:buSzPct val="85000"/>
              <a:buFont typeface="Wingdings" panose="05000000000000000000" pitchFamily="2" charset="2"/>
              <a:buChar char="§"/>
              <a:tabLst>
                <a:tab pos="1790700" algn="l"/>
              </a:tabLst>
              <a:defRPr/>
            </a:pPr>
            <a:r>
              <a:rPr lang="zh-CN" altLang="en-US" sz="1200" b="1" dirty="0">
                <a:latin typeface="Arial" pitchFamily="34" charset="0"/>
                <a:cs typeface="Arial" pitchFamily="34" charset="0"/>
              </a:rPr>
              <a:t>特征</a:t>
            </a:r>
            <a:endParaRPr lang="en-US" sz="1200" b="1" dirty="0">
              <a:latin typeface="Arial" pitchFamily="34" charset="0"/>
              <a:cs typeface="Arial" pitchFamily="34" charset="0"/>
            </a:endParaRPr>
          </a:p>
          <a:p>
            <a:pPr marL="266700" lvl="2" indent="-174625" fontAlgn="auto">
              <a:spcBef>
                <a:spcPts val="0"/>
              </a:spcBef>
              <a:spcAft>
                <a:spcPts val="0"/>
              </a:spcAft>
              <a:buClr>
                <a:srgbClr val="999999"/>
              </a:buClr>
              <a:buSzPct val="100000"/>
              <a:buFont typeface="Arial" pitchFamily="34" charset="0"/>
              <a:buChar char="–"/>
              <a:tabLst>
                <a:tab pos="2060575" algn="l"/>
              </a:tabLst>
              <a:defRPr/>
            </a:pPr>
            <a:r>
              <a:rPr lang="en-US" altLang="zh-CN" sz="1200" dirty="0">
                <a:solidFill>
                  <a:srgbClr val="000000"/>
                </a:solidFill>
              </a:rPr>
              <a:t>EMC</a:t>
            </a:r>
            <a:r>
              <a:rPr lang="zh-CN" altLang="en-US" sz="1200" dirty="0">
                <a:solidFill>
                  <a:srgbClr val="000000"/>
                </a:solidFill>
              </a:rPr>
              <a:t>、热性能、</a:t>
            </a:r>
            <a:r>
              <a:rPr lang="en-US" altLang="zh-CN" sz="1200" dirty="0">
                <a:solidFill>
                  <a:srgbClr val="000000"/>
                </a:solidFill>
              </a:rPr>
              <a:t>NVH</a:t>
            </a:r>
            <a:r>
              <a:rPr lang="zh-CN" altLang="en-US" sz="1200" dirty="0">
                <a:solidFill>
                  <a:srgbClr val="000000"/>
                </a:solidFill>
              </a:rPr>
              <a:t>和效率方面的改进设计</a:t>
            </a:r>
            <a:endParaRPr lang="en-US" sz="1200" dirty="0">
              <a:solidFill>
                <a:srgbClr val="000000"/>
              </a:solidFill>
            </a:endParaRPr>
          </a:p>
          <a:p>
            <a:pPr marL="266700" lvl="2" indent="-174625" fontAlgn="auto">
              <a:spcBef>
                <a:spcPts val="0"/>
              </a:spcBef>
              <a:spcAft>
                <a:spcPts val="0"/>
              </a:spcAft>
              <a:buClr>
                <a:srgbClr val="999999"/>
              </a:buClr>
              <a:buSzPct val="100000"/>
              <a:buFont typeface="Arial" pitchFamily="34" charset="0"/>
              <a:buChar char="–"/>
              <a:tabLst>
                <a:tab pos="2060575" algn="l"/>
              </a:tabLst>
              <a:defRPr/>
            </a:pPr>
            <a:r>
              <a:rPr lang="zh-CN" altLang="en-US" sz="1200" dirty="0">
                <a:solidFill>
                  <a:srgbClr val="000000"/>
                </a:solidFill>
              </a:rPr>
              <a:t>符合</a:t>
            </a:r>
            <a:r>
              <a:rPr lang="en-US" sz="1200" dirty="0">
                <a:solidFill>
                  <a:srgbClr val="000000"/>
                </a:solidFill>
              </a:rPr>
              <a:t>ASIL D</a:t>
            </a:r>
            <a:r>
              <a:rPr lang="zh-CN" altLang="en-US" sz="1200" dirty="0">
                <a:solidFill>
                  <a:srgbClr val="000000"/>
                </a:solidFill>
              </a:rPr>
              <a:t>标准</a:t>
            </a:r>
            <a:endParaRPr lang="en-US" sz="1200" dirty="0">
              <a:solidFill>
                <a:srgbClr val="000000"/>
              </a:solidFill>
            </a:endParaRPr>
          </a:p>
          <a:p>
            <a:pPr marL="266700" lvl="2" indent="-174625" fontAlgn="auto">
              <a:spcBef>
                <a:spcPts val="0"/>
              </a:spcBef>
              <a:spcAft>
                <a:spcPts val="0"/>
              </a:spcAft>
              <a:buClr>
                <a:srgbClr val="999999"/>
              </a:buClr>
              <a:buSzPct val="100000"/>
              <a:buFont typeface="Arial" pitchFamily="34" charset="0"/>
              <a:buChar char="–"/>
              <a:tabLst>
                <a:tab pos="2060575" algn="l"/>
              </a:tabLst>
              <a:defRPr/>
            </a:pPr>
            <a:r>
              <a:rPr lang="zh-CN" altLang="en-US" sz="1200" kern="0" dirty="0">
                <a:solidFill>
                  <a:srgbClr val="000000"/>
                </a:solidFill>
                <a:latin typeface="Arial" pitchFamily="34" charset="0"/>
                <a:cs typeface="Arial" pitchFamily="34" charset="0"/>
              </a:rPr>
              <a:t>高分辨率电机位置传感器</a:t>
            </a:r>
            <a:endParaRPr lang="en-US" sz="1200" kern="0" dirty="0">
              <a:solidFill>
                <a:srgbClr val="000000"/>
              </a:solidFill>
              <a:latin typeface="Arial" pitchFamily="34" charset="0"/>
              <a:cs typeface="Arial" pitchFamily="34" charset="0"/>
            </a:endParaRPr>
          </a:p>
          <a:p>
            <a:pPr marL="266700" lvl="2" indent="-174625" fontAlgn="auto">
              <a:spcBef>
                <a:spcPts val="0"/>
              </a:spcBef>
              <a:spcAft>
                <a:spcPts val="0"/>
              </a:spcAft>
              <a:buClr>
                <a:srgbClr val="999999"/>
              </a:buClr>
              <a:buSzPct val="100000"/>
              <a:buFont typeface="Arial" pitchFamily="34" charset="0"/>
              <a:buChar char="–"/>
              <a:tabLst>
                <a:tab pos="2060575" algn="l"/>
              </a:tabLst>
              <a:defRPr/>
            </a:pPr>
            <a:r>
              <a:rPr lang="zh-CN" altLang="en-US" sz="1200" kern="0" dirty="0">
                <a:solidFill>
                  <a:srgbClr val="000000"/>
                </a:solidFill>
                <a:latin typeface="Arial" pitchFamily="34" charset="0"/>
                <a:cs typeface="Arial" pitchFamily="34" charset="0"/>
              </a:rPr>
              <a:t>冗余电机绕组和电桥、传感器和传感器接口</a:t>
            </a:r>
            <a:endParaRPr lang="en-US" sz="1200" kern="0" dirty="0">
              <a:solidFill>
                <a:srgbClr val="000000"/>
              </a:solidFill>
              <a:latin typeface="Arial" pitchFamily="34" charset="0"/>
              <a:cs typeface="Arial" pitchFamily="34" charset="0"/>
            </a:endParaRPr>
          </a:p>
          <a:p>
            <a:pPr marL="266700" marR="0" lvl="2" indent="-174625" defTabSz="914400" eaLnBrk="1" fontAlgn="auto" latinLnBrk="0" hangingPunct="1">
              <a:lnSpc>
                <a:spcPct val="100000"/>
              </a:lnSpc>
              <a:spcBef>
                <a:spcPts val="0"/>
              </a:spcBef>
              <a:spcAft>
                <a:spcPts val="0"/>
              </a:spcAft>
              <a:buClr>
                <a:srgbClr val="999999"/>
              </a:buClr>
              <a:buSzPct val="100000"/>
              <a:buFont typeface="Arial" pitchFamily="34" charset="0"/>
              <a:buChar char="–"/>
              <a:tabLst>
                <a:tab pos="2060575" algn="l"/>
              </a:tabLst>
              <a:defRPr/>
            </a:pPr>
            <a:r>
              <a:rPr lang="zh-CN" altLang="en-US" sz="1200" kern="0" dirty="0">
                <a:solidFill>
                  <a:srgbClr val="000000"/>
                </a:solidFill>
                <a:latin typeface="Arial" pitchFamily="34" charset="0"/>
                <a:cs typeface="Arial" pitchFamily="34" charset="0"/>
              </a:rPr>
              <a:t>双桥</a:t>
            </a:r>
            <a:r>
              <a:rPr lang="en-US" altLang="zh-CN" sz="1200" kern="0" dirty="0">
                <a:solidFill>
                  <a:srgbClr val="000000"/>
                </a:solidFill>
                <a:latin typeface="Arial" pitchFamily="34" charset="0"/>
                <a:cs typeface="Arial" pitchFamily="34" charset="0"/>
              </a:rPr>
              <a:t>ECU</a:t>
            </a:r>
            <a:r>
              <a:rPr lang="zh-CN" altLang="en-US" sz="1200" kern="0" dirty="0">
                <a:solidFill>
                  <a:srgbClr val="000000"/>
                </a:solidFill>
                <a:latin typeface="Arial" pitchFamily="34" charset="0"/>
                <a:cs typeface="Arial" pitchFamily="34" charset="0"/>
              </a:rPr>
              <a:t>架构和双车道电机 </a:t>
            </a:r>
            <a:r>
              <a:rPr lang="en-US" altLang="zh-CN" sz="1200" kern="0" dirty="0">
                <a:solidFill>
                  <a:srgbClr val="000000"/>
                </a:solidFill>
                <a:latin typeface="Arial" pitchFamily="34" charset="0"/>
                <a:cs typeface="Arial" pitchFamily="34" charset="0"/>
                <a:sym typeface="Symbol"/>
              </a:rPr>
              <a:t></a:t>
            </a:r>
            <a:r>
              <a:rPr lang="en-US" altLang="zh-CN" sz="1200" kern="0" dirty="0">
                <a:solidFill>
                  <a:srgbClr val="000000"/>
                </a:solidFill>
                <a:latin typeface="Arial" pitchFamily="34" charset="0"/>
                <a:cs typeface="Arial" pitchFamily="34" charset="0"/>
              </a:rPr>
              <a:t>C 32</a:t>
            </a:r>
            <a:r>
              <a:rPr lang="zh-CN" altLang="en-US" sz="1200" kern="0" dirty="0">
                <a:solidFill>
                  <a:srgbClr val="000000"/>
                </a:solidFill>
                <a:latin typeface="Arial" pitchFamily="34" charset="0"/>
                <a:cs typeface="Arial" pitchFamily="34" charset="0"/>
              </a:rPr>
              <a:t>位锁相步进核心</a:t>
            </a:r>
            <a:r>
              <a:rPr lang="en-US" altLang="zh-CN" sz="1200" kern="0" dirty="0">
                <a:solidFill>
                  <a:srgbClr val="000000"/>
                </a:solidFill>
                <a:latin typeface="Arial" pitchFamily="34" charset="0"/>
                <a:cs typeface="Arial" pitchFamily="34" charset="0"/>
              </a:rPr>
              <a:t>@200MHz</a:t>
            </a:r>
            <a:endParaRPr lang="en-US" sz="1200" kern="0" dirty="0">
              <a:solidFill>
                <a:srgbClr val="000000"/>
              </a:solidFill>
              <a:latin typeface="Arial" pitchFamily="34" charset="0"/>
              <a:cs typeface="Arial" pitchFamily="34" charset="0"/>
            </a:endParaRPr>
          </a:p>
          <a:p>
            <a:pPr marL="266700" lvl="2" indent="-174625" fontAlgn="auto">
              <a:spcBef>
                <a:spcPts val="0"/>
              </a:spcBef>
              <a:spcAft>
                <a:spcPts val="0"/>
              </a:spcAft>
              <a:buClr>
                <a:srgbClr val="999999"/>
              </a:buClr>
              <a:buSzPct val="100000"/>
              <a:buFont typeface="Arial" pitchFamily="34" charset="0"/>
              <a:buChar char="–"/>
              <a:tabLst>
                <a:tab pos="2060575" algn="l"/>
              </a:tabLst>
              <a:defRPr/>
            </a:pPr>
            <a:r>
              <a:rPr lang="zh-CN" altLang="en-US" sz="1200" kern="0" dirty="0">
                <a:solidFill>
                  <a:srgbClr val="000000"/>
                </a:solidFill>
                <a:latin typeface="Arial" pitchFamily="34" charset="0"/>
                <a:cs typeface="Arial" pitchFamily="34" charset="0"/>
              </a:rPr>
              <a:t>符合性等级</a:t>
            </a:r>
            <a:r>
              <a:rPr lang="en-US" altLang="zh-CN" sz="1200" kern="0" dirty="0">
                <a:solidFill>
                  <a:srgbClr val="000000"/>
                </a:solidFill>
                <a:latin typeface="Arial" pitchFamily="34" charset="0"/>
                <a:cs typeface="Arial" pitchFamily="34" charset="0"/>
              </a:rPr>
              <a:t>3</a:t>
            </a:r>
            <a:r>
              <a:rPr lang="zh-CN" altLang="en-US" sz="1200" kern="0" dirty="0">
                <a:solidFill>
                  <a:srgbClr val="000000"/>
                </a:solidFill>
                <a:latin typeface="Arial" pitchFamily="34" charset="0"/>
                <a:cs typeface="Arial" pitchFamily="34" charset="0"/>
              </a:rPr>
              <a:t>的</a:t>
            </a:r>
            <a:r>
              <a:rPr lang="en-US" sz="1200" kern="0" dirty="0">
                <a:solidFill>
                  <a:srgbClr val="000000"/>
                </a:solidFill>
                <a:latin typeface="Arial" pitchFamily="34" charset="0"/>
                <a:cs typeface="Arial" pitchFamily="34" charset="0"/>
              </a:rPr>
              <a:t>AutoSAR4</a:t>
            </a:r>
            <a:r>
              <a:rPr lang="zh-CN" altLang="en-US" sz="1200" kern="0" dirty="0">
                <a:solidFill>
                  <a:srgbClr val="000000"/>
                </a:solidFill>
                <a:latin typeface="Arial" pitchFamily="34" charset="0"/>
                <a:cs typeface="Arial" pitchFamily="34" charset="0"/>
              </a:rPr>
              <a:t>软件核心</a:t>
            </a:r>
            <a:endParaRPr lang="en-US" sz="1200" kern="0" dirty="0">
              <a:solidFill>
                <a:srgbClr val="000000"/>
              </a:solidFill>
              <a:latin typeface="Arial" pitchFamily="34" charset="0"/>
              <a:cs typeface="Arial" pitchFamily="34" charset="0"/>
            </a:endParaRPr>
          </a:p>
          <a:p>
            <a:pPr marL="266700" lvl="2" indent="-174625" fontAlgn="auto">
              <a:spcBef>
                <a:spcPts val="0"/>
              </a:spcBef>
              <a:spcAft>
                <a:spcPts val="0"/>
              </a:spcAft>
              <a:buClr>
                <a:srgbClr val="999999"/>
              </a:buClr>
              <a:buSzPct val="100000"/>
              <a:buFont typeface="Arial" pitchFamily="34" charset="0"/>
              <a:buChar char="–"/>
              <a:tabLst>
                <a:tab pos="2060575" algn="l"/>
              </a:tabLst>
              <a:defRPr/>
            </a:pPr>
            <a:r>
              <a:rPr lang="zh-CN" altLang="en-US" sz="1200" kern="0" dirty="0">
                <a:solidFill>
                  <a:srgbClr val="000000"/>
                </a:solidFill>
                <a:latin typeface="Arial" pitchFamily="34" charset="0"/>
                <a:cs typeface="Arial" pitchFamily="34" charset="0"/>
              </a:rPr>
              <a:t>硬件安全模块</a:t>
            </a:r>
            <a:endParaRPr lang="en-US" sz="1200" kern="0" dirty="0">
              <a:solidFill>
                <a:srgbClr val="000000"/>
              </a:solidFill>
              <a:latin typeface="Arial" pitchFamily="34" charset="0"/>
              <a:cs typeface="Arial" pitchFamily="34" charset="0"/>
            </a:endParaRPr>
          </a:p>
          <a:p>
            <a:pPr marL="266700" lvl="2" indent="-174625" fontAlgn="auto">
              <a:spcBef>
                <a:spcPts val="0"/>
              </a:spcBef>
              <a:spcAft>
                <a:spcPts val="0"/>
              </a:spcAft>
              <a:buClr>
                <a:srgbClr val="999999"/>
              </a:buClr>
              <a:buSzPct val="100000"/>
              <a:buFont typeface="Arial" pitchFamily="34" charset="0"/>
              <a:buChar char="–"/>
              <a:tabLst>
                <a:tab pos="2060575" algn="l"/>
              </a:tabLst>
              <a:defRPr/>
            </a:pPr>
            <a:r>
              <a:rPr lang="en-US" sz="1200" kern="0" dirty="0">
                <a:solidFill>
                  <a:srgbClr val="000000"/>
                </a:solidFill>
                <a:latin typeface="Arial" pitchFamily="34" charset="0"/>
                <a:cs typeface="Arial" pitchFamily="34" charset="0"/>
              </a:rPr>
              <a:t>支持 CAN 和 Flex Ray</a:t>
            </a:r>
          </a:p>
          <a:p>
            <a:pPr marL="266700" lvl="2" indent="-174625" fontAlgn="auto">
              <a:spcBef>
                <a:spcPts val="0"/>
              </a:spcBef>
              <a:spcAft>
                <a:spcPts val="0"/>
              </a:spcAft>
              <a:buClr>
                <a:srgbClr val="999999"/>
              </a:buClr>
              <a:buSzPct val="100000"/>
              <a:buFont typeface="Arial" pitchFamily="34" charset="0"/>
              <a:buChar char="–"/>
              <a:tabLst>
                <a:tab pos="2060575" algn="l"/>
              </a:tabLst>
              <a:defRPr/>
            </a:pPr>
            <a:r>
              <a:rPr lang="zh-CN" altLang="en-US" sz="1200" kern="0" dirty="0">
                <a:solidFill>
                  <a:srgbClr val="000000"/>
                </a:solidFill>
                <a:latin typeface="Arial" pitchFamily="34" charset="0"/>
                <a:cs typeface="Arial" pitchFamily="34" charset="0"/>
              </a:rPr>
              <a:t>根据</a:t>
            </a:r>
            <a:r>
              <a:rPr lang="en-US" sz="1200" kern="0" dirty="0">
                <a:solidFill>
                  <a:srgbClr val="000000"/>
                </a:solidFill>
                <a:latin typeface="Arial" pitchFamily="34" charset="0"/>
                <a:cs typeface="Arial" pitchFamily="34" charset="0"/>
              </a:rPr>
              <a:t>ISO 26262</a:t>
            </a:r>
            <a:r>
              <a:rPr lang="zh-CN" altLang="en-US" sz="1200" kern="0" dirty="0">
                <a:solidFill>
                  <a:srgbClr val="000000"/>
                </a:solidFill>
                <a:latin typeface="Arial" pitchFamily="34" charset="0"/>
                <a:cs typeface="Arial" pitchFamily="34" charset="0"/>
              </a:rPr>
              <a:t>开发</a:t>
            </a:r>
            <a:endParaRPr lang="en-US" sz="1200" kern="0" dirty="0">
              <a:solidFill>
                <a:srgbClr val="000000"/>
              </a:solidFill>
              <a:latin typeface="Arial" pitchFamily="34" charset="0"/>
              <a:cs typeface="Arial" pitchFamily="34" charset="0"/>
            </a:endParaRPr>
          </a:p>
          <a:p>
            <a:pPr marL="266700" lvl="2" indent="-174625" fontAlgn="auto">
              <a:spcBef>
                <a:spcPts val="0"/>
              </a:spcBef>
              <a:spcAft>
                <a:spcPts val="0"/>
              </a:spcAft>
              <a:buClr>
                <a:srgbClr val="999999"/>
              </a:buClr>
              <a:buSzPct val="100000"/>
              <a:buFont typeface="Arial" pitchFamily="34" charset="0"/>
              <a:buChar char="–"/>
              <a:tabLst>
                <a:tab pos="2060575" algn="l"/>
              </a:tabLst>
              <a:defRPr/>
            </a:pPr>
            <a:r>
              <a:rPr lang="en-US" altLang="zh-CN" sz="1200" dirty="0">
                <a:solidFill>
                  <a:srgbClr val="000000"/>
                </a:solidFill>
              </a:rPr>
              <a:t>Gen C</a:t>
            </a:r>
            <a:r>
              <a:rPr lang="zh-CN" altLang="en-US" sz="1200" dirty="0">
                <a:solidFill>
                  <a:srgbClr val="000000"/>
                </a:solidFill>
              </a:rPr>
              <a:t>机电概念能够在应用中实现高水平的重用和通用组件</a:t>
            </a:r>
            <a:endParaRPr lang="en-US" sz="1200" dirty="0">
              <a:solidFill>
                <a:srgbClr val="000000"/>
              </a:solidFill>
            </a:endParaRPr>
          </a:p>
        </p:txBody>
      </p:sp>
      <p:pic>
        <p:nvPicPr>
          <p:cNvPr id="5" name="Picture 29" descr="EPP8.jpg">
            <a:extLst>
              <a:ext uri="{FF2B5EF4-FFF2-40B4-BE49-F238E27FC236}">
                <a16:creationId xmlns:a16="http://schemas.microsoft.com/office/drawing/2014/main" id="{0E77576C-3B7D-4488-A167-F329A40B40ED}"/>
              </a:ext>
            </a:extLst>
          </p:cNvPr>
          <p:cNvPicPr>
            <a:picLocks noChangeAspect="1"/>
          </p:cNvPicPr>
          <p:nvPr/>
        </p:nvPicPr>
        <p:blipFill>
          <a:blip r:embed="rId2" cstate="print">
            <a:lum bright="10000"/>
            <a:extLst>
              <a:ext uri="{28A0092B-C50C-407E-A947-70E740481C1C}">
                <a14:useLocalDpi xmlns:a14="http://schemas.microsoft.com/office/drawing/2010/main"/>
              </a:ext>
            </a:extLst>
          </a:blip>
          <a:srcRect/>
          <a:stretch>
            <a:fillRect/>
          </a:stretch>
        </p:blipFill>
        <p:spPr>
          <a:xfrm>
            <a:off x="5557441" y="2160475"/>
            <a:ext cx="1199041" cy="988884"/>
          </a:xfrm>
          <a:prstGeom prst="rect">
            <a:avLst/>
          </a:prstGeom>
        </p:spPr>
      </p:pic>
      <p:sp>
        <p:nvSpPr>
          <p:cNvPr id="7" name="Rechteck 57">
            <a:extLst>
              <a:ext uri="{FF2B5EF4-FFF2-40B4-BE49-F238E27FC236}">
                <a16:creationId xmlns:a16="http://schemas.microsoft.com/office/drawing/2014/main" id="{80C8354E-C2E4-4F45-9435-4F9EBE91E0B9}"/>
              </a:ext>
            </a:extLst>
          </p:cNvPr>
          <p:cNvSpPr/>
          <p:nvPr/>
        </p:nvSpPr>
        <p:spPr>
          <a:xfrm>
            <a:off x="5025392" y="1964317"/>
            <a:ext cx="2075260" cy="1208827"/>
          </a:xfrm>
          <a:prstGeom prst="rect">
            <a:avLst/>
          </a:prstGeom>
          <a:noFill/>
          <a:ln w="19050" cap="flat" cmpd="sng" algn="ctr">
            <a:solidFill>
              <a:schemeClr val="accent3">
                <a:lumMod val="9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a:spcBef>
                <a:spcPct val="20000"/>
              </a:spcBef>
              <a:buClr>
                <a:srgbClr val="FF0000"/>
              </a:buClr>
              <a:buSzPct val="100000"/>
              <a:defRPr/>
            </a:pPr>
            <a:endParaRPr lang="en-US" sz="600" b="1" kern="0" dirty="0">
              <a:solidFill>
                <a:schemeClr val="tx1"/>
              </a:solidFill>
            </a:endParaRPr>
          </a:p>
          <a:p>
            <a:pPr>
              <a:spcBef>
                <a:spcPct val="20000"/>
              </a:spcBef>
              <a:buClr>
                <a:srgbClr val="FF0000"/>
              </a:buClr>
              <a:buSzPct val="100000"/>
              <a:defRPr/>
            </a:pPr>
            <a:r>
              <a:rPr lang="en-US" sz="1200" b="1" kern="0" dirty="0">
                <a:solidFill>
                  <a:schemeClr val="tx1"/>
                </a:solidFill>
              </a:rPr>
              <a:t>C</a:t>
            </a:r>
            <a:r>
              <a:rPr lang="en-US" sz="1200" b="1" kern="0" baseline="-25000" dirty="0">
                <a:solidFill>
                  <a:schemeClr val="tx1"/>
                </a:solidFill>
              </a:rPr>
              <a:t>100</a:t>
            </a:r>
            <a:endParaRPr lang="en-US" sz="1200" b="1" kern="0" dirty="0">
              <a:solidFill>
                <a:schemeClr val="tx1"/>
              </a:solidFill>
            </a:endParaRPr>
          </a:p>
        </p:txBody>
      </p:sp>
      <p:sp>
        <p:nvSpPr>
          <p:cNvPr id="8" name="Rechteck 58">
            <a:extLst>
              <a:ext uri="{FF2B5EF4-FFF2-40B4-BE49-F238E27FC236}">
                <a16:creationId xmlns:a16="http://schemas.microsoft.com/office/drawing/2014/main" id="{09BAD8B3-E4DE-4C28-8FA9-4E5F616EA7BE}"/>
              </a:ext>
            </a:extLst>
          </p:cNvPr>
          <p:cNvSpPr/>
          <p:nvPr/>
        </p:nvSpPr>
        <p:spPr>
          <a:xfrm>
            <a:off x="5025392" y="1973278"/>
            <a:ext cx="2067255" cy="167694"/>
          </a:xfrm>
          <a:prstGeom prst="rect">
            <a:avLst/>
          </a:prstGeom>
          <a:solidFill>
            <a:schemeClr val="accent3">
              <a:lumMod val="9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en-US" sz="1000" b="1" dirty="0">
                <a:solidFill>
                  <a:schemeClr val="tx1"/>
                </a:solidFill>
                <a:latin typeface="Arial" pitchFamily="34" charset="0"/>
                <a:cs typeface="Arial" pitchFamily="34" charset="0"/>
              </a:rPr>
              <a:t>GenC RD </a:t>
            </a:r>
            <a:r>
              <a:rPr lang="zh-CN" altLang="en-US" sz="1000" b="1" dirty="0">
                <a:solidFill>
                  <a:schemeClr val="tx1"/>
                </a:solidFill>
                <a:latin typeface="Arial" pitchFamily="34" charset="0"/>
                <a:cs typeface="Arial" pitchFamily="34" charset="0"/>
              </a:rPr>
              <a:t>径向设计</a:t>
            </a:r>
            <a:endParaRPr lang="en-US" sz="1000" b="1" dirty="0">
              <a:solidFill>
                <a:schemeClr val="tx1"/>
              </a:solidFill>
              <a:latin typeface="Arial" pitchFamily="34" charset="0"/>
              <a:cs typeface="Arial" pitchFamily="34" charset="0"/>
            </a:endParaRPr>
          </a:p>
        </p:txBody>
      </p:sp>
      <p:sp>
        <p:nvSpPr>
          <p:cNvPr id="9" name="Rechteck 61">
            <a:extLst>
              <a:ext uri="{FF2B5EF4-FFF2-40B4-BE49-F238E27FC236}">
                <a16:creationId xmlns:a16="http://schemas.microsoft.com/office/drawing/2014/main" id="{E3882C3B-97E8-41AA-B49E-256D3FCEEB96}"/>
              </a:ext>
            </a:extLst>
          </p:cNvPr>
          <p:cNvSpPr/>
          <p:nvPr/>
        </p:nvSpPr>
        <p:spPr>
          <a:xfrm>
            <a:off x="5025392" y="526224"/>
            <a:ext cx="4051641" cy="1392997"/>
          </a:xfrm>
          <a:prstGeom prst="rect">
            <a:avLst/>
          </a:prstGeom>
          <a:noFill/>
          <a:ln w="19050" cap="flat" cmpd="sng" algn="ctr">
            <a:solidFill>
              <a:schemeClr val="accent3">
                <a:lumMod val="9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a:spcBef>
                <a:spcPct val="20000"/>
              </a:spcBef>
              <a:buClr>
                <a:srgbClr val="FF0000"/>
              </a:buClr>
              <a:buSzPct val="100000"/>
              <a:defRPr/>
            </a:pPr>
            <a:endParaRPr lang="en-US" sz="700" b="1" kern="0" dirty="0">
              <a:solidFill>
                <a:schemeClr val="tx1"/>
              </a:solidFill>
            </a:endParaRPr>
          </a:p>
          <a:p>
            <a:pPr>
              <a:spcBef>
                <a:spcPct val="20000"/>
              </a:spcBef>
              <a:buClr>
                <a:srgbClr val="FF0000"/>
              </a:buClr>
              <a:buSzPct val="100000"/>
              <a:defRPr/>
            </a:pPr>
            <a:r>
              <a:rPr lang="en-US" sz="900" b="1" kern="0" dirty="0">
                <a:solidFill>
                  <a:schemeClr val="tx1"/>
                </a:solidFill>
              </a:rPr>
              <a:t>C</a:t>
            </a:r>
            <a:r>
              <a:rPr lang="en-US" sz="900" b="1" kern="0" baseline="-25000" dirty="0">
                <a:solidFill>
                  <a:schemeClr val="tx1"/>
                </a:solidFill>
              </a:rPr>
              <a:t>100		</a:t>
            </a:r>
            <a:r>
              <a:rPr lang="en-US" sz="900" b="1" kern="0" dirty="0">
                <a:solidFill>
                  <a:schemeClr val="tx1"/>
                </a:solidFill>
              </a:rPr>
              <a:t> C</a:t>
            </a:r>
            <a:r>
              <a:rPr lang="en-US" sz="900" b="1" kern="0" baseline="-25000" dirty="0">
                <a:solidFill>
                  <a:schemeClr val="tx1"/>
                </a:solidFill>
              </a:rPr>
              <a:t>1</a:t>
            </a:r>
          </a:p>
          <a:p>
            <a:pPr>
              <a:spcBef>
                <a:spcPct val="20000"/>
              </a:spcBef>
              <a:buClr>
                <a:srgbClr val="FF0000"/>
              </a:buClr>
              <a:buSzPct val="100000"/>
              <a:defRPr/>
            </a:pPr>
            <a:endParaRPr lang="en-US" sz="900" b="1" kern="0" baseline="-25000" dirty="0">
              <a:solidFill>
                <a:schemeClr val="tx1"/>
              </a:solidFill>
            </a:endParaRPr>
          </a:p>
        </p:txBody>
      </p:sp>
      <p:sp>
        <p:nvSpPr>
          <p:cNvPr id="10" name="Rechteck 62">
            <a:extLst>
              <a:ext uri="{FF2B5EF4-FFF2-40B4-BE49-F238E27FC236}">
                <a16:creationId xmlns:a16="http://schemas.microsoft.com/office/drawing/2014/main" id="{E2A292FB-9C59-4390-95AE-229B789F3D6A}"/>
              </a:ext>
            </a:extLst>
          </p:cNvPr>
          <p:cNvSpPr/>
          <p:nvPr/>
        </p:nvSpPr>
        <p:spPr>
          <a:xfrm>
            <a:off x="5025392" y="537338"/>
            <a:ext cx="4044263" cy="167942"/>
          </a:xfrm>
          <a:prstGeom prst="rect">
            <a:avLst/>
          </a:prstGeom>
          <a:solidFill>
            <a:schemeClr val="accent3">
              <a:lumMod val="9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en-US" sz="1000" b="1" dirty="0">
                <a:solidFill>
                  <a:schemeClr val="tx1"/>
                </a:solidFill>
                <a:latin typeface="Arial" pitchFamily="34" charset="0"/>
                <a:cs typeface="Arial" pitchFamily="34" charset="0"/>
              </a:rPr>
              <a:t>GenC RD </a:t>
            </a:r>
            <a:r>
              <a:rPr lang="zh-CN" altLang="en-US" sz="1000" b="1" dirty="0">
                <a:solidFill>
                  <a:schemeClr val="tx1"/>
                </a:solidFill>
                <a:latin typeface="Arial" pitchFamily="34" charset="0"/>
                <a:cs typeface="Arial" pitchFamily="34" charset="0"/>
              </a:rPr>
              <a:t>轴向设计</a:t>
            </a:r>
            <a:endParaRPr lang="en-US" sz="1000" b="1" dirty="0">
              <a:solidFill>
                <a:schemeClr val="tx1"/>
              </a:solidFill>
              <a:latin typeface="Arial" pitchFamily="34" charset="0"/>
              <a:cs typeface="Arial" pitchFamily="34" charset="0"/>
            </a:endParaRPr>
          </a:p>
        </p:txBody>
      </p:sp>
      <p:pic>
        <p:nvPicPr>
          <p:cNvPr id="11" name="Picture 2">
            <a:extLst>
              <a:ext uri="{FF2B5EF4-FFF2-40B4-BE49-F238E27FC236}">
                <a16:creationId xmlns:a16="http://schemas.microsoft.com/office/drawing/2014/main" id="{D0FDDEB9-FB48-4B19-BE8F-CA055FEE4FDF}"/>
              </a:ext>
            </a:extLst>
          </p:cNvPr>
          <p:cNvPicPr>
            <a:picLocks noChangeAspect="1" noChangeArrowheads="1"/>
          </p:cNvPicPr>
          <p:nvPr/>
        </p:nvPicPr>
        <p:blipFill>
          <a:blip r:embed="rId3" cstate="print"/>
          <a:srcRect/>
          <a:stretch>
            <a:fillRect/>
          </a:stretch>
        </p:blipFill>
        <p:spPr bwMode="auto">
          <a:xfrm rot="5400000">
            <a:off x="7628141" y="1985902"/>
            <a:ext cx="986565" cy="1335716"/>
          </a:xfrm>
          <a:prstGeom prst="rect">
            <a:avLst/>
          </a:prstGeom>
          <a:noFill/>
          <a:ln w="9525">
            <a:noFill/>
            <a:miter lim="800000"/>
            <a:headEnd/>
            <a:tailEnd/>
          </a:ln>
        </p:spPr>
      </p:pic>
      <p:sp>
        <p:nvSpPr>
          <p:cNvPr id="12" name="Rechteck 61">
            <a:extLst>
              <a:ext uri="{FF2B5EF4-FFF2-40B4-BE49-F238E27FC236}">
                <a16:creationId xmlns:a16="http://schemas.microsoft.com/office/drawing/2014/main" id="{8F523936-9969-45E8-9E1F-A1A0BE2EC458}"/>
              </a:ext>
            </a:extLst>
          </p:cNvPr>
          <p:cNvSpPr/>
          <p:nvPr/>
        </p:nvSpPr>
        <p:spPr>
          <a:xfrm>
            <a:off x="7164287" y="1960137"/>
            <a:ext cx="1912747" cy="1212299"/>
          </a:xfrm>
          <a:prstGeom prst="rect">
            <a:avLst/>
          </a:prstGeom>
          <a:noFill/>
          <a:ln w="19050" cap="flat" cmpd="sng" algn="ctr">
            <a:solidFill>
              <a:schemeClr val="accent3">
                <a:lumMod val="9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a:spcBef>
                <a:spcPct val="20000"/>
              </a:spcBef>
              <a:buClr>
                <a:srgbClr val="FF0000"/>
              </a:buClr>
              <a:buSzPct val="100000"/>
              <a:defRPr/>
            </a:pPr>
            <a:endParaRPr lang="en-US" sz="600" b="1" kern="0" dirty="0">
              <a:solidFill>
                <a:schemeClr val="tx1"/>
              </a:solidFill>
            </a:endParaRPr>
          </a:p>
          <a:p>
            <a:pPr>
              <a:spcBef>
                <a:spcPct val="20000"/>
              </a:spcBef>
              <a:buClr>
                <a:srgbClr val="FF0000"/>
              </a:buClr>
              <a:buSzPct val="100000"/>
              <a:defRPr/>
            </a:pPr>
            <a:r>
              <a:rPr lang="en-US" sz="1200" b="1" kern="0" dirty="0">
                <a:solidFill>
                  <a:schemeClr val="tx1"/>
                </a:solidFill>
              </a:rPr>
              <a:t>C</a:t>
            </a:r>
            <a:r>
              <a:rPr lang="en-US" sz="1200" b="1" kern="0" baseline="-25000" dirty="0">
                <a:solidFill>
                  <a:schemeClr val="tx1"/>
                </a:solidFill>
              </a:rPr>
              <a:t>300</a:t>
            </a:r>
            <a:endParaRPr lang="en-US" sz="1200" b="1" kern="0" dirty="0">
              <a:solidFill>
                <a:schemeClr val="tx1"/>
              </a:solidFill>
            </a:endParaRPr>
          </a:p>
        </p:txBody>
      </p:sp>
      <p:sp>
        <p:nvSpPr>
          <p:cNvPr id="13" name="Rechteck 62">
            <a:extLst>
              <a:ext uri="{FF2B5EF4-FFF2-40B4-BE49-F238E27FC236}">
                <a16:creationId xmlns:a16="http://schemas.microsoft.com/office/drawing/2014/main" id="{97EB95E5-07B4-4094-BEAE-F63CA34E850B}"/>
              </a:ext>
            </a:extLst>
          </p:cNvPr>
          <p:cNvSpPr/>
          <p:nvPr/>
        </p:nvSpPr>
        <p:spPr>
          <a:xfrm>
            <a:off x="7164287" y="1971250"/>
            <a:ext cx="1905369" cy="167942"/>
          </a:xfrm>
          <a:prstGeom prst="rect">
            <a:avLst/>
          </a:prstGeom>
          <a:solidFill>
            <a:schemeClr val="accent3">
              <a:lumMod val="9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en-US" sz="1000" b="1" dirty="0">
                <a:solidFill>
                  <a:schemeClr val="tx1"/>
                </a:solidFill>
                <a:latin typeface="Arial" pitchFamily="34" charset="0"/>
                <a:cs typeface="Arial" pitchFamily="34" charset="0"/>
              </a:rPr>
              <a:t>GenC CD</a:t>
            </a:r>
            <a:r>
              <a:rPr lang="zh-CN" altLang="en-US" sz="1000" b="1" dirty="0">
                <a:solidFill>
                  <a:schemeClr val="tx1"/>
                </a:solidFill>
                <a:latin typeface="Arial" pitchFamily="34" charset="0"/>
                <a:cs typeface="Arial" pitchFamily="34" charset="0"/>
              </a:rPr>
              <a:t>集成设计</a:t>
            </a:r>
            <a:endParaRPr lang="en-US" sz="1000" b="1" dirty="0">
              <a:solidFill>
                <a:schemeClr val="tx1"/>
              </a:solidFill>
              <a:latin typeface="Arial" pitchFamily="34" charset="0"/>
              <a:cs typeface="Arial" pitchFamily="34" charset="0"/>
            </a:endParaRPr>
          </a:p>
        </p:txBody>
      </p:sp>
      <p:pic>
        <p:nvPicPr>
          <p:cNvPr id="14" name="Picture 2">
            <a:extLst>
              <a:ext uri="{FF2B5EF4-FFF2-40B4-BE49-F238E27FC236}">
                <a16:creationId xmlns:a16="http://schemas.microsoft.com/office/drawing/2014/main" id="{46239899-27B5-4E5D-8B00-0F64FAEA3117}"/>
              </a:ext>
            </a:extLst>
          </p:cNvPr>
          <p:cNvPicPr>
            <a:picLocks noChangeAspect="1" noChangeArrowheads="1"/>
          </p:cNvPicPr>
          <p:nvPr/>
        </p:nvPicPr>
        <p:blipFill>
          <a:blip r:embed="rId4" cstate="print">
            <a:grayscl/>
          </a:blip>
          <a:srcRect/>
          <a:stretch>
            <a:fillRect/>
          </a:stretch>
        </p:blipFill>
        <p:spPr bwMode="auto">
          <a:xfrm>
            <a:off x="5082275" y="724933"/>
            <a:ext cx="1965248" cy="1164355"/>
          </a:xfrm>
          <a:prstGeom prst="rect">
            <a:avLst/>
          </a:prstGeom>
          <a:noFill/>
          <a:ln w="9525">
            <a:noFill/>
            <a:miter lim="800000"/>
            <a:headEnd/>
            <a:tailEnd/>
          </a:ln>
          <a:effectLst/>
        </p:spPr>
      </p:pic>
      <p:pic>
        <p:nvPicPr>
          <p:cNvPr id="15" name="Picture 4">
            <a:extLst>
              <a:ext uri="{FF2B5EF4-FFF2-40B4-BE49-F238E27FC236}">
                <a16:creationId xmlns:a16="http://schemas.microsoft.com/office/drawing/2014/main" id="{81497C8A-2B47-4BA4-89B0-1E24E420F58C}"/>
              </a:ext>
            </a:extLst>
          </p:cNvPr>
          <p:cNvPicPr>
            <a:picLocks noChangeAspect="1" noChangeArrowheads="1"/>
          </p:cNvPicPr>
          <p:nvPr/>
        </p:nvPicPr>
        <p:blipFill>
          <a:blip r:embed="rId5" cstate="print">
            <a:grayscl/>
          </a:blip>
          <a:srcRect/>
          <a:stretch>
            <a:fillRect/>
          </a:stretch>
        </p:blipFill>
        <p:spPr bwMode="auto">
          <a:xfrm>
            <a:off x="7087588" y="728024"/>
            <a:ext cx="1958488" cy="1164356"/>
          </a:xfrm>
          <a:prstGeom prst="rect">
            <a:avLst/>
          </a:prstGeom>
          <a:noFill/>
          <a:ln w="9525">
            <a:noFill/>
            <a:miter lim="800000"/>
            <a:headEnd/>
            <a:tailEnd/>
          </a:ln>
          <a:effectLst/>
        </p:spPr>
      </p:pic>
      <p:graphicFrame>
        <p:nvGraphicFramePr>
          <p:cNvPr id="16" name="Table 15">
            <a:extLst>
              <a:ext uri="{FF2B5EF4-FFF2-40B4-BE49-F238E27FC236}">
                <a16:creationId xmlns:a16="http://schemas.microsoft.com/office/drawing/2014/main" id="{69BCF749-6779-4E32-A7A1-6E62E0E2E5CF}"/>
              </a:ext>
            </a:extLst>
          </p:cNvPr>
          <p:cNvGraphicFramePr>
            <a:graphicFrameLocks noGrp="1"/>
          </p:cNvGraphicFramePr>
          <p:nvPr>
            <p:extLst>
              <p:ext uri="{D42A27DB-BD31-4B8C-83A1-F6EECF244321}">
                <p14:modId xmlns:p14="http://schemas.microsoft.com/office/powerpoint/2010/main" val="3017362764"/>
              </p:ext>
            </p:extLst>
          </p:nvPr>
        </p:nvGraphicFramePr>
        <p:xfrm>
          <a:off x="5025391" y="3209253"/>
          <a:ext cx="4032001" cy="1444680"/>
        </p:xfrm>
        <a:graphic>
          <a:graphicData uri="http://schemas.openxmlformats.org/drawingml/2006/table">
            <a:tbl>
              <a:tblPr firstRow="1" bandRow="1">
                <a:tableStyleId>{5940675A-B579-460E-94D1-54222C63F5DA}</a:tableStyleId>
              </a:tblPr>
              <a:tblGrid>
                <a:gridCol w="2756734">
                  <a:extLst>
                    <a:ext uri="{9D8B030D-6E8A-4147-A177-3AD203B41FA5}">
                      <a16:colId xmlns:a16="http://schemas.microsoft.com/office/drawing/2014/main" val="20000"/>
                    </a:ext>
                  </a:extLst>
                </a:gridCol>
                <a:gridCol w="425089">
                  <a:extLst>
                    <a:ext uri="{9D8B030D-6E8A-4147-A177-3AD203B41FA5}">
                      <a16:colId xmlns:a16="http://schemas.microsoft.com/office/drawing/2014/main" val="1178808335"/>
                    </a:ext>
                  </a:extLst>
                </a:gridCol>
                <a:gridCol w="425089">
                  <a:extLst>
                    <a:ext uri="{9D8B030D-6E8A-4147-A177-3AD203B41FA5}">
                      <a16:colId xmlns:a16="http://schemas.microsoft.com/office/drawing/2014/main" val="20001"/>
                    </a:ext>
                  </a:extLst>
                </a:gridCol>
                <a:gridCol w="425089">
                  <a:extLst>
                    <a:ext uri="{9D8B030D-6E8A-4147-A177-3AD203B41FA5}">
                      <a16:colId xmlns:a16="http://schemas.microsoft.com/office/drawing/2014/main" val="20002"/>
                    </a:ext>
                  </a:extLst>
                </a:gridCol>
              </a:tblGrid>
              <a:tr h="122316">
                <a:tc>
                  <a:txBody>
                    <a:bodyPr/>
                    <a:lstStyle/>
                    <a:p>
                      <a:r>
                        <a:rPr lang="zh-CN" altLang="en-US" sz="800" b="1" dirty="0"/>
                        <a:t>功能描述</a:t>
                      </a:r>
                      <a:endParaRPr lang="en-US" sz="800" b="1" dirty="0"/>
                    </a:p>
                  </a:txBody>
                  <a:tcPr marL="72000" marR="72000" marT="36000" marB="36000">
                    <a:lnL w="9525" cap="flat" cmpd="sng" algn="ctr">
                      <a:solidFill>
                        <a:schemeClr val="bg1">
                          <a:lumMod val="65000"/>
                        </a:schemeClr>
                      </a:solid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800" b="1" dirty="0"/>
                        <a:t>C</a:t>
                      </a:r>
                      <a:r>
                        <a:rPr lang="en-US" sz="800" b="1" baseline="-25000" dirty="0"/>
                        <a:t>300</a:t>
                      </a:r>
                    </a:p>
                  </a:txBody>
                  <a:tcPr marL="72000" marR="72000" marT="36000" marB="36000">
                    <a:lnL w="9525"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800" b="1" dirty="0">
                          <a:solidFill>
                            <a:schemeClr val="tx1"/>
                          </a:solidFill>
                        </a:rPr>
                        <a:t>C</a:t>
                      </a:r>
                      <a:r>
                        <a:rPr lang="en-US" sz="800" b="1" baseline="-25000" dirty="0">
                          <a:solidFill>
                            <a:schemeClr val="tx1"/>
                          </a:solidFill>
                        </a:rPr>
                        <a:t>100</a:t>
                      </a:r>
                    </a:p>
                  </a:txBody>
                  <a:tcPr marL="72000" marR="72000" marT="36000" marB="36000">
                    <a:lnL w="12700" cmpd="sng">
                      <a:noFill/>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800" b="1" dirty="0">
                          <a:solidFill>
                            <a:schemeClr val="tx1"/>
                          </a:solidFill>
                        </a:rPr>
                        <a:t>C</a:t>
                      </a:r>
                      <a:r>
                        <a:rPr lang="en-US" sz="800" b="1" baseline="-25000" dirty="0">
                          <a:solidFill>
                            <a:schemeClr val="tx1"/>
                          </a:solidFill>
                        </a:rPr>
                        <a:t>1</a:t>
                      </a:r>
                    </a:p>
                  </a:txBody>
                  <a:tcPr marL="72000" marR="72000" marT="36000" marB="36000">
                    <a:lnL w="12700" cmpd="sng">
                      <a:noFill/>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112703">
                <a:tc>
                  <a:txBody>
                    <a:bodyPr/>
                    <a:lstStyle/>
                    <a:p>
                      <a:r>
                        <a:rPr lang="zh-CN" altLang="en-US" sz="700" b="1" dirty="0"/>
                        <a:t>双桥功能</a:t>
                      </a:r>
                      <a:endParaRPr lang="en-US" sz="700" b="1" dirty="0"/>
                    </a:p>
                  </a:txBody>
                  <a:tcPr marL="72000" marR="72000" marT="36000" marB="36000">
                    <a:lnL w="9525" cap="flat" cmpd="sng" algn="ctr">
                      <a:solidFill>
                        <a:schemeClr val="bg1">
                          <a:lumMod val="65000"/>
                        </a:schemeClr>
                      </a:solid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700" b="1" dirty="0">
                          <a:solidFill>
                            <a:srgbClr val="00B050"/>
                          </a:solidFill>
                          <a:sym typeface="Wingdings 2"/>
                        </a:rPr>
                        <a:t></a:t>
                      </a:r>
                      <a:endParaRPr lang="en-US" sz="700" b="1" dirty="0"/>
                    </a:p>
                  </a:txBody>
                  <a:tcPr marL="72000" marR="72000" marT="36000" marB="36000">
                    <a:lnL w="9525"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12703">
                <a:tc>
                  <a:txBody>
                    <a:bodyPr/>
                    <a:lstStyle/>
                    <a:p>
                      <a:r>
                        <a:rPr lang="zh-CN" altLang="en-US" sz="700" b="1" dirty="0"/>
                        <a:t>客户特定的连接器选项</a:t>
                      </a:r>
                      <a:endParaRPr lang="en-US" sz="700" b="1" dirty="0"/>
                    </a:p>
                  </a:txBody>
                  <a:tcPr marL="72000" marR="72000" marT="36000" marB="36000">
                    <a:lnL w="9525" cap="flat" cmpd="sng" algn="ctr">
                      <a:solidFill>
                        <a:schemeClr val="bg1">
                          <a:lumMod val="65000"/>
                        </a:schemeClr>
                      </a:solid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700" b="1" dirty="0">
                          <a:solidFill>
                            <a:srgbClr val="00B050"/>
                          </a:solidFill>
                          <a:sym typeface="Wingdings 2"/>
                        </a:rPr>
                        <a:t></a:t>
                      </a:r>
                      <a:endParaRPr lang="en-US" sz="700" b="1" dirty="0"/>
                    </a:p>
                  </a:txBody>
                  <a:tcPr marL="72000" marR="72000" marT="36000" marB="36000">
                    <a:lnL w="9525"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12703">
                <a:tc>
                  <a:txBody>
                    <a:bodyPr/>
                    <a:lstStyle/>
                    <a:p>
                      <a:pPr marL="0" marR="0" indent="0" algn="l" defTabSz="914296" rtl="0" eaLnBrk="1" fontAlgn="auto" latinLnBrk="0" hangingPunct="1">
                        <a:lnSpc>
                          <a:spcPct val="100000"/>
                        </a:lnSpc>
                        <a:spcBef>
                          <a:spcPts val="0"/>
                        </a:spcBef>
                        <a:spcAft>
                          <a:spcPts val="0"/>
                        </a:spcAft>
                        <a:buClrTx/>
                        <a:buSzTx/>
                        <a:buFontTx/>
                        <a:buNone/>
                        <a:tabLst/>
                        <a:defRPr/>
                      </a:pPr>
                      <a:r>
                        <a:rPr lang="zh-CN" altLang="en-US" sz="700" b="1" dirty="0"/>
                        <a:t>反向电池保护选项</a:t>
                      </a:r>
                      <a:endParaRPr lang="en-US" sz="700" b="1" dirty="0"/>
                    </a:p>
                  </a:txBody>
                  <a:tcPr marL="72000" marR="72000" marT="36000" marB="36000">
                    <a:lnL w="9525" cap="flat" cmpd="sng" algn="ctr">
                      <a:solidFill>
                        <a:schemeClr val="bg1">
                          <a:lumMod val="65000"/>
                        </a:schemeClr>
                      </a:solid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p>
                  </a:txBody>
                  <a:tcPr marL="72000" marR="72000" marT="36000" marB="36000">
                    <a:lnL w="9525"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2703">
                <a:tc>
                  <a:txBody>
                    <a:bodyPr/>
                    <a:lstStyle/>
                    <a:p>
                      <a:r>
                        <a:rPr lang="en-US" sz="700" b="1" dirty="0"/>
                        <a:t>160A</a:t>
                      </a:r>
                      <a:r>
                        <a:rPr lang="zh-CN" altLang="en-US" sz="700" b="1" dirty="0"/>
                        <a:t>相电流兼容</a:t>
                      </a:r>
                      <a:endParaRPr lang="en-US" sz="700" b="1" dirty="0"/>
                    </a:p>
                  </a:txBody>
                  <a:tcPr marL="72000" marR="72000" marT="36000" marB="36000">
                    <a:lnL w="9525" cap="flat" cmpd="sng" algn="ctr">
                      <a:solidFill>
                        <a:schemeClr val="bg1">
                          <a:lumMod val="65000"/>
                        </a:schemeClr>
                      </a:solid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700" b="1" dirty="0">
                          <a:solidFill>
                            <a:srgbClr val="00B050"/>
                          </a:solidFill>
                          <a:sym typeface="Wingdings 2"/>
                        </a:rPr>
                        <a:t></a:t>
                      </a:r>
                      <a:endParaRPr lang="en-US" sz="700" b="1" dirty="0"/>
                    </a:p>
                  </a:txBody>
                  <a:tcPr marL="72000" marR="72000" marT="36000" marB="36000">
                    <a:lnL w="9525"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12703">
                <a:tc>
                  <a:txBody>
                    <a:bodyPr/>
                    <a:lstStyle/>
                    <a:p>
                      <a:r>
                        <a:rPr lang="zh-CN" altLang="en-US" sz="700" b="1" dirty="0"/>
                        <a:t>双微控制器功能</a:t>
                      </a:r>
                      <a:endParaRPr lang="en-US" sz="700" b="1" dirty="0"/>
                    </a:p>
                  </a:txBody>
                  <a:tcPr marL="72000" marR="72000" marT="36000" marB="36000">
                    <a:lnL w="9525" cap="flat" cmpd="sng" algn="ctr">
                      <a:solidFill>
                        <a:schemeClr val="bg1">
                          <a:lumMod val="65000"/>
                        </a:schemeClr>
                      </a:solid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700" b="1" dirty="0">
                          <a:solidFill>
                            <a:srgbClr val="C00000"/>
                          </a:solidFill>
                        </a:rPr>
                        <a:t>x</a:t>
                      </a:r>
                      <a:endParaRPr lang="en-US" sz="700" b="1" dirty="0"/>
                    </a:p>
                  </a:txBody>
                  <a:tcPr marL="72000" marR="72000" marT="36000" marB="36000">
                    <a:lnL w="9525"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C00000"/>
                          </a:solidFill>
                        </a:rPr>
                        <a:t>x</a:t>
                      </a:r>
                      <a:endParaRPr lang="en-US" sz="700" b="1" dirty="0">
                        <a:solidFill>
                          <a:srgbClr val="92D050"/>
                        </a:solidFill>
                      </a:endParaRPr>
                    </a:p>
                  </a:txBody>
                  <a:tcPr marL="72000" marR="72000" marT="36000" marB="36000">
                    <a:lnL w="12700" cmpd="sng">
                      <a:noFill/>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5"/>
                  </a:ext>
                </a:extLst>
              </a:tr>
              <a:tr h="112703">
                <a:tc>
                  <a:txBody>
                    <a:bodyPr/>
                    <a:lstStyle/>
                    <a:p>
                      <a:r>
                        <a:rPr lang="zh-CN" altLang="en-US" sz="700" b="1" dirty="0"/>
                        <a:t>双电源滤波器</a:t>
                      </a:r>
                      <a:endParaRPr lang="en-US" sz="700" b="1" dirty="0"/>
                    </a:p>
                  </a:txBody>
                  <a:tcPr marL="72000" marR="72000" marT="36000" marB="36000">
                    <a:lnL w="9525" cap="flat" cmpd="sng" algn="ctr">
                      <a:solidFill>
                        <a:schemeClr val="bg1">
                          <a:lumMod val="65000"/>
                        </a:schemeClr>
                      </a:solid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700" b="1" dirty="0">
                          <a:solidFill>
                            <a:srgbClr val="C00000"/>
                          </a:solidFill>
                        </a:rPr>
                        <a:t>x</a:t>
                      </a:r>
                      <a:endParaRPr lang="en-US" sz="700" b="1" dirty="0"/>
                    </a:p>
                  </a:txBody>
                  <a:tcPr marL="72000" marR="72000" marT="36000" marB="36000">
                    <a:lnL w="9525"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700" b="1" dirty="0">
                          <a:solidFill>
                            <a:srgbClr val="C00000"/>
                          </a:solidFill>
                        </a:rPr>
                        <a:t>x</a:t>
                      </a:r>
                    </a:p>
                  </a:txBody>
                  <a:tcPr marL="72000" marR="72000" marT="36000" marB="36000">
                    <a:lnL w="12700" cmpd="sng">
                      <a:noFill/>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6"/>
                  </a:ext>
                </a:extLst>
              </a:tr>
              <a:tr h="112703">
                <a:tc>
                  <a:txBody>
                    <a:bodyPr/>
                    <a:lstStyle/>
                    <a:p>
                      <a:r>
                        <a:rPr lang="zh-CN" altLang="en-US" sz="700" b="1" dirty="0"/>
                        <a:t>双车辆连接（电源和通信）</a:t>
                      </a:r>
                      <a:endParaRPr lang="en-US" sz="700" b="1" dirty="0"/>
                    </a:p>
                  </a:txBody>
                  <a:tcPr marL="72000" marR="72000" marT="36000" marB="36000">
                    <a:lnL w="9525" cap="flat" cmpd="sng" algn="ctr">
                      <a:solidFill>
                        <a:schemeClr val="bg1">
                          <a:lumMod val="65000"/>
                        </a:schemeClr>
                      </a:solid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700" b="1" dirty="0">
                          <a:solidFill>
                            <a:srgbClr val="C00000"/>
                          </a:solidFill>
                        </a:rPr>
                        <a:t>x</a:t>
                      </a:r>
                      <a:endParaRPr lang="en-US" sz="700" b="1" dirty="0"/>
                    </a:p>
                  </a:txBody>
                  <a:tcPr marL="72000" marR="72000" marT="36000" marB="36000">
                    <a:lnL w="9525"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700" b="1" dirty="0">
                          <a:solidFill>
                            <a:srgbClr val="C00000"/>
                          </a:solidFill>
                        </a:rPr>
                        <a:t>x</a:t>
                      </a:r>
                    </a:p>
                  </a:txBody>
                  <a:tcPr marL="72000" marR="72000" marT="36000" marB="36000">
                    <a:lnL w="12700" cmpd="sng">
                      <a:noFill/>
                    </a:lnL>
                    <a:lnR w="12700" cmpd="sng">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296" rtl="0" eaLnBrk="1" fontAlgn="auto" latinLnBrk="0" hangingPunct="1">
                        <a:lnSpc>
                          <a:spcPct val="100000"/>
                        </a:lnSpc>
                        <a:spcBef>
                          <a:spcPts val="0"/>
                        </a:spcBef>
                        <a:spcAft>
                          <a:spcPts val="0"/>
                        </a:spcAft>
                        <a:buClrTx/>
                        <a:buSzTx/>
                        <a:buFontTx/>
                        <a:buNone/>
                        <a:tabLst/>
                        <a:defRPr/>
                      </a:pPr>
                      <a:r>
                        <a:rPr lang="en-US" sz="700" b="1" dirty="0">
                          <a:solidFill>
                            <a:srgbClr val="00B050"/>
                          </a:solidFill>
                          <a:sym typeface="Wingdings 2"/>
                        </a:rPr>
                        <a:t></a:t>
                      </a:r>
                      <a:endParaRPr lang="en-US" sz="700" b="1" dirty="0">
                        <a:solidFill>
                          <a:srgbClr val="00B050"/>
                        </a:solidFill>
                      </a:endParaRPr>
                    </a:p>
                  </a:txBody>
                  <a:tcPr marL="72000" marR="72000" marT="36000" marB="36000">
                    <a:lnL w="12700" cmpd="sng">
                      <a:noFill/>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7"/>
                  </a:ext>
                </a:extLst>
              </a:tr>
            </a:tbl>
          </a:graphicData>
        </a:graphic>
      </p:graphicFrame>
      <p:graphicFrame>
        <p:nvGraphicFramePr>
          <p:cNvPr id="17" name="Table 16">
            <a:extLst>
              <a:ext uri="{FF2B5EF4-FFF2-40B4-BE49-F238E27FC236}">
                <a16:creationId xmlns:a16="http://schemas.microsoft.com/office/drawing/2014/main" id="{D590A38D-0FC1-44D7-8731-37889DAB8219}"/>
              </a:ext>
            </a:extLst>
          </p:cNvPr>
          <p:cNvGraphicFramePr>
            <a:graphicFrameLocks noGrp="1"/>
          </p:cNvGraphicFramePr>
          <p:nvPr>
            <p:extLst>
              <p:ext uri="{D42A27DB-BD31-4B8C-83A1-F6EECF244321}">
                <p14:modId xmlns:p14="http://schemas.microsoft.com/office/powerpoint/2010/main" val="3974774672"/>
              </p:ext>
            </p:extLst>
          </p:nvPr>
        </p:nvGraphicFramePr>
        <p:xfrm>
          <a:off x="3523520" y="664729"/>
          <a:ext cx="1303346" cy="457024"/>
        </p:xfrm>
        <a:graphic>
          <a:graphicData uri="http://schemas.openxmlformats.org/drawingml/2006/table">
            <a:tbl>
              <a:tblPr firstRow="1" bandRow="1">
                <a:tableStyleId>{5940675A-B579-460E-94D1-54222C63F5DA}</a:tableStyleId>
              </a:tblPr>
              <a:tblGrid>
                <a:gridCol w="651673">
                  <a:extLst>
                    <a:ext uri="{9D8B030D-6E8A-4147-A177-3AD203B41FA5}">
                      <a16:colId xmlns:a16="http://schemas.microsoft.com/office/drawing/2014/main" val="680698785"/>
                    </a:ext>
                  </a:extLst>
                </a:gridCol>
                <a:gridCol w="651673">
                  <a:extLst>
                    <a:ext uri="{9D8B030D-6E8A-4147-A177-3AD203B41FA5}">
                      <a16:colId xmlns:a16="http://schemas.microsoft.com/office/drawing/2014/main" val="2330202659"/>
                    </a:ext>
                  </a:extLst>
                </a:gridCol>
              </a:tblGrid>
              <a:tr h="282975">
                <a:tc>
                  <a:txBody>
                    <a:bodyPr/>
                    <a:lstStyle/>
                    <a:p>
                      <a:pPr algn="ctr"/>
                      <a:r>
                        <a:rPr lang="en-US" sz="700" dirty="0">
                          <a:solidFill>
                            <a:schemeClr val="bg1"/>
                          </a:solidFill>
                        </a:rPr>
                        <a:t>DV</a:t>
                      </a:r>
                      <a:br>
                        <a:rPr lang="en-US" sz="700" dirty="0">
                          <a:solidFill>
                            <a:schemeClr val="bg1"/>
                          </a:solidFill>
                        </a:rPr>
                      </a:br>
                      <a:r>
                        <a:rPr lang="en-US" sz="700" dirty="0">
                          <a:solidFill>
                            <a:schemeClr val="bg1"/>
                          </a:solidFill>
                        </a:rPr>
                        <a:t>@ ZF</a:t>
                      </a:r>
                    </a:p>
                  </a:txBody>
                  <a:tcPr marL="76111" marR="76111" marT="38056" marB="38056" anchor="ctr">
                    <a:solidFill>
                      <a:schemeClr val="tx1"/>
                    </a:solidFill>
                  </a:tcPr>
                </a:tc>
                <a:tc>
                  <a:txBody>
                    <a:bodyPr/>
                    <a:lstStyle/>
                    <a:p>
                      <a:pPr algn="ctr"/>
                      <a:r>
                        <a:rPr lang="en-US" sz="700" dirty="0">
                          <a:solidFill>
                            <a:schemeClr val="bg1"/>
                          </a:solidFill>
                        </a:rPr>
                        <a:t>In DV/PV</a:t>
                      </a:r>
                      <a:br>
                        <a:rPr lang="en-US" sz="700" dirty="0">
                          <a:solidFill>
                            <a:schemeClr val="bg1"/>
                          </a:solidFill>
                        </a:rPr>
                      </a:br>
                      <a:r>
                        <a:rPr lang="en-US" sz="700" dirty="0">
                          <a:solidFill>
                            <a:schemeClr val="bg1"/>
                          </a:solidFill>
                        </a:rPr>
                        <a:t>@</a:t>
                      </a:r>
                      <a:r>
                        <a:rPr lang="en-US" sz="700" baseline="0" dirty="0">
                          <a:solidFill>
                            <a:schemeClr val="bg1"/>
                          </a:solidFill>
                        </a:rPr>
                        <a:t> OEM</a:t>
                      </a:r>
                      <a:endParaRPr lang="en-US" sz="700" dirty="0">
                        <a:solidFill>
                          <a:schemeClr val="bg1"/>
                        </a:solidFill>
                      </a:endParaRPr>
                    </a:p>
                  </a:txBody>
                  <a:tcPr marL="76111" marR="76111" marT="38056" marB="38056" anchor="ctr">
                    <a:solidFill>
                      <a:schemeClr val="tx1"/>
                    </a:solidFill>
                  </a:tcPr>
                </a:tc>
                <a:extLst>
                  <a:ext uri="{0D108BD9-81ED-4DB2-BD59-A6C34878D82A}">
                    <a16:rowId xmlns:a16="http://schemas.microsoft.com/office/drawing/2014/main" val="1891724472"/>
                  </a:ext>
                </a:extLst>
              </a:tr>
              <a:tr h="107253">
                <a:tc>
                  <a:txBody>
                    <a:bodyPr/>
                    <a:lstStyle/>
                    <a:p>
                      <a:pPr algn="ctr"/>
                      <a:r>
                        <a:rPr lang="en-US" sz="600" dirty="0"/>
                        <a:t>X</a:t>
                      </a:r>
                    </a:p>
                  </a:txBody>
                  <a:tcPr marL="76111" marR="76111" marT="38056" marB="38056" anchor="ctr">
                    <a:solidFill>
                      <a:srgbClr val="00B050"/>
                    </a:solidFill>
                  </a:tcPr>
                </a:tc>
                <a:tc>
                  <a:txBody>
                    <a:bodyPr/>
                    <a:lstStyle/>
                    <a:p>
                      <a:pPr algn="ctr"/>
                      <a:r>
                        <a:rPr lang="en-US" sz="600" dirty="0"/>
                        <a:t>X</a:t>
                      </a:r>
                    </a:p>
                  </a:txBody>
                  <a:tcPr marL="76111" marR="76111" marT="38056" marB="38056" anchor="ctr">
                    <a:solidFill>
                      <a:srgbClr val="00B050"/>
                    </a:solidFill>
                  </a:tcPr>
                </a:tc>
                <a:extLst>
                  <a:ext uri="{0D108BD9-81ED-4DB2-BD59-A6C34878D82A}">
                    <a16:rowId xmlns:a16="http://schemas.microsoft.com/office/drawing/2014/main" val="3748709517"/>
                  </a:ext>
                </a:extLst>
              </a:tr>
            </a:tbl>
          </a:graphicData>
        </a:graphic>
      </p:graphicFrame>
    </p:spTree>
    <p:extLst>
      <p:ext uri="{BB962C8B-B14F-4D97-AF65-F5344CB8AC3E}">
        <p14:creationId xmlns:p14="http://schemas.microsoft.com/office/powerpoint/2010/main" val="37093178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de-DE" altLang="zh-CN" sz="2000" dirty="0"/>
              <a:t>GENC</a:t>
            </a:r>
            <a:r>
              <a:rPr lang="zh-CN" altLang="en-US" sz="2000" dirty="0"/>
              <a:t>框图</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sp>
        <p:nvSpPr>
          <p:cNvPr id="4" name="Rechteck 107">
            <a:extLst>
              <a:ext uri="{FF2B5EF4-FFF2-40B4-BE49-F238E27FC236}">
                <a16:creationId xmlns:a16="http://schemas.microsoft.com/office/drawing/2014/main" id="{130B2FF5-C9AA-45A6-8EA8-C2E50EFB6031}"/>
              </a:ext>
            </a:extLst>
          </p:cNvPr>
          <p:cNvSpPr/>
          <p:nvPr/>
        </p:nvSpPr>
        <p:spPr bwMode="auto">
          <a:xfrm>
            <a:off x="360364" y="963179"/>
            <a:ext cx="6638571" cy="3666548"/>
          </a:xfrm>
          <a:prstGeom prst="rect">
            <a:avLst/>
          </a:prstGeom>
          <a:solidFill>
            <a:srgbClr val="E2C89F">
              <a:lumMod val="20000"/>
              <a:lumOff val="80000"/>
            </a:srgbClr>
          </a:solidFill>
          <a:ln w="12700">
            <a:solidFill>
              <a:srgbClr val="000000"/>
            </a:solidFill>
            <a:prstDash val="lgDash"/>
            <a:miter lim="800000"/>
            <a:headEnd type="none" w="sm" len="sm"/>
            <a:tailEnd type="none" w="sm" len="sm"/>
          </a:ln>
          <a:effectLst/>
        </p:spPr>
        <p:txBody>
          <a:bodyPr wrap="none" rtlCol="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1" i="0" u="none" strike="noStrike" kern="0" cap="none" spc="0" normalizeH="0" baseline="0" noProof="0">
              <a:ln>
                <a:noFill/>
              </a:ln>
              <a:solidFill>
                <a:srgbClr val="000000"/>
              </a:solidFill>
              <a:effectLst/>
              <a:uLnTx/>
              <a:uFillTx/>
            </a:endParaRPr>
          </a:p>
        </p:txBody>
      </p:sp>
      <p:cxnSp>
        <p:nvCxnSpPr>
          <p:cNvPr id="5" name="Straight Arrow Connector 139">
            <a:extLst>
              <a:ext uri="{FF2B5EF4-FFF2-40B4-BE49-F238E27FC236}">
                <a16:creationId xmlns:a16="http://schemas.microsoft.com/office/drawing/2014/main" id="{FF895289-1BBA-436F-BAF0-3ECA5EB96D9A}"/>
              </a:ext>
            </a:extLst>
          </p:cNvPr>
          <p:cNvCxnSpPr>
            <a:stCxn id="7" idx="2"/>
            <a:endCxn id="11" idx="0"/>
          </p:cNvCxnSpPr>
          <p:nvPr/>
        </p:nvCxnSpPr>
        <p:spPr bwMode="auto">
          <a:xfrm flipH="1">
            <a:off x="5451965" y="794476"/>
            <a:ext cx="890" cy="292969"/>
          </a:xfrm>
          <a:prstGeom prst="straightConnector1">
            <a:avLst/>
          </a:prstGeom>
          <a:noFill/>
          <a:ln w="28575" cap="flat" cmpd="sng" algn="ctr">
            <a:solidFill>
              <a:srgbClr val="000000"/>
            </a:solidFill>
            <a:prstDash val="solid"/>
            <a:round/>
            <a:headEnd type="none" w="med" len="med"/>
            <a:tailEnd type="triangle" w="med" len="med"/>
          </a:ln>
          <a:effectLst/>
        </p:spPr>
      </p:cxnSp>
      <p:sp>
        <p:nvSpPr>
          <p:cNvPr id="7" name="TextBox 140">
            <a:extLst>
              <a:ext uri="{FF2B5EF4-FFF2-40B4-BE49-F238E27FC236}">
                <a16:creationId xmlns:a16="http://schemas.microsoft.com/office/drawing/2014/main" id="{59078455-E870-4506-8C5A-4942EE71162F}"/>
              </a:ext>
            </a:extLst>
          </p:cNvPr>
          <p:cNvSpPr txBox="1"/>
          <p:nvPr/>
        </p:nvSpPr>
        <p:spPr>
          <a:xfrm>
            <a:off x="5183390" y="640588"/>
            <a:ext cx="538930"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err="1">
                <a:ln>
                  <a:noFill/>
                </a:ln>
                <a:solidFill>
                  <a:srgbClr val="000000"/>
                </a:solidFill>
                <a:effectLst/>
                <a:uLnTx/>
                <a:uFillTx/>
              </a:rPr>
              <a:t>V</a:t>
            </a:r>
            <a:r>
              <a:rPr kumimoji="0" lang="en-GB" sz="1000" b="1" i="0" u="none" strike="noStrike" kern="0" cap="none" spc="0" normalizeH="0" baseline="-25000" noProof="0" dirty="0" err="1">
                <a:ln>
                  <a:noFill/>
                </a:ln>
                <a:solidFill>
                  <a:srgbClr val="000000"/>
                </a:solidFill>
                <a:effectLst/>
                <a:uLnTx/>
                <a:uFillTx/>
              </a:rPr>
              <a:t>Batt</a:t>
            </a:r>
            <a:endParaRPr kumimoji="0" lang="en-US" sz="1000" b="1" i="0" u="none" strike="noStrike" kern="0" cap="none" spc="0" normalizeH="0" baseline="-25000" noProof="0" dirty="0">
              <a:ln>
                <a:noFill/>
              </a:ln>
              <a:solidFill>
                <a:srgbClr val="000000"/>
              </a:solidFill>
              <a:effectLst/>
              <a:uLnTx/>
              <a:uFillTx/>
            </a:endParaRPr>
          </a:p>
        </p:txBody>
      </p:sp>
      <p:cxnSp>
        <p:nvCxnSpPr>
          <p:cNvPr id="8" name="Straight Arrow Connector 133">
            <a:extLst>
              <a:ext uri="{FF2B5EF4-FFF2-40B4-BE49-F238E27FC236}">
                <a16:creationId xmlns:a16="http://schemas.microsoft.com/office/drawing/2014/main" id="{A3CD4EF0-CC58-4EED-9B1F-14A7F87DCBB3}"/>
              </a:ext>
            </a:extLst>
          </p:cNvPr>
          <p:cNvCxnSpPr/>
          <p:nvPr/>
        </p:nvCxnSpPr>
        <p:spPr bwMode="auto">
          <a:xfrm>
            <a:off x="5595432" y="1205526"/>
            <a:ext cx="564776" cy="0"/>
          </a:xfrm>
          <a:prstGeom prst="straightConnector1">
            <a:avLst/>
          </a:prstGeom>
          <a:noFill/>
          <a:ln w="9525" cap="flat" cmpd="sng" algn="ctr">
            <a:solidFill>
              <a:srgbClr val="000000"/>
            </a:solidFill>
            <a:prstDash val="solid"/>
            <a:round/>
            <a:headEnd type="none" w="med" len="med"/>
            <a:tailEnd type="triangle" w="med" len="med"/>
          </a:ln>
          <a:effectLst/>
        </p:spPr>
      </p:cxnSp>
      <p:sp>
        <p:nvSpPr>
          <p:cNvPr id="9" name="TextBox 134">
            <a:extLst>
              <a:ext uri="{FF2B5EF4-FFF2-40B4-BE49-F238E27FC236}">
                <a16:creationId xmlns:a16="http://schemas.microsoft.com/office/drawing/2014/main" id="{980A4C5F-33A5-4F51-8B5B-9A9B3E12088E}"/>
              </a:ext>
            </a:extLst>
          </p:cNvPr>
          <p:cNvSpPr txBox="1"/>
          <p:nvPr/>
        </p:nvSpPr>
        <p:spPr>
          <a:xfrm>
            <a:off x="6096062" y="1042175"/>
            <a:ext cx="44595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rPr>
              <a:t>3.3V</a:t>
            </a:r>
            <a:endParaRPr kumimoji="0" lang="en-US" sz="1000" b="0" i="0" u="none" strike="noStrike" kern="0" cap="none" spc="0" normalizeH="0" baseline="0" noProof="0" dirty="0">
              <a:ln>
                <a:noFill/>
              </a:ln>
              <a:solidFill>
                <a:srgbClr val="000000"/>
              </a:solidFill>
              <a:effectLst/>
              <a:uLnTx/>
              <a:uFillTx/>
            </a:endParaRPr>
          </a:p>
        </p:txBody>
      </p:sp>
      <p:sp>
        <p:nvSpPr>
          <p:cNvPr id="10" name="TextBox 135">
            <a:extLst>
              <a:ext uri="{FF2B5EF4-FFF2-40B4-BE49-F238E27FC236}">
                <a16:creationId xmlns:a16="http://schemas.microsoft.com/office/drawing/2014/main" id="{24731278-694E-4713-8691-49E3DEBEC548}"/>
              </a:ext>
            </a:extLst>
          </p:cNvPr>
          <p:cNvSpPr txBox="1"/>
          <p:nvPr/>
        </p:nvSpPr>
        <p:spPr>
          <a:xfrm>
            <a:off x="6094962" y="1261441"/>
            <a:ext cx="34015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00000"/>
                </a:solidFill>
                <a:effectLst/>
                <a:uLnTx/>
                <a:uFillTx/>
              </a:rPr>
              <a:t>5V</a:t>
            </a:r>
            <a:endParaRPr kumimoji="0" lang="en-US" sz="1000" b="0" i="0" u="none" strike="noStrike" kern="0" cap="none" spc="0" normalizeH="0" baseline="0" noProof="0" dirty="0">
              <a:ln>
                <a:noFill/>
              </a:ln>
              <a:solidFill>
                <a:srgbClr val="000000"/>
              </a:solidFill>
              <a:effectLst/>
              <a:uLnTx/>
              <a:uFillTx/>
            </a:endParaRPr>
          </a:p>
        </p:txBody>
      </p:sp>
      <p:sp>
        <p:nvSpPr>
          <p:cNvPr id="11" name="Rounded Rectangle 208">
            <a:extLst>
              <a:ext uri="{FF2B5EF4-FFF2-40B4-BE49-F238E27FC236}">
                <a16:creationId xmlns:a16="http://schemas.microsoft.com/office/drawing/2014/main" id="{1DD00766-A4B4-4081-ADE4-CDE708FEE64C}"/>
              </a:ext>
            </a:extLst>
          </p:cNvPr>
          <p:cNvSpPr/>
          <p:nvPr/>
        </p:nvSpPr>
        <p:spPr bwMode="white">
          <a:xfrm>
            <a:off x="5045516" y="1087445"/>
            <a:ext cx="812898" cy="380968"/>
          </a:xfrm>
          <a:prstGeom prst="roundRect">
            <a:avLst/>
          </a:prstGeom>
          <a:solidFill>
            <a:srgbClr val="080808"/>
          </a:solidFill>
          <a:ln w="9525">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PSU</a:t>
            </a:r>
          </a:p>
        </p:txBody>
      </p:sp>
      <p:sp>
        <p:nvSpPr>
          <p:cNvPr id="12" name="TextBox 213">
            <a:extLst>
              <a:ext uri="{FF2B5EF4-FFF2-40B4-BE49-F238E27FC236}">
                <a16:creationId xmlns:a16="http://schemas.microsoft.com/office/drawing/2014/main" id="{35B68CBD-9B7C-4A3E-AF00-EEA0D15B2371}"/>
              </a:ext>
            </a:extLst>
          </p:cNvPr>
          <p:cNvSpPr txBox="1"/>
          <p:nvPr/>
        </p:nvSpPr>
        <p:spPr>
          <a:xfrm>
            <a:off x="7895064" y="912437"/>
            <a:ext cx="441146" cy="246221"/>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rPr>
              <a:t>环境</a:t>
            </a:r>
            <a:endParaRPr kumimoji="0" lang="en-US" sz="1000" b="0" i="0" u="none" strike="noStrike" kern="0" cap="none" spc="0" normalizeH="0" baseline="0" noProof="0" dirty="0">
              <a:ln>
                <a:noFill/>
              </a:ln>
              <a:solidFill>
                <a:srgbClr val="000000"/>
              </a:solidFill>
              <a:effectLst/>
              <a:uLnTx/>
              <a:uFillTx/>
            </a:endParaRPr>
          </a:p>
        </p:txBody>
      </p:sp>
      <p:sp>
        <p:nvSpPr>
          <p:cNvPr id="13" name="TextBox 214">
            <a:extLst>
              <a:ext uri="{FF2B5EF4-FFF2-40B4-BE49-F238E27FC236}">
                <a16:creationId xmlns:a16="http://schemas.microsoft.com/office/drawing/2014/main" id="{EFC43513-9C5F-429B-BDD1-ECB76DFCDD0D}"/>
              </a:ext>
            </a:extLst>
          </p:cNvPr>
          <p:cNvSpPr txBox="1"/>
          <p:nvPr/>
        </p:nvSpPr>
        <p:spPr>
          <a:xfrm>
            <a:off x="6514507" y="963179"/>
            <a:ext cx="484428"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rPr>
              <a:t>ECU</a:t>
            </a:r>
            <a:endParaRPr kumimoji="0" lang="en-US" sz="1100" b="0" i="0" u="none" strike="noStrike" kern="0" cap="none" spc="0" normalizeH="0" baseline="0" noProof="0" dirty="0">
              <a:ln>
                <a:noFill/>
              </a:ln>
              <a:solidFill>
                <a:srgbClr val="000000"/>
              </a:solidFill>
              <a:effectLst/>
              <a:uLnTx/>
              <a:uFillTx/>
            </a:endParaRPr>
          </a:p>
        </p:txBody>
      </p:sp>
      <p:sp>
        <p:nvSpPr>
          <p:cNvPr id="14" name="Rounded Rectangle 70">
            <a:extLst>
              <a:ext uri="{FF2B5EF4-FFF2-40B4-BE49-F238E27FC236}">
                <a16:creationId xmlns:a16="http://schemas.microsoft.com/office/drawing/2014/main" id="{ECDF0550-3071-4844-95A2-714B2DAF981D}"/>
              </a:ext>
            </a:extLst>
          </p:cNvPr>
          <p:cNvSpPr/>
          <p:nvPr/>
        </p:nvSpPr>
        <p:spPr bwMode="white">
          <a:xfrm>
            <a:off x="2956298" y="1086827"/>
            <a:ext cx="868823" cy="381587"/>
          </a:xfrm>
          <a:prstGeom prst="roundRect">
            <a:avLst/>
          </a:prstGeom>
          <a:solidFill>
            <a:srgbClr val="080808"/>
          </a:solidFill>
          <a:ln w="9525">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CAN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err="1">
                <a:ln>
                  <a:noFill/>
                </a:ln>
                <a:solidFill>
                  <a:srgbClr val="FFFFFF"/>
                </a:solidFill>
                <a:effectLst/>
                <a:uLnTx/>
                <a:uFillTx/>
              </a:rPr>
              <a:t>FlexRay</a:t>
            </a:r>
            <a:endParaRPr kumimoji="0" lang="en-US" sz="900" b="0" i="0" u="none" strike="noStrike" kern="0" cap="none" spc="0" normalizeH="0" baseline="0" noProof="0" dirty="0">
              <a:ln>
                <a:noFill/>
              </a:ln>
              <a:solidFill>
                <a:srgbClr val="FFFFFF"/>
              </a:solidFill>
              <a:effectLst/>
              <a:uLnTx/>
              <a:uFillTx/>
            </a:endParaRPr>
          </a:p>
        </p:txBody>
      </p:sp>
      <p:cxnSp>
        <p:nvCxnSpPr>
          <p:cNvPr id="15" name="Straight Arrow Connector 81">
            <a:extLst>
              <a:ext uri="{FF2B5EF4-FFF2-40B4-BE49-F238E27FC236}">
                <a16:creationId xmlns:a16="http://schemas.microsoft.com/office/drawing/2014/main" id="{108370AF-550C-40F6-8A0E-EC825103C22D}"/>
              </a:ext>
            </a:extLst>
          </p:cNvPr>
          <p:cNvCxnSpPr>
            <a:stCxn id="14" idx="0"/>
          </p:cNvCxnSpPr>
          <p:nvPr/>
        </p:nvCxnSpPr>
        <p:spPr bwMode="auto">
          <a:xfrm flipV="1">
            <a:off x="3390710" y="798137"/>
            <a:ext cx="0" cy="288690"/>
          </a:xfrm>
          <a:prstGeom prst="straightConnector1">
            <a:avLst/>
          </a:prstGeom>
          <a:noFill/>
          <a:ln w="28575" cap="flat" cmpd="sng" algn="ctr">
            <a:solidFill>
              <a:srgbClr val="000000"/>
            </a:solidFill>
            <a:prstDash val="solid"/>
            <a:round/>
            <a:headEnd type="triangle" w="med" len="med"/>
            <a:tailEnd type="triangle" w="med" len="med"/>
          </a:ln>
          <a:effectLst/>
        </p:spPr>
      </p:cxnSp>
      <p:sp>
        <p:nvSpPr>
          <p:cNvPr id="16" name="Rounded Rectangle 82">
            <a:extLst>
              <a:ext uri="{FF2B5EF4-FFF2-40B4-BE49-F238E27FC236}">
                <a16:creationId xmlns:a16="http://schemas.microsoft.com/office/drawing/2014/main" id="{50CEDCF0-00B9-4E72-BA10-66B6CF17E33A}"/>
              </a:ext>
            </a:extLst>
          </p:cNvPr>
          <p:cNvSpPr/>
          <p:nvPr/>
        </p:nvSpPr>
        <p:spPr bwMode="white">
          <a:xfrm>
            <a:off x="4013516" y="1078851"/>
            <a:ext cx="858953" cy="381588"/>
          </a:xfrm>
          <a:prstGeom prst="roundRect">
            <a:avLst/>
          </a:prstGeom>
          <a:solidFill>
            <a:srgbClr val="080808"/>
          </a:solidFill>
          <a:ln w="9525">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IGN</a:t>
            </a:r>
          </a:p>
        </p:txBody>
      </p:sp>
      <p:cxnSp>
        <p:nvCxnSpPr>
          <p:cNvPr id="17" name="Straight Arrow Connector 84">
            <a:extLst>
              <a:ext uri="{FF2B5EF4-FFF2-40B4-BE49-F238E27FC236}">
                <a16:creationId xmlns:a16="http://schemas.microsoft.com/office/drawing/2014/main" id="{B37D5B27-6973-42AA-A00E-C27067EA762B}"/>
              </a:ext>
            </a:extLst>
          </p:cNvPr>
          <p:cNvCxnSpPr>
            <a:stCxn id="21" idx="2"/>
            <a:endCxn id="16" idx="0"/>
          </p:cNvCxnSpPr>
          <p:nvPr/>
        </p:nvCxnSpPr>
        <p:spPr bwMode="auto">
          <a:xfrm flipH="1">
            <a:off x="4442993" y="786661"/>
            <a:ext cx="2902" cy="292190"/>
          </a:xfrm>
          <a:prstGeom prst="straightConnector1">
            <a:avLst/>
          </a:prstGeom>
          <a:noFill/>
          <a:ln w="28575" cap="flat" cmpd="sng" algn="ctr">
            <a:solidFill>
              <a:srgbClr val="000000"/>
            </a:solidFill>
            <a:prstDash val="solid"/>
            <a:round/>
            <a:headEnd type="none" w="med" len="med"/>
            <a:tailEnd type="triangle" w="med" len="med"/>
          </a:ln>
          <a:effectLst/>
        </p:spPr>
      </p:cxnSp>
      <p:pic>
        <p:nvPicPr>
          <p:cNvPr id="18" name="Picture 3">
            <a:extLst>
              <a:ext uri="{FF2B5EF4-FFF2-40B4-BE49-F238E27FC236}">
                <a16:creationId xmlns:a16="http://schemas.microsoft.com/office/drawing/2014/main" id="{EE36528B-C601-429A-B22A-E897F8DD86D7}"/>
              </a:ext>
            </a:extLst>
          </p:cNvPr>
          <p:cNvPicPr>
            <a:picLocks noChangeAspect="1" noChangeArrowheads="1"/>
          </p:cNvPicPr>
          <p:nvPr/>
        </p:nvPicPr>
        <p:blipFill>
          <a:blip r:embed="rId2" cstate="print"/>
          <a:srcRect r="6712" b="18836"/>
          <a:stretch>
            <a:fillRect/>
          </a:stretch>
        </p:blipFill>
        <p:spPr bwMode="auto">
          <a:xfrm>
            <a:off x="3162762" y="1621962"/>
            <a:ext cx="5864400" cy="2883940"/>
          </a:xfrm>
          <a:prstGeom prst="rect">
            <a:avLst/>
          </a:prstGeom>
          <a:noFill/>
          <a:ln w="9525">
            <a:solidFill>
              <a:srgbClr val="E2C89F">
                <a:lumMod val="50000"/>
              </a:srgbClr>
            </a:solidFill>
            <a:miter lim="800000"/>
            <a:headEnd/>
            <a:tailEnd/>
          </a:ln>
        </p:spPr>
      </p:pic>
      <p:sp>
        <p:nvSpPr>
          <p:cNvPr id="19" name="Rounded Rectangle 70">
            <a:extLst>
              <a:ext uri="{FF2B5EF4-FFF2-40B4-BE49-F238E27FC236}">
                <a16:creationId xmlns:a16="http://schemas.microsoft.com/office/drawing/2014/main" id="{CA393103-4779-4F92-8746-56175E8A4C2B}"/>
              </a:ext>
            </a:extLst>
          </p:cNvPr>
          <p:cNvSpPr/>
          <p:nvPr/>
        </p:nvSpPr>
        <p:spPr bwMode="white">
          <a:xfrm>
            <a:off x="508932" y="1086827"/>
            <a:ext cx="1039068" cy="381587"/>
          </a:xfrm>
          <a:prstGeom prst="roundRect">
            <a:avLst/>
          </a:prstGeom>
          <a:solidFill>
            <a:srgbClr val="080808"/>
          </a:solidFill>
          <a:ln w="9525">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TAS</a:t>
            </a:r>
            <a:br>
              <a:rPr kumimoji="0" lang="en-GB" sz="900" b="0" i="0" u="none" strike="noStrike" kern="0" cap="none" spc="0" normalizeH="0" baseline="0" noProof="0" dirty="0">
                <a:ln>
                  <a:noFill/>
                </a:ln>
                <a:solidFill>
                  <a:srgbClr val="FFFFFF"/>
                </a:solidFill>
                <a:effectLst/>
                <a:uLnTx/>
                <a:uFillTx/>
              </a:rPr>
            </a:br>
            <a:r>
              <a:rPr lang="zh-CN" altLang="en-US" sz="900" kern="0" dirty="0">
                <a:solidFill>
                  <a:srgbClr val="FFFFFF"/>
                </a:solidFill>
              </a:rPr>
              <a:t>接口</a:t>
            </a:r>
            <a:endParaRPr kumimoji="0" lang="en-US" sz="900" b="0" i="0" u="none" strike="noStrike" kern="0" cap="none" spc="0" normalizeH="0" baseline="0" noProof="0" dirty="0">
              <a:ln>
                <a:noFill/>
              </a:ln>
              <a:solidFill>
                <a:srgbClr val="FFFFFF"/>
              </a:solidFill>
              <a:effectLst/>
              <a:uLnTx/>
              <a:uFillTx/>
            </a:endParaRPr>
          </a:p>
        </p:txBody>
      </p:sp>
      <p:sp>
        <p:nvSpPr>
          <p:cNvPr id="20" name="TextBox 140">
            <a:extLst>
              <a:ext uri="{FF2B5EF4-FFF2-40B4-BE49-F238E27FC236}">
                <a16:creationId xmlns:a16="http://schemas.microsoft.com/office/drawing/2014/main" id="{5F6B444A-666C-4C66-AF94-D4915A573594}"/>
              </a:ext>
            </a:extLst>
          </p:cNvPr>
          <p:cNvSpPr txBox="1"/>
          <p:nvPr/>
        </p:nvSpPr>
        <p:spPr>
          <a:xfrm>
            <a:off x="569906" y="662139"/>
            <a:ext cx="983391"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000000"/>
                </a:solidFill>
                <a:effectLst/>
                <a:uLnTx/>
                <a:uFillTx/>
              </a:rPr>
              <a:t>TAS</a:t>
            </a:r>
            <a:endParaRPr kumimoji="0" lang="en-US" sz="1000" b="1" i="0" u="none" strike="noStrike" kern="0" cap="none" spc="0" normalizeH="0" baseline="0" noProof="0" dirty="0">
              <a:ln>
                <a:noFill/>
              </a:ln>
              <a:solidFill>
                <a:srgbClr val="000000"/>
              </a:solidFill>
              <a:effectLst/>
              <a:uLnTx/>
              <a:uFillTx/>
            </a:endParaRPr>
          </a:p>
        </p:txBody>
      </p:sp>
      <p:sp>
        <p:nvSpPr>
          <p:cNvPr id="21" name="TextBox 140">
            <a:extLst>
              <a:ext uri="{FF2B5EF4-FFF2-40B4-BE49-F238E27FC236}">
                <a16:creationId xmlns:a16="http://schemas.microsoft.com/office/drawing/2014/main" id="{0DE73756-5787-49F2-9FBB-DB9F43D142DA}"/>
              </a:ext>
            </a:extLst>
          </p:cNvPr>
          <p:cNvSpPr txBox="1"/>
          <p:nvPr/>
        </p:nvSpPr>
        <p:spPr>
          <a:xfrm>
            <a:off x="4219711" y="632773"/>
            <a:ext cx="452368"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err="1">
                <a:ln>
                  <a:noFill/>
                </a:ln>
                <a:solidFill>
                  <a:srgbClr val="000000"/>
                </a:solidFill>
                <a:effectLst/>
                <a:uLnTx/>
                <a:uFillTx/>
              </a:rPr>
              <a:t>Ign</a:t>
            </a:r>
            <a:endParaRPr kumimoji="0" lang="en-US" sz="1000" b="1" i="0" u="none" strike="noStrike" kern="0" cap="none" spc="0" normalizeH="0" baseline="0" noProof="0" dirty="0">
              <a:ln>
                <a:noFill/>
              </a:ln>
              <a:solidFill>
                <a:srgbClr val="000000"/>
              </a:solidFill>
              <a:effectLst/>
              <a:uLnTx/>
              <a:uFillTx/>
            </a:endParaRPr>
          </a:p>
        </p:txBody>
      </p:sp>
      <p:sp>
        <p:nvSpPr>
          <p:cNvPr id="22" name="TextBox 140">
            <a:extLst>
              <a:ext uri="{FF2B5EF4-FFF2-40B4-BE49-F238E27FC236}">
                <a16:creationId xmlns:a16="http://schemas.microsoft.com/office/drawing/2014/main" id="{9029F98F-6AC8-462F-89C4-A33CD9807468}"/>
              </a:ext>
            </a:extLst>
          </p:cNvPr>
          <p:cNvSpPr txBox="1"/>
          <p:nvPr/>
        </p:nvSpPr>
        <p:spPr>
          <a:xfrm>
            <a:off x="2934969" y="640588"/>
            <a:ext cx="918183"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000000"/>
                </a:solidFill>
                <a:effectLst/>
                <a:uLnTx/>
                <a:uFillTx/>
              </a:rPr>
              <a:t>通信</a:t>
            </a:r>
            <a:endParaRPr kumimoji="0" lang="en-US" sz="1000" b="1" i="0" u="none" strike="noStrike" kern="0" cap="none" spc="0" normalizeH="0" baseline="0" noProof="0" dirty="0">
              <a:ln>
                <a:noFill/>
              </a:ln>
              <a:solidFill>
                <a:srgbClr val="000000"/>
              </a:solidFill>
              <a:effectLst/>
              <a:uLnTx/>
              <a:uFillTx/>
            </a:endParaRPr>
          </a:p>
        </p:txBody>
      </p:sp>
      <p:cxnSp>
        <p:nvCxnSpPr>
          <p:cNvPr id="23" name="Straight Arrow Connector 84">
            <a:extLst>
              <a:ext uri="{FF2B5EF4-FFF2-40B4-BE49-F238E27FC236}">
                <a16:creationId xmlns:a16="http://schemas.microsoft.com/office/drawing/2014/main" id="{3A86185D-FC50-4C4B-8D98-34679318DDB5}"/>
              </a:ext>
            </a:extLst>
          </p:cNvPr>
          <p:cNvCxnSpPr/>
          <p:nvPr/>
        </p:nvCxnSpPr>
        <p:spPr bwMode="auto">
          <a:xfrm>
            <a:off x="812286" y="798137"/>
            <a:ext cx="0" cy="280714"/>
          </a:xfrm>
          <a:prstGeom prst="straightConnector1">
            <a:avLst/>
          </a:prstGeom>
          <a:noFill/>
          <a:ln w="28575" cap="flat" cmpd="sng" algn="ctr">
            <a:solidFill>
              <a:srgbClr val="000000"/>
            </a:solidFill>
            <a:prstDash val="solid"/>
            <a:round/>
            <a:headEnd type="none" w="med" len="med"/>
            <a:tailEnd type="triangle" w="med" len="med"/>
          </a:ln>
          <a:effectLst/>
        </p:spPr>
      </p:cxnSp>
      <p:cxnSp>
        <p:nvCxnSpPr>
          <p:cNvPr id="24" name="Straight Arrow Connector 84">
            <a:extLst>
              <a:ext uri="{FF2B5EF4-FFF2-40B4-BE49-F238E27FC236}">
                <a16:creationId xmlns:a16="http://schemas.microsoft.com/office/drawing/2014/main" id="{E5846115-13B2-423F-979C-F8F42A46207A}"/>
              </a:ext>
            </a:extLst>
          </p:cNvPr>
          <p:cNvCxnSpPr/>
          <p:nvPr/>
        </p:nvCxnSpPr>
        <p:spPr bwMode="auto">
          <a:xfrm>
            <a:off x="1296380" y="798137"/>
            <a:ext cx="0" cy="280714"/>
          </a:xfrm>
          <a:prstGeom prst="straightConnector1">
            <a:avLst/>
          </a:prstGeom>
          <a:noFill/>
          <a:ln w="28575" cap="flat" cmpd="sng" algn="ctr">
            <a:solidFill>
              <a:srgbClr val="000000"/>
            </a:solidFill>
            <a:prstDash val="solid"/>
            <a:round/>
            <a:headEnd type="triangle" w="med" len="med"/>
            <a:tailEnd type="none" w="med" len="med"/>
          </a:ln>
          <a:effectLst/>
        </p:spPr>
      </p:cxnSp>
      <p:sp>
        <p:nvSpPr>
          <p:cNvPr id="25" name="Rounded Rectangle 70">
            <a:extLst>
              <a:ext uri="{FF2B5EF4-FFF2-40B4-BE49-F238E27FC236}">
                <a16:creationId xmlns:a16="http://schemas.microsoft.com/office/drawing/2014/main" id="{E40025E0-135D-46B8-8FC8-951D94123CB8}"/>
              </a:ext>
            </a:extLst>
          </p:cNvPr>
          <p:cNvSpPr/>
          <p:nvPr/>
        </p:nvSpPr>
        <p:spPr bwMode="white">
          <a:xfrm>
            <a:off x="1692273" y="1086827"/>
            <a:ext cx="1039068" cy="381587"/>
          </a:xfrm>
          <a:prstGeom prst="roundRect">
            <a:avLst/>
          </a:prstGeom>
          <a:solidFill>
            <a:srgbClr val="080808"/>
          </a:solidFill>
          <a:ln w="9525">
            <a:noFill/>
            <a:round/>
            <a:headEnd/>
            <a:tailE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rPr>
              <a:t>MPS</a:t>
            </a:r>
            <a:br>
              <a:rPr kumimoji="0" lang="en-GB" sz="900" b="0" i="0" u="none" strike="noStrike" kern="0" cap="none" spc="0" normalizeH="0" baseline="0" noProof="0" dirty="0">
                <a:ln>
                  <a:noFill/>
                </a:ln>
                <a:solidFill>
                  <a:srgbClr val="FFFFFF"/>
                </a:solidFill>
                <a:effectLst/>
                <a:uLnTx/>
                <a:uFillTx/>
              </a:rPr>
            </a:br>
            <a:r>
              <a:rPr kumimoji="0" lang="zh-CN" altLang="en-US" sz="900" b="0" i="0" u="none" strike="noStrike" kern="0" cap="none" spc="0" normalizeH="0" baseline="0" noProof="0" dirty="0">
                <a:ln>
                  <a:noFill/>
                </a:ln>
                <a:solidFill>
                  <a:srgbClr val="FFFFFF"/>
                </a:solidFill>
                <a:effectLst/>
                <a:uLnTx/>
                <a:uFillTx/>
              </a:rPr>
              <a:t>接口</a:t>
            </a:r>
            <a:endParaRPr kumimoji="0" lang="en-US" sz="900" b="0" i="0" u="none" strike="noStrike" kern="0" cap="none" spc="0" normalizeH="0" baseline="0" noProof="0" dirty="0">
              <a:ln>
                <a:noFill/>
              </a:ln>
              <a:solidFill>
                <a:srgbClr val="FFFFFF"/>
              </a:solidFill>
              <a:effectLst/>
              <a:uLnTx/>
              <a:uFillTx/>
            </a:endParaRPr>
          </a:p>
        </p:txBody>
      </p:sp>
      <p:sp>
        <p:nvSpPr>
          <p:cNvPr id="26" name="TextBox 140">
            <a:extLst>
              <a:ext uri="{FF2B5EF4-FFF2-40B4-BE49-F238E27FC236}">
                <a16:creationId xmlns:a16="http://schemas.microsoft.com/office/drawing/2014/main" id="{A1966F09-2EAF-44C6-A9F1-EDE848515102}"/>
              </a:ext>
            </a:extLst>
          </p:cNvPr>
          <p:cNvSpPr txBox="1"/>
          <p:nvPr/>
        </p:nvSpPr>
        <p:spPr>
          <a:xfrm>
            <a:off x="1799068" y="658400"/>
            <a:ext cx="897412"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000000"/>
                </a:solidFill>
                <a:effectLst/>
                <a:uLnTx/>
                <a:uFillTx/>
              </a:rPr>
              <a:t>MPS</a:t>
            </a:r>
            <a:endParaRPr kumimoji="0" lang="en-US" sz="1000" b="1" i="0" u="none" strike="noStrike" kern="0" cap="none" spc="0" normalizeH="0" baseline="0" noProof="0" dirty="0">
              <a:ln>
                <a:noFill/>
              </a:ln>
              <a:solidFill>
                <a:srgbClr val="000000"/>
              </a:solidFill>
              <a:effectLst/>
              <a:uLnTx/>
              <a:uFillTx/>
            </a:endParaRPr>
          </a:p>
        </p:txBody>
      </p:sp>
      <p:cxnSp>
        <p:nvCxnSpPr>
          <p:cNvPr id="27" name="Straight Arrow Connector 84">
            <a:extLst>
              <a:ext uri="{FF2B5EF4-FFF2-40B4-BE49-F238E27FC236}">
                <a16:creationId xmlns:a16="http://schemas.microsoft.com/office/drawing/2014/main" id="{F60E01E2-44DB-499D-816F-C656FE9459F6}"/>
              </a:ext>
            </a:extLst>
          </p:cNvPr>
          <p:cNvCxnSpPr/>
          <p:nvPr/>
        </p:nvCxnSpPr>
        <p:spPr bwMode="auto">
          <a:xfrm>
            <a:off x="1982180" y="798137"/>
            <a:ext cx="0" cy="280714"/>
          </a:xfrm>
          <a:prstGeom prst="straightConnector1">
            <a:avLst/>
          </a:prstGeom>
          <a:noFill/>
          <a:ln w="28575" cap="flat" cmpd="sng" algn="ctr">
            <a:solidFill>
              <a:srgbClr val="000000"/>
            </a:solidFill>
            <a:prstDash val="solid"/>
            <a:round/>
            <a:headEnd type="none" w="med" len="med"/>
            <a:tailEnd type="triangle" w="med" len="med"/>
          </a:ln>
          <a:effectLst/>
        </p:spPr>
      </p:cxnSp>
      <p:cxnSp>
        <p:nvCxnSpPr>
          <p:cNvPr id="28" name="Straight Arrow Connector 84">
            <a:extLst>
              <a:ext uri="{FF2B5EF4-FFF2-40B4-BE49-F238E27FC236}">
                <a16:creationId xmlns:a16="http://schemas.microsoft.com/office/drawing/2014/main" id="{48C8AFF8-46A6-491D-B24F-176C742E2ABF}"/>
              </a:ext>
            </a:extLst>
          </p:cNvPr>
          <p:cNvCxnSpPr/>
          <p:nvPr/>
        </p:nvCxnSpPr>
        <p:spPr bwMode="auto">
          <a:xfrm>
            <a:off x="2439380" y="798137"/>
            <a:ext cx="0" cy="280714"/>
          </a:xfrm>
          <a:prstGeom prst="straightConnector1">
            <a:avLst/>
          </a:prstGeom>
          <a:noFill/>
          <a:ln w="28575" cap="flat" cmpd="sng" algn="ctr">
            <a:solidFill>
              <a:srgbClr val="000000"/>
            </a:solidFill>
            <a:prstDash val="solid"/>
            <a:round/>
            <a:headEnd type="triangle" w="med" len="med"/>
            <a:tailEnd type="none" w="med" len="med"/>
          </a:ln>
          <a:effectLst/>
        </p:spPr>
      </p:cxnSp>
      <p:cxnSp>
        <p:nvCxnSpPr>
          <p:cNvPr id="29" name="Gerade Verbindung 138">
            <a:extLst>
              <a:ext uri="{FF2B5EF4-FFF2-40B4-BE49-F238E27FC236}">
                <a16:creationId xmlns:a16="http://schemas.microsoft.com/office/drawing/2014/main" id="{B397ABD1-7637-49DC-A970-DB2AEB52072B}"/>
              </a:ext>
            </a:extLst>
          </p:cNvPr>
          <p:cNvCxnSpPr/>
          <p:nvPr/>
        </p:nvCxnSpPr>
        <p:spPr bwMode="auto">
          <a:xfrm>
            <a:off x="6998935" y="1621962"/>
            <a:ext cx="0" cy="2883940"/>
          </a:xfrm>
          <a:prstGeom prst="line">
            <a:avLst/>
          </a:prstGeom>
          <a:noFill/>
          <a:ln w="9525" cap="flat" cmpd="sng" algn="ctr">
            <a:solidFill>
              <a:srgbClr val="000000"/>
            </a:solidFill>
            <a:prstDash val="dash"/>
            <a:round/>
            <a:headEnd type="none" w="med" len="med"/>
            <a:tailEnd type="none" w="med" len="med"/>
          </a:ln>
          <a:effectLst/>
        </p:spPr>
      </p:cxnSp>
      <p:grpSp>
        <p:nvGrpSpPr>
          <p:cNvPr id="30" name="Gruppieren 67">
            <a:extLst>
              <a:ext uri="{FF2B5EF4-FFF2-40B4-BE49-F238E27FC236}">
                <a16:creationId xmlns:a16="http://schemas.microsoft.com/office/drawing/2014/main" id="{7922AA82-574E-41A8-9351-40DCF5AB8A0D}"/>
              </a:ext>
            </a:extLst>
          </p:cNvPr>
          <p:cNvGrpSpPr/>
          <p:nvPr/>
        </p:nvGrpSpPr>
        <p:grpSpPr>
          <a:xfrm>
            <a:off x="665463" y="1822058"/>
            <a:ext cx="2065878" cy="1996667"/>
            <a:chOff x="956124" y="2714559"/>
            <a:chExt cx="2634242" cy="2662222"/>
          </a:xfrm>
        </p:grpSpPr>
        <p:sp>
          <p:nvSpPr>
            <p:cNvPr id="31" name="Abgerundetes Rechteck 142">
              <a:extLst>
                <a:ext uri="{FF2B5EF4-FFF2-40B4-BE49-F238E27FC236}">
                  <a16:creationId xmlns:a16="http://schemas.microsoft.com/office/drawing/2014/main" id="{A7C2A3A9-5926-4AD6-853A-24640BFBC941}"/>
                </a:ext>
              </a:extLst>
            </p:cNvPr>
            <p:cNvSpPr/>
            <p:nvPr/>
          </p:nvSpPr>
          <p:spPr bwMode="auto">
            <a:xfrm>
              <a:off x="1277471" y="3079376"/>
              <a:ext cx="1896035" cy="1963271"/>
            </a:xfrm>
            <a:prstGeom prst="roundRect">
              <a:avLst>
                <a:gd name="adj" fmla="val 6029"/>
              </a:avLst>
            </a:prstGeom>
            <a:solidFill>
              <a:srgbClr val="FFFFFF"/>
            </a:solidFill>
            <a:ln w="50800">
              <a:noFill/>
              <a:miter lim="800000"/>
              <a:headEnd type="none" w="sm" len="sm"/>
              <a:tailEnd type="none" w="sm" len="sm"/>
            </a:ln>
            <a:effectLst>
              <a:outerShdw dist="35921" dir="2700000" algn="ctr" rotWithShape="0">
                <a:srgbClr val="969696"/>
              </a:outerShdw>
            </a:effectLst>
          </p:spPr>
          <p:txBody>
            <a:bodyPr wrap="none" rtlCol="0" anchor="b" anchorCtr="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000" b="1" i="0" u="none" strike="noStrike" kern="0" cap="none" spc="0" normalizeH="0" baseline="0" noProof="0">
                <a:ln>
                  <a:noFill/>
                </a:ln>
                <a:solidFill>
                  <a:srgbClr val="000000"/>
                </a:solidFill>
                <a:effectLst/>
                <a:uLnTx/>
                <a:uFillTx/>
              </a:endParaRPr>
            </a:p>
          </p:txBody>
        </p:sp>
        <p:grpSp>
          <p:nvGrpSpPr>
            <p:cNvPr id="32" name="Group 77">
              <a:extLst>
                <a:ext uri="{FF2B5EF4-FFF2-40B4-BE49-F238E27FC236}">
                  <a16:creationId xmlns:a16="http://schemas.microsoft.com/office/drawing/2014/main" id="{1AD88623-0E59-4C16-A75A-2A51D06557C2}"/>
                </a:ext>
              </a:extLst>
            </p:cNvPr>
            <p:cNvGrpSpPr/>
            <p:nvPr/>
          </p:nvGrpSpPr>
          <p:grpSpPr>
            <a:xfrm>
              <a:off x="956124" y="2714559"/>
              <a:ext cx="2634242" cy="2662222"/>
              <a:chOff x="391790" y="3380677"/>
              <a:chExt cx="2742180" cy="2702050"/>
            </a:xfrm>
          </p:grpSpPr>
          <p:pic>
            <p:nvPicPr>
              <p:cNvPr id="33" name="Picture 3">
                <a:extLst>
                  <a:ext uri="{FF2B5EF4-FFF2-40B4-BE49-F238E27FC236}">
                    <a16:creationId xmlns:a16="http://schemas.microsoft.com/office/drawing/2014/main" id="{F5F9D226-D13A-444A-B3FA-3B13EBED9912}"/>
                  </a:ext>
                </a:extLst>
              </p:cNvPr>
              <p:cNvPicPr>
                <a:picLocks noChangeAspect="1" noChangeArrowheads="1"/>
              </p:cNvPicPr>
              <p:nvPr/>
            </p:nvPicPr>
            <p:blipFill>
              <a:blip r:embed="rId3" cstate="print">
                <a:clrChange>
                  <a:clrFrom>
                    <a:srgbClr val="FFFFFF"/>
                  </a:clrFrom>
                  <a:clrTo>
                    <a:srgbClr val="FFFFFF">
                      <a:alpha val="0"/>
                    </a:srgbClr>
                  </a:clrTo>
                </a:clrChange>
              </a:blip>
              <a:srcRect l="2368" t="1923" r="3728" b="5379"/>
              <a:stretch>
                <a:fillRect/>
              </a:stretch>
            </p:blipFill>
            <p:spPr bwMode="auto">
              <a:xfrm>
                <a:off x="391790" y="3380677"/>
                <a:ext cx="2742180" cy="2702050"/>
              </a:xfrm>
              <a:prstGeom prst="rect">
                <a:avLst/>
              </a:prstGeom>
              <a:noFill/>
              <a:ln w="9525">
                <a:noFill/>
                <a:miter lim="800000"/>
                <a:headEnd/>
                <a:tailEnd/>
              </a:ln>
            </p:spPr>
          </p:pic>
          <p:sp>
            <p:nvSpPr>
              <p:cNvPr id="34" name="TextBox 20">
                <a:extLst>
                  <a:ext uri="{FF2B5EF4-FFF2-40B4-BE49-F238E27FC236}">
                    <a16:creationId xmlns:a16="http://schemas.microsoft.com/office/drawing/2014/main" id="{89C4BA42-8379-4BC0-B8B8-36CCB56E13EA}"/>
                  </a:ext>
                </a:extLst>
              </p:cNvPr>
              <p:cNvSpPr txBox="1"/>
              <p:nvPr/>
            </p:nvSpPr>
            <p:spPr>
              <a:xfrm>
                <a:off x="1044017" y="3821374"/>
                <a:ext cx="1362202" cy="70806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rPr>
                  <a:t>Infineon </a:t>
                </a:r>
                <a:r>
                  <a:rPr kumimoji="0" lang="en-GB" sz="700" b="1" i="0" u="none" strike="noStrike" kern="0" cap="none" spc="0" normalizeH="0" baseline="0" noProof="0" dirty="0" err="1">
                    <a:ln>
                      <a:noFill/>
                    </a:ln>
                    <a:solidFill>
                      <a:srgbClr val="000000"/>
                    </a:solidFill>
                    <a:effectLst/>
                    <a:uLnTx/>
                    <a:uFillTx/>
                  </a:rPr>
                  <a:t>Aurix</a:t>
                </a:r>
                <a:endParaRPr kumimoji="0" lang="en-GB" sz="700" b="1" i="0" u="none" strike="noStrike" kern="0" cap="none" spc="0" normalizeH="0" baseline="0" noProof="0" dirty="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rPr>
                  <a:t>32-bit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rPr>
                  <a:t>Floating Point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rPr>
                  <a:t>Dual Core Lockstep</a:t>
                </a:r>
              </a:p>
            </p:txBody>
          </p:sp>
          <p:sp>
            <p:nvSpPr>
              <p:cNvPr id="35" name="TextBox 24">
                <a:extLst>
                  <a:ext uri="{FF2B5EF4-FFF2-40B4-BE49-F238E27FC236}">
                    <a16:creationId xmlns:a16="http://schemas.microsoft.com/office/drawing/2014/main" id="{9EBBE0CF-7388-43B5-9DDF-664EB5792F53}"/>
                  </a:ext>
                </a:extLst>
              </p:cNvPr>
              <p:cNvSpPr txBox="1"/>
              <p:nvPr/>
            </p:nvSpPr>
            <p:spPr>
              <a:xfrm>
                <a:off x="766234" y="4860465"/>
                <a:ext cx="1698390" cy="87466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rPr>
                  <a:t>4MB FLASH MEMORY</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rPr>
                  <a:t>200 MHz</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rPr>
                  <a:t>ADC: 2 * 24 Channel</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rPr>
                  <a:t>SENT: 4 off Channels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rPr>
                  <a:t>HSM </a:t>
                </a:r>
                <a:r>
                  <a:rPr kumimoji="0" lang="en-GB" sz="500" b="1" i="0" u="none" strike="noStrike" kern="0" cap="none" spc="0" normalizeH="0" baseline="0" noProof="0" dirty="0">
                    <a:ln>
                      <a:noFill/>
                    </a:ln>
                    <a:solidFill>
                      <a:srgbClr val="000000"/>
                    </a:solidFill>
                    <a:effectLst/>
                    <a:uLnTx/>
                    <a:uFillTx/>
                  </a:rPr>
                  <a:t>(Hardware Security Module)</a:t>
                </a:r>
                <a:r>
                  <a:rPr kumimoji="0" lang="en-GB" sz="700" b="1" i="0" u="none" strike="noStrike" kern="0" cap="none" spc="0" normalizeH="0" baseline="0" noProof="0" dirty="0">
                    <a:ln>
                      <a:noFill/>
                    </a:ln>
                    <a:solidFill>
                      <a:srgbClr val="000000"/>
                    </a:solidFill>
                    <a:effectLst/>
                    <a:uLnTx/>
                    <a:uFillTx/>
                  </a:rPr>
                  <a:t> </a:t>
                </a:r>
                <a:endParaRPr kumimoji="0" lang="en-US" sz="700" b="1" i="0" u="none" strike="noStrike" kern="0" cap="none" spc="0" normalizeH="0" baseline="0" noProof="0" dirty="0">
                  <a:ln>
                    <a:noFill/>
                  </a:ln>
                  <a:solidFill>
                    <a:srgbClr val="000000"/>
                  </a:solidFill>
                  <a:effectLst/>
                  <a:uLnTx/>
                  <a:uFillTx/>
                </a:endParaRPr>
              </a:p>
            </p:txBody>
          </p:sp>
          <p:pic>
            <p:nvPicPr>
              <p:cNvPr id="36" name="Picture 4" descr="AUTOSAR Logo">
                <a:hlinkClick r:id="rId4"/>
                <a:extLst>
                  <a:ext uri="{FF2B5EF4-FFF2-40B4-BE49-F238E27FC236}">
                    <a16:creationId xmlns:a16="http://schemas.microsoft.com/office/drawing/2014/main" id="{1557F073-6B39-4C18-A71E-0BF112CCEAE9}"/>
                  </a:ext>
                </a:extLst>
              </p:cNvPr>
              <p:cNvPicPr>
                <a:picLocks noChangeAspect="1" noChangeArrowheads="1"/>
              </p:cNvPicPr>
              <p:nvPr/>
            </p:nvPicPr>
            <p:blipFill>
              <a:blip r:embed="rId5" cstate="print">
                <a:clrChange>
                  <a:clrFrom>
                    <a:srgbClr val="FFFFFF"/>
                  </a:clrFrom>
                  <a:clrTo>
                    <a:srgbClr val="FFFFFF">
                      <a:alpha val="0"/>
                    </a:srgbClr>
                  </a:clrTo>
                </a:clrChange>
              </a:blip>
              <a:srcRect r="44547"/>
              <a:stretch>
                <a:fillRect/>
              </a:stretch>
            </p:blipFill>
            <p:spPr bwMode="auto">
              <a:xfrm>
                <a:off x="1053421" y="4521514"/>
                <a:ext cx="1365289" cy="145086"/>
              </a:xfrm>
              <a:prstGeom prst="rect">
                <a:avLst/>
              </a:prstGeom>
              <a:noFill/>
            </p:spPr>
          </p:pic>
        </p:grpSp>
      </p:grpSp>
    </p:spTree>
    <p:extLst>
      <p:ext uri="{BB962C8B-B14F-4D97-AF65-F5344CB8AC3E}">
        <p14:creationId xmlns:p14="http://schemas.microsoft.com/office/powerpoint/2010/main" val="4710341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9AC5-AE72-4881-AC0D-FF63E74B70C4}"/>
              </a:ext>
            </a:extLst>
          </p:cNvPr>
          <p:cNvSpPr>
            <a:spLocks noGrp="1"/>
          </p:cNvSpPr>
          <p:nvPr>
            <p:ph type="title"/>
          </p:nvPr>
        </p:nvSpPr>
        <p:spPr/>
        <p:txBody>
          <a:bodyPr/>
          <a:lstStyle/>
          <a:p>
            <a:r>
              <a:rPr lang="en-US" altLang="zh-CN" dirty="0"/>
              <a:t>Division A Production</a:t>
            </a:r>
            <a:endParaRPr lang="zh-CN" altLang="en-US" dirty="0"/>
          </a:p>
        </p:txBody>
      </p:sp>
      <p:sp>
        <p:nvSpPr>
          <p:cNvPr id="7" name="Fußzeilenplatzhalter 2">
            <a:extLst>
              <a:ext uri="{FF2B5EF4-FFF2-40B4-BE49-F238E27FC236}">
                <a16:creationId xmlns:a16="http://schemas.microsoft.com/office/drawing/2014/main" id="{4CBD4251-3C3A-488B-BE3A-6A33307C0F9F}"/>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dirty="0"/>
          </a:p>
        </p:txBody>
      </p:sp>
      <p:sp>
        <p:nvSpPr>
          <p:cNvPr id="8" name="Content Placeholder 2">
            <a:extLst>
              <a:ext uri="{FF2B5EF4-FFF2-40B4-BE49-F238E27FC236}">
                <a16:creationId xmlns:a16="http://schemas.microsoft.com/office/drawing/2014/main" id="{6C479328-252B-4EA5-9613-71AD44680423}"/>
              </a:ext>
            </a:extLst>
          </p:cNvPr>
          <p:cNvSpPr txBox="1">
            <a:spLocks/>
          </p:cNvSpPr>
          <p:nvPr/>
        </p:nvSpPr>
        <p:spPr>
          <a:xfrm>
            <a:off x="361301" y="483098"/>
            <a:ext cx="8421401" cy="3780000"/>
          </a:xfrm>
          <a:prstGeom prst="rect">
            <a:avLst/>
          </a:prstGeom>
        </p:spPr>
        <p:txBody>
          <a:bodyPr/>
          <a:lstStyle>
            <a:lvl1pPr marL="0" indent="0" algn="l" defTabSz="914126" rtl="0" eaLnBrk="1" latinLnBrk="0" hangingPunct="1">
              <a:spcBef>
                <a:spcPts val="0"/>
              </a:spcBef>
              <a:spcAft>
                <a:spcPts val="300"/>
              </a:spcAft>
              <a:buFont typeface="Arial" pitchFamily="34" charset="0"/>
              <a:buNone/>
              <a:defRPr sz="1200" kern="1200">
                <a:solidFill>
                  <a:schemeClr val="tx1"/>
                </a:solidFill>
                <a:latin typeface="+mn-lt"/>
                <a:ea typeface="+mn-ea"/>
                <a:cs typeface="+mn-cs"/>
              </a:defRPr>
            </a:lvl1pPr>
            <a:lvl2pPr marL="215935"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2pPr>
            <a:lvl3pPr marL="431870"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3pPr>
            <a:lvl4pPr marL="647806"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4pPr>
            <a:lvl5pPr marL="863741" indent="-215935" algn="l" defTabSz="914126" rtl="0" eaLnBrk="1" latinLnBrk="0" hangingPunct="1">
              <a:spcBef>
                <a:spcPts val="0"/>
              </a:spcBef>
              <a:spcAft>
                <a:spcPts val="300"/>
              </a:spcAft>
              <a:buClr>
                <a:schemeClr val="tx2"/>
              </a:buClr>
              <a:buFont typeface="Tahoma" panose="020B0604030504040204" pitchFamily="34" charset="0"/>
              <a:buChar char="•"/>
              <a:defRPr sz="1200" kern="1200">
                <a:solidFill>
                  <a:schemeClr val="tx1"/>
                </a:solidFill>
                <a:latin typeface="+mn-lt"/>
                <a:ea typeface="+mn-ea"/>
                <a:cs typeface="+mn-cs"/>
              </a:defRPr>
            </a:lvl5pPr>
            <a:lvl6pPr marL="0" indent="0" algn="l" defTabSz="914126" rtl="0" eaLnBrk="1" latinLnBrk="0" hangingPunct="1">
              <a:spcBef>
                <a:spcPts val="0"/>
              </a:spcBef>
              <a:spcAft>
                <a:spcPts val="600"/>
              </a:spcAft>
              <a:buFont typeface="Arial" pitchFamily="34" charset="0"/>
              <a:buNone/>
              <a:defRPr sz="1600" b="1"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l" rtl="0"/>
            <a:r>
              <a:rPr lang="en-US" altLang="zh-CN" b="0" i="0" dirty="0">
                <a:solidFill>
                  <a:srgbClr val="333333"/>
                </a:solidFill>
                <a:effectLst/>
                <a:latin typeface="Arial" panose="020B0604020202020204" pitchFamily="34" charset="0"/>
              </a:rPr>
              <a:t>EM-CORE</a:t>
            </a:r>
            <a:r>
              <a:rPr lang="zh-CN" altLang="en-US" b="0" i="0" dirty="0">
                <a:solidFill>
                  <a:srgbClr val="333333"/>
                </a:solidFill>
                <a:effectLst/>
                <a:latin typeface="Arial" panose="020B0604020202020204" pitchFamily="34" charset="0"/>
              </a:rPr>
              <a:t>基础计划用于以下应用</a:t>
            </a:r>
            <a:r>
              <a:rPr lang="en-GB" dirty="0"/>
              <a:t>:</a:t>
            </a:r>
          </a:p>
        </p:txBody>
      </p:sp>
      <p:pic>
        <p:nvPicPr>
          <p:cNvPr id="9" name="Grafik 15">
            <a:extLst>
              <a:ext uri="{FF2B5EF4-FFF2-40B4-BE49-F238E27FC236}">
                <a16:creationId xmlns:a16="http://schemas.microsoft.com/office/drawing/2014/main" id="{24A7B1E2-7C4F-47EE-8FF8-54E5F44B51C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4500" y="815676"/>
            <a:ext cx="8067582" cy="3673578"/>
          </a:xfrm>
          <a:prstGeom prst="rect">
            <a:avLst/>
          </a:prstGeom>
        </p:spPr>
      </p:pic>
      <p:sp>
        <p:nvSpPr>
          <p:cNvPr id="10" name="Trapezoid 9">
            <a:extLst>
              <a:ext uri="{FF2B5EF4-FFF2-40B4-BE49-F238E27FC236}">
                <a16:creationId xmlns:a16="http://schemas.microsoft.com/office/drawing/2014/main" id="{CD34FE2B-E147-4B38-8635-01B420D1EF83}"/>
              </a:ext>
            </a:extLst>
          </p:cNvPr>
          <p:cNvSpPr/>
          <p:nvPr/>
        </p:nvSpPr>
        <p:spPr>
          <a:xfrm rot="3977327">
            <a:off x="2465333" y="2892609"/>
            <a:ext cx="535270" cy="2052914"/>
          </a:xfrm>
          <a:prstGeom prst="trapezoid">
            <a:avLst>
              <a:gd name="adj" fmla="val 50000"/>
            </a:avLst>
          </a:prstGeom>
          <a:gradFill flip="none" rotWithShape="1">
            <a:gsLst>
              <a:gs pos="0">
                <a:schemeClr val="bg1"/>
              </a:gs>
              <a:gs pos="100000">
                <a:schemeClr val="accent4">
                  <a:shade val="100000"/>
                  <a:satMod val="115000"/>
                </a:schemeClr>
              </a:gs>
            </a:gsLst>
            <a:path path="circle">
              <a:fillToRect l="100000" b="100000"/>
            </a:path>
            <a:tileRect t="-100000" r="-100000"/>
          </a:gradFill>
          <a:ln w="12700" cap="flat" cmpd="sng" algn="ctr">
            <a:noFill/>
            <a:prstDash val="solid"/>
          </a:ln>
          <a:effectLst/>
        </p:spPr>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defTabSz="914126">
              <a:spcBef>
                <a:spcPts val="0"/>
              </a:spcBef>
            </a:pPr>
            <a:endParaRPr lang="en-GB" sz="1200" kern="0" dirty="0" err="1">
              <a:solidFill>
                <a:srgbClr val="000000"/>
              </a:solidFill>
              <a:latin typeface="Tahoma"/>
              <a:cs typeface="Tahoma" pitchFamily="34" charset="0"/>
            </a:endParaRPr>
          </a:p>
        </p:txBody>
      </p:sp>
      <p:pic>
        <p:nvPicPr>
          <p:cNvPr id="11" name="Picture 10" descr="C:\Users\wacheb\Desktop\2014_2_EPS_BeltDrive_Gen3_rackonly%20(compactaxial)_D2XX[1].jpg">
            <a:extLst>
              <a:ext uri="{FF2B5EF4-FFF2-40B4-BE49-F238E27FC236}">
                <a16:creationId xmlns:a16="http://schemas.microsoft.com/office/drawing/2014/main" id="{4EC4A993-FA4A-4F07-ADE2-B7253485CB4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689" y="3937852"/>
            <a:ext cx="1554218" cy="626325"/>
          </a:xfrm>
          <a:prstGeom prst="rect">
            <a:avLst/>
          </a:prstGeom>
          <a:ln w="12700">
            <a:solidFill>
              <a:schemeClr val="accent4"/>
            </a:solidFill>
          </a:ln>
        </p:spPr>
      </p:pic>
      <p:sp>
        <p:nvSpPr>
          <p:cNvPr id="12" name="Trapezoid 11">
            <a:extLst>
              <a:ext uri="{FF2B5EF4-FFF2-40B4-BE49-F238E27FC236}">
                <a16:creationId xmlns:a16="http://schemas.microsoft.com/office/drawing/2014/main" id="{B3788516-7EBF-4D80-82B5-21EFA022BA7E}"/>
              </a:ext>
            </a:extLst>
          </p:cNvPr>
          <p:cNvSpPr/>
          <p:nvPr/>
        </p:nvSpPr>
        <p:spPr>
          <a:xfrm rot="12680342">
            <a:off x="4107830" y="1218319"/>
            <a:ext cx="541103" cy="2147738"/>
          </a:xfrm>
          <a:prstGeom prst="trapezoid">
            <a:avLst>
              <a:gd name="adj" fmla="val 50000"/>
            </a:avLst>
          </a:prstGeom>
          <a:gradFill flip="none" rotWithShape="1">
            <a:gsLst>
              <a:gs pos="0">
                <a:schemeClr val="bg1"/>
              </a:gs>
              <a:gs pos="100000">
                <a:schemeClr val="accent4">
                  <a:shade val="100000"/>
                  <a:satMod val="115000"/>
                </a:schemeClr>
              </a:gs>
            </a:gsLst>
            <a:path path="circle">
              <a:fillToRect l="100000" b="100000"/>
            </a:path>
            <a:tileRect t="-100000" r="-100000"/>
          </a:gradFill>
          <a:ln w="12700" cap="flat" cmpd="sng" algn="ctr">
            <a:noFill/>
            <a:prstDash val="solid"/>
          </a:ln>
          <a:effectLst/>
        </p:spPr>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defTabSz="914126">
              <a:spcBef>
                <a:spcPts val="0"/>
              </a:spcBef>
            </a:pPr>
            <a:endParaRPr lang="en-GB" sz="1200" kern="0" dirty="0" err="1">
              <a:solidFill>
                <a:srgbClr val="000000"/>
              </a:solidFill>
              <a:latin typeface="Tahoma"/>
              <a:cs typeface="Tahoma" pitchFamily="34" charset="0"/>
            </a:endParaRPr>
          </a:p>
        </p:txBody>
      </p:sp>
      <p:pic>
        <p:nvPicPr>
          <p:cNvPr id="13" name="Picture 2">
            <a:extLst>
              <a:ext uri="{FF2B5EF4-FFF2-40B4-BE49-F238E27FC236}">
                <a16:creationId xmlns:a16="http://schemas.microsoft.com/office/drawing/2014/main" id="{E4B476D3-1961-458F-AC91-818E30B4303C}"/>
              </a:ext>
            </a:extLst>
          </p:cNvPr>
          <p:cNvPicPr>
            <a:picLocks noChangeAspect="1" noChangeArrowheads="1"/>
          </p:cNvPicPr>
          <p:nvPr/>
        </p:nvPicPr>
        <p:blipFill>
          <a:blip r:embed="rId4" cstate="print"/>
          <a:srcRect/>
          <a:stretch>
            <a:fillRect/>
          </a:stretch>
        </p:blipFill>
        <p:spPr bwMode="auto">
          <a:xfrm rot="5400000">
            <a:off x="4836890" y="582711"/>
            <a:ext cx="951539" cy="1288295"/>
          </a:xfrm>
          <a:prstGeom prst="rect">
            <a:avLst/>
          </a:prstGeom>
          <a:ln w="12700">
            <a:solidFill>
              <a:schemeClr val="accent4"/>
            </a:solidFill>
          </a:ln>
        </p:spPr>
      </p:pic>
      <p:sp>
        <p:nvSpPr>
          <p:cNvPr id="14" name="Trapezoid 13">
            <a:extLst>
              <a:ext uri="{FF2B5EF4-FFF2-40B4-BE49-F238E27FC236}">
                <a16:creationId xmlns:a16="http://schemas.microsoft.com/office/drawing/2014/main" id="{78142008-61C9-42D4-BDD8-C59945821D70}"/>
              </a:ext>
            </a:extLst>
          </p:cNvPr>
          <p:cNvSpPr/>
          <p:nvPr/>
        </p:nvSpPr>
        <p:spPr>
          <a:xfrm rot="7778468">
            <a:off x="2084224" y="1697813"/>
            <a:ext cx="494086" cy="2180629"/>
          </a:xfrm>
          <a:prstGeom prst="trapezoid">
            <a:avLst>
              <a:gd name="adj" fmla="val 49241"/>
            </a:avLst>
          </a:prstGeom>
          <a:gradFill flip="none" rotWithShape="1">
            <a:gsLst>
              <a:gs pos="0">
                <a:schemeClr val="bg1"/>
              </a:gs>
              <a:gs pos="100000">
                <a:schemeClr val="accent4">
                  <a:shade val="100000"/>
                  <a:satMod val="115000"/>
                </a:schemeClr>
              </a:gs>
            </a:gsLst>
            <a:path path="circle">
              <a:fillToRect l="100000" b="100000"/>
            </a:path>
            <a:tileRect t="-100000" r="-100000"/>
          </a:gradFill>
          <a:ln w="12700" cap="flat" cmpd="sng" algn="ctr">
            <a:noFill/>
            <a:prstDash val="solid"/>
          </a:ln>
          <a:effectLst/>
        </p:spPr>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defTabSz="914126">
              <a:spcBef>
                <a:spcPts val="0"/>
              </a:spcBef>
            </a:pPr>
            <a:endParaRPr lang="en-GB" sz="1200" kern="0" dirty="0" err="1">
              <a:solidFill>
                <a:srgbClr val="000000"/>
              </a:solidFill>
              <a:latin typeface="Tahoma"/>
              <a:cs typeface="Tahoma" pitchFamily="34" charset="0"/>
            </a:endParaRPr>
          </a:p>
        </p:txBody>
      </p:sp>
      <p:pic>
        <p:nvPicPr>
          <p:cNvPr id="15" name="Picture 14">
            <a:extLst>
              <a:ext uri="{FF2B5EF4-FFF2-40B4-BE49-F238E27FC236}">
                <a16:creationId xmlns:a16="http://schemas.microsoft.com/office/drawing/2014/main" id="{80F90258-88AC-4980-8463-287E2DCD02E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11532" t="7279" r="21741" b="6451"/>
          <a:stretch/>
        </p:blipFill>
        <p:spPr>
          <a:xfrm>
            <a:off x="486076" y="1129484"/>
            <a:ext cx="1322596" cy="1141373"/>
          </a:xfrm>
          <a:prstGeom prst="rect">
            <a:avLst/>
          </a:prstGeom>
          <a:solidFill>
            <a:schemeClr val="bg1"/>
          </a:solidFill>
          <a:ln w="12700">
            <a:solidFill>
              <a:schemeClr val="accent4"/>
            </a:solidFill>
          </a:ln>
        </p:spPr>
      </p:pic>
      <p:sp>
        <p:nvSpPr>
          <p:cNvPr id="16" name="Trapezoid 15">
            <a:extLst>
              <a:ext uri="{FF2B5EF4-FFF2-40B4-BE49-F238E27FC236}">
                <a16:creationId xmlns:a16="http://schemas.microsoft.com/office/drawing/2014/main" id="{7BBD8113-122B-47C7-A16F-2940AE95F022}"/>
              </a:ext>
            </a:extLst>
          </p:cNvPr>
          <p:cNvSpPr/>
          <p:nvPr/>
        </p:nvSpPr>
        <p:spPr>
          <a:xfrm rot="16733249">
            <a:off x="5934514" y="2826287"/>
            <a:ext cx="535270" cy="2336072"/>
          </a:xfrm>
          <a:prstGeom prst="trapezoid">
            <a:avLst>
              <a:gd name="adj" fmla="val 50000"/>
            </a:avLst>
          </a:prstGeom>
          <a:gradFill flip="none" rotWithShape="1">
            <a:gsLst>
              <a:gs pos="0">
                <a:schemeClr val="bg1"/>
              </a:gs>
              <a:gs pos="100000">
                <a:schemeClr val="accent4">
                  <a:shade val="100000"/>
                  <a:satMod val="115000"/>
                </a:schemeClr>
              </a:gs>
            </a:gsLst>
            <a:path path="circle">
              <a:fillToRect l="100000" b="100000"/>
            </a:path>
            <a:tileRect t="-100000" r="-100000"/>
          </a:gradFill>
          <a:ln w="12700" cap="flat" cmpd="sng" algn="ctr">
            <a:noFill/>
            <a:prstDash val="solid"/>
          </a:ln>
          <a:effectLst/>
        </p:spPr>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defTabSz="914126">
              <a:spcBef>
                <a:spcPts val="0"/>
              </a:spcBef>
            </a:pPr>
            <a:endParaRPr lang="en-GB" sz="1200" kern="0" dirty="0" err="1">
              <a:solidFill>
                <a:srgbClr val="000000"/>
              </a:solidFill>
              <a:latin typeface="Tahoma"/>
              <a:cs typeface="Tahoma" pitchFamily="34" charset="0"/>
            </a:endParaRPr>
          </a:p>
        </p:txBody>
      </p:sp>
      <p:pic>
        <p:nvPicPr>
          <p:cNvPr id="17" name="Picture 16">
            <a:extLst>
              <a:ext uri="{FF2B5EF4-FFF2-40B4-BE49-F238E27FC236}">
                <a16:creationId xmlns:a16="http://schemas.microsoft.com/office/drawing/2014/main" id="{1281C53C-1060-4469-8D3A-3D7E797CA7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187" t="15822" r="4910" b="11311"/>
          <a:stretch/>
        </p:blipFill>
        <p:spPr>
          <a:xfrm>
            <a:off x="7137024" y="3594410"/>
            <a:ext cx="1610406" cy="978931"/>
          </a:xfrm>
          <a:prstGeom prst="rect">
            <a:avLst/>
          </a:prstGeom>
          <a:ln w="12700">
            <a:solidFill>
              <a:schemeClr val="accent4"/>
            </a:solidFill>
          </a:ln>
        </p:spPr>
      </p:pic>
      <p:sp>
        <p:nvSpPr>
          <p:cNvPr id="18" name="Trapezoid 17">
            <a:extLst>
              <a:ext uri="{FF2B5EF4-FFF2-40B4-BE49-F238E27FC236}">
                <a16:creationId xmlns:a16="http://schemas.microsoft.com/office/drawing/2014/main" id="{64574BF4-DED9-42B1-9FBE-E68EB6DECF76}"/>
              </a:ext>
            </a:extLst>
          </p:cNvPr>
          <p:cNvSpPr/>
          <p:nvPr/>
        </p:nvSpPr>
        <p:spPr>
          <a:xfrm rot="13434837">
            <a:off x="6848760" y="712680"/>
            <a:ext cx="541103" cy="2260091"/>
          </a:xfrm>
          <a:prstGeom prst="trapezoid">
            <a:avLst>
              <a:gd name="adj" fmla="val 50000"/>
            </a:avLst>
          </a:prstGeom>
          <a:gradFill flip="none" rotWithShape="1">
            <a:gsLst>
              <a:gs pos="0">
                <a:schemeClr val="bg1"/>
              </a:gs>
              <a:gs pos="100000">
                <a:schemeClr val="accent4">
                  <a:shade val="100000"/>
                  <a:satMod val="115000"/>
                </a:schemeClr>
              </a:gs>
            </a:gsLst>
            <a:path path="circle">
              <a:fillToRect l="100000" b="100000"/>
            </a:path>
            <a:tileRect t="-100000" r="-100000"/>
          </a:gradFill>
          <a:ln w="12700" cap="flat" cmpd="sng" algn="ctr">
            <a:noFill/>
            <a:prstDash val="solid"/>
          </a:ln>
          <a:effectLst/>
        </p:spPr>
        <p:txBody>
          <a:bodyPr rot="0" spcFirstLastPara="0" vertOverflow="overflow" horzOverflow="overflow" vert="horz" wrap="square" lIns="89972" tIns="89972" rIns="89972" bIns="89972" numCol="1" spcCol="0" rtlCol="0" fromWordArt="0" anchor="ctr" anchorCtr="0" forceAA="0" compatLnSpc="1">
            <a:prstTxWarp prst="textNoShape">
              <a:avLst/>
            </a:prstTxWarp>
            <a:noAutofit/>
          </a:bodyPr>
          <a:lstStyle/>
          <a:p>
            <a:pPr algn="ctr" defTabSz="914126">
              <a:spcBef>
                <a:spcPts val="0"/>
              </a:spcBef>
            </a:pPr>
            <a:endParaRPr lang="en-GB" sz="1200" kern="0" dirty="0" err="1">
              <a:solidFill>
                <a:srgbClr val="000000"/>
              </a:solidFill>
              <a:latin typeface="Tahoma"/>
              <a:cs typeface="Tahoma" pitchFamily="34" charset="0"/>
            </a:endParaRPr>
          </a:p>
        </p:txBody>
      </p:sp>
      <p:pic>
        <p:nvPicPr>
          <p:cNvPr id="19" name="Content Placeholder 18">
            <a:extLst>
              <a:ext uri="{FF2B5EF4-FFF2-40B4-BE49-F238E27FC236}">
                <a16:creationId xmlns:a16="http://schemas.microsoft.com/office/drawing/2014/main" id="{B2F340F2-139B-41BD-88B3-BB95488951E1}"/>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9000"/>
                    </a14:imgEffect>
                    <a14:imgEffect>
                      <a14:brightnessContrast bright="17000" contrast="16000"/>
                    </a14:imgEffect>
                  </a14:imgLayer>
                </a14:imgProps>
              </a:ext>
              <a:ext uri="{28A0092B-C50C-407E-A947-70E740481C1C}">
                <a14:useLocalDpi xmlns:a14="http://schemas.microsoft.com/office/drawing/2010/main" val="0"/>
              </a:ext>
            </a:extLst>
          </a:blip>
          <a:srcRect l="17768" t="4392" r="16392" b="9082"/>
          <a:stretch/>
        </p:blipFill>
        <p:spPr>
          <a:xfrm>
            <a:off x="7619187" y="249588"/>
            <a:ext cx="1318437" cy="1299504"/>
          </a:xfrm>
          <a:prstGeom prst="rect">
            <a:avLst/>
          </a:prstGeom>
          <a:ln w="12700">
            <a:solidFill>
              <a:schemeClr val="accent4"/>
            </a:solidFill>
          </a:ln>
        </p:spPr>
      </p:pic>
      <p:sp>
        <p:nvSpPr>
          <p:cNvPr id="20" name="TextBox 19">
            <a:extLst>
              <a:ext uri="{FF2B5EF4-FFF2-40B4-BE49-F238E27FC236}">
                <a16:creationId xmlns:a16="http://schemas.microsoft.com/office/drawing/2014/main" id="{282BF32A-F5CB-4730-95DF-31D4190F52BD}"/>
              </a:ext>
            </a:extLst>
          </p:cNvPr>
          <p:cNvSpPr txBox="1"/>
          <p:nvPr/>
        </p:nvSpPr>
        <p:spPr>
          <a:xfrm>
            <a:off x="486076" y="1129484"/>
            <a:ext cx="1129069" cy="138499"/>
          </a:xfrm>
          <a:prstGeom prst="rect">
            <a:avLst/>
          </a:prstGeom>
          <a:noFill/>
        </p:spPr>
        <p:txBody>
          <a:bodyPr wrap="square" lIns="0" tIns="0" rIns="0" bIns="0" rtlCol="0">
            <a:spAutoFit/>
          </a:bodyPr>
          <a:lstStyle/>
          <a:p>
            <a:pPr defTabSz="914126">
              <a:spcBef>
                <a:spcPts val="0"/>
              </a:spcBef>
            </a:pPr>
            <a:r>
              <a:rPr lang="zh-CN" altLang="en-US" sz="900" b="1" kern="0" dirty="0">
                <a:solidFill>
                  <a:schemeClr val="accent4"/>
                </a:solidFill>
                <a:latin typeface="Arial" panose="020B0604020202020204" pitchFamily="34" charset="0"/>
                <a:cs typeface="Arial" panose="020B0604020202020204" pitchFamily="34" charset="0"/>
              </a:rPr>
              <a:t>集成制动系统</a:t>
            </a:r>
            <a:endParaRPr lang="en-GB" sz="900" b="1" kern="0" dirty="0">
              <a:solidFill>
                <a:schemeClr val="accent4"/>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2DCE930-B6B4-4370-A0BB-8FE6CB306967}"/>
              </a:ext>
            </a:extLst>
          </p:cNvPr>
          <p:cNvSpPr txBox="1"/>
          <p:nvPr/>
        </p:nvSpPr>
        <p:spPr>
          <a:xfrm>
            <a:off x="433668" y="3939088"/>
            <a:ext cx="1141374" cy="138499"/>
          </a:xfrm>
          <a:prstGeom prst="rect">
            <a:avLst/>
          </a:prstGeom>
          <a:noFill/>
        </p:spPr>
        <p:txBody>
          <a:bodyPr wrap="square" lIns="0" tIns="0" rIns="0" bIns="0" rtlCol="0">
            <a:spAutoFit/>
          </a:bodyPr>
          <a:lstStyle/>
          <a:p>
            <a:pPr defTabSz="914126">
              <a:spcBef>
                <a:spcPts val="0"/>
              </a:spcBef>
            </a:pPr>
            <a:r>
              <a:rPr lang="zh-CN" altLang="en-US" sz="900" b="1" kern="0">
                <a:solidFill>
                  <a:schemeClr val="accent4"/>
                </a:solidFill>
                <a:latin typeface="Arial" panose="020B0604020202020204" pitchFamily="34" charset="0"/>
                <a:cs typeface="Arial" panose="020B0604020202020204" pitchFamily="34" charset="0"/>
              </a:rPr>
              <a:t>齿条驱动转向</a:t>
            </a:r>
            <a:endParaRPr lang="en-GB" altLang="zh-CN" sz="900" b="1" kern="0" dirty="0">
              <a:solidFill>
                <a:schemeClr val="accent4"/>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4FCD55B1-1414-4D9D-8A4A-486EC1597D74}"/>
              </a:ext>
            </a:extLst>
          </p:cNvPr>
          <p:cNvSpPr txBox="1"/>
          <p:nvPr/>
        </p:nvSpPr>
        <p:spPr>
          <a:xfrm>
            <a:off x="4669186" y="760980"/>
            <a:ext cx="895718" cy="123111"/>
          </a:xfrm>
          <a:prstGeom prst="rect">
            <a:avLst/>
          </a:prstGeom>
          <a:noFill/>
        </p:spPr>
        <p:txBody>
          <a:bodyPr wrap="square" lIns="0" tIns="0" rIns="0" bIns="0" rtlCol="0">
            <a:spAutoFit/>
          </a:bodyPr>
          <a:lstStyle/>
          <a:p>
            <a:pPr defTabSz="914126">
              <a:spcBef>
                <a:spcPts val="0"/>
              </a:spcBef>
            </a:pPr>
            <a:r>
              <a:rPr lang="zh-CN" altLang="en-US" sz="800" b="1" kern="0" dirty="0">
                <a:solidFill>
                  <a:schemeClr val="accent4"/>
                </a:solidFill>
                <a:latin typeface="Arial" panose="020B0604020202020204" pitchFamily="34" charset="0"/>
                <a:cs typeface="Arial" panose="020B0604020202020204" pitchFamily="34" charset="0"/>
              </a:rPr>
              <a:t>转向柱驱动转向</a:t>
            </a:r>
            <a:endParaRPr lang="en-GB" sz="800" b="1" kern="0" dirty="0">
              <a:solidFill>
                <a:schemeClr val="accent4"/>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C9982DD1-6733-42A1-BA7E-C397AA7BB5EF}"/>
              </a:ext>
            </a:extLst>
          </p:cNvPr>
          <p:cNvSpPr txBox="1"/>
          <p:nvPr/>
        </p:nvSpPr>
        <p:spPr>
          <a:xfrm>
            <a:off x="7148103" y="3606916"/>
            <a:ext cx="1141374" cy="138456"/>
          </a:xfrm>
          <a:prstGeom prst="rect">
            <a:avLst/>
          </a:prstGeom>
          <a:noFill/>
        </p:spPr>
        <p:txBody>
          <a:bodyPr wrap="square" lIns="0" tIns="0" rIns="0" bIns="0" rtlCol="0">
            <a:spAutoFit/>
          </a:bodyPr>
          <a:lstStyle/>
          <a:p>
            <a:pPr defTabSz="914126">
              <a:spcBef>
                <a:spcPts val="0"/>
              </a:spcBef>
            </a:pPr>
            <a:r>
              <a:rPr lang="zh-CN" altLang="en-US" sz="900" b="1" kern="0" dirty="0">
                <a:solidFill>
                  <a:schemeClr val="accent4"/>
                </a:solidFill>
                <a:latin typeface="Arial" panose="020B0604020202020204" pitchFamily="34" charset="0"/>
                <a:cs typeface="Arial" panose="020B0604020202020204" pitchFamily="34" charset="0"/>
              </a:rPr>
              <a:t>后转向（</a:t>
            </a:r>
            <a:r>
              <a:rPr lang="en-GB" sz="900" b="1" kern="0" dirty="0">
                <a:solidFill>
                  <a:schemeClr val="accent4"/>
                </a:solidFill>
                <a:latin typeface="Arial" panose="020B0604020202020204" pitchFamily="34" charset="0"/>
                <a:cs typeface="Arial" panose="020B0604020202020204" pitchFamily="34" charset="0"/>
              </a:rPr>
              <a:t>AKC）</a:t>
            </a:r>
          </a:p>
        </p:txBody>
      </p:sp>
    </p:spTree>
    <p:extLst>
      <p:ext uri="{BB962C8B-B14F-4D97-AF65-F5344CB8AC3E}">
        <p14:creationId xmlns:p14="http://schemas.microsoft.com/office/powerpoint/2010/main" val="4386503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2000"/>
                                        <p:tgtEl>
                                          <p:spTgt spid="10"/>
                                        </p:tgtEl>
                                      </p:cBhvr>
                                    </p:animEffect>
                                  </p:childTnLst>
                                </p:cTn>
                              </p:par>
                              <p:par>
                                <p:cTn id="8" presetID="10" presetClass="entr" presetSubtype="0"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2000"/>
                                        <p:tgtEl>
                                          <p:spTgt spid="12"/>
                                        </p:tgtEl>
                                      </p:cBhvr>
                                    </p:animEffect>
                                  </p:childTnLst>
                                </p:cTn>
                              </p:par>
                              <p:par>
                                <p:cTn id="18" presetID="10" presetClass="entr" presetSubtype="0" fill="hold" nodeType="with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40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2000"/>
                                        <p:tgtEl>
                                          <p:spTgt spid="14"/>
                                        </p:tgtEl>
                                      </p:cBhvr>
                                    </p:animEffect>
                                  </p:childTnLst>
                                </p:cTn>
                              </p:par>
                              <p:par>
                                <p:cTn id="28" presetID="10" presetClass="entr" presetSubtype="0" fill="hold" nodeType="withEffect">
                                  <p:stCondLst>
                                    <p:cond delay="10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6000"/>
                            </p:stCondLst>
                            <p:childTnLst>
                              <p:par>
                                <p:cTn id="35" presetID="22" presetClass="entr" presetSubtype="4"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2000"/>
                                        <p:tgtEl>
                                          <p:spTgt spid="18"/>
                                        </p:tgtEl>
                                      </p:cBhvr>
                                    </p:animEffect>
                                  </p:childTnLst>
                                </p:cTn>
                              </p:par>
                              <p:par>
                                <p:cTn id="38" presetID="10" presetClass="entr" presetSubtype="0" fill="hold" nodeType="withEffect">
                                  <p:stCondLst>
                                    <p:cond delay="10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par>
                          <p:cTn id="41" fill="hold">
                            <p:stCondLst>
                              <p:cond delay="8000"/>
                            </p:stCondLst>
                            <p:childTnLst>
                              <p:par>
                                <p:cTn id="42" presetID="22" presetClass="entr" presetSubtype="8"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2000"/>
                                        <p:tgtEl>
                                          <p:spTgt spid="16"/>
                                        </p:tgtEl>
                                      </p:cBhvr>
                                    </p:animEffect>
                                  </p:childTnLst>
                                </p:cTn>
                              </p:par>
                              <p:par>
                                <p:cTn id="45" presetID="10" presetClass="entr" presetSubtype="0" fill="hold" nodeType="withEffect">
                                  <p:stCondLst>
                                    <p:cond delay="10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8" grpId="0" animBg="1"/>
      <p:bldP spid="20" grpId="0"/>
      <p:bldP spid="21" grpId="0"/>
      <p:bldP spid="22" grpId="0"/>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Gen C300 CEPS</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5" name="Group 4">
            <a:extLst>
              <a:ext uri="{FF2B5EF4-FFF2-40B4-BE49-F238E27FC236}">
                <a16:creationId xmlns:a16="http://schemas.microsoft.com/office/drawing/2014/main" id="{0FC28AF5-2374-4799-A676-8E1BCF9F9194}"/>
              </a:ext>
            </a:extLst>
          </p:cNvPr>
          <p:cNvGrpSpPr/>
          <p:nvPr/>
        </p:nvGrpSpPr>
        <p:grpSpPr>
          <a:xfrm>
            <a:off x="1103308" y="767575"/>
            <a:ext cx="7361238" cy="3729797"/>
            <a:chOff x="712787" y="762240"/>
            <a:chExt cx="7361238" cy="3729797"/>
          </a:xfrm>
        </p:grpSpPr>
        <p:sp>
          <p:nvSpPr>
            <p:cNvPr id="7" name="Line 5">
              <a:extLst>
                <a:ext uri="{FF2B5EF4-FFF2-40B4-BE49-F238E27FC236}">
                  <a16:creationId xmlns:a16="http://schemas.microsoft.com/office/drawing/2014/main" id="{575A12C8-6C5D-48C4-87C1-E526D9D044CF}"/>
                </a:ext>
              </a:extLst>
            </p:cNvPr>
            <p:cNvSpPr>
              <a:spLocks noChangeShapeType="1"/>
            </p:cNvSpPr>
            <p:nvPr/>
          </p:nvSpPr>
          <p:spPr bwMode="auto">
            <a:xfrm>
              <a:off x="1493836" y="4418176"/>
              <a:ext cx="1279593"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5">
              <a:extLst>
                <a:ext uri="{FF2B5EF4-FFF2-40B4-BE49-F238E27FC236}">
                  <a16:creationId xmlns:a16="http://schemas.microsoft.com/office/drawing/2014/main" id="{D0F8EC15-3811-4C99-BCBF-17C6B45ECCB9}"/>
                </a:ext>
              </a:extLst>
            </p:cNvPr>
            <p:cNvSpPr>
              <a:spLocks noChangeShapeType="1"/>
            </p:cNvSpPr>
            <p:nvPr/>
          </p:nvSpPr>
          <p:spPr bwMode="auto">
            <a:xfrm>
              <a:off x="1499157" y="3568942"/>
              <a:ext cx="723900"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9FA017A0-1A3F-466A-9E22-FF42F7DA6D43}"/>
                </a:ext>
              </a:extLst>
            </p:cNvPr>
            <p:cNvSpPr>
              <a:spLocks noChangeShapeType="1"/>
            </p:cNvSpPr>
            <p:nvPr/>
          </p:nvSpPr>
          <p:spPr bwMode="auto">
            <a:xfrm>
              <a:off x="1499157" y="3907193"/>
              <a:ext cx="723900"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a:extLst>
                <a:ext uri="{FF2B5EF4-FFF2-40B4-BE49-F238E27FC236}">
                  <a16:creationId xmlns:a16="http://schemas.microsoft.com/office/drawing/2014/main" id="{85630A2D-FF91-424E-A9B7-909685AA23F0}"/>
                </a:ext>
              </a:extLst>
            </p:cNvPr>
            <p:cNvGrpSpPr/>
            <p:nvPr/>
          </p:nvGrpSpPr>
          <p:grpSpPr>
            <a:xfrm>
              <a:off x="712787" y="762240"/>
              <a:ext cx="7361238" cy="3729797"/>
              <a:chOff x="712787" y="939800"/>
              <a:chExt cx="7361238" cy="3729797"/>
            </a:xfrm>
          </p:grpSpPr>
          <p:grpSp>
            <p:nvGrpSpPr>
              <p:cNvPr id="19" name="Group 4">
                <a:extLst>
                  <a:ext uri="{FF2B5EF4-FFF2-40B4-BE49-F238E27FC236}">
                    <a16:creationId xmlns:a16="http://schemas.microsoft.com/office/drawing/2014/main" id="{A185A5C0-A8F5-4D00-ACED-895BC3558D59}"/>
                  </a:ext>
                </a:extLst>
              </p:cNvPr>
              <p:cNvGrpSpPr>
                <a:grpSpLocks noChangeAspect="1"/>
              </p:cNvGrpSpPr>
              <p:nvPr/>
            </p:nvGrpSpPr>
            <p:grpSpPr bwMode="auto">
              <a:xfrm>
                <a:off x="712787" y="939800"/>
                <a:ext cx="7361238" cy="3536950"/>
                <a:chOff x="449" y="592"/>
                <a:chExt cx="4637" cy="2228"/>
              </a:xfrm>
            </p:grpSpPr>
            <p:sp>
              <p:nvSpPr>
                <p:cNvPr id="23" name="AutoShape 3">
                  <a:extLst>
                    <a:ext uri="{FF2B5EF4-FFF2-40B4-BE49-F238E27FC236}">
                      <a16:creationId xmlns:a16="http://schemas.microsoft.com/office/drawing/2014/main" id="{95C99DD3-C824-484E-B5A2-14D558B96193}"/>
                    </a:ext>
                  </a:extLst>
                </p:cNvPr>
                <p:cNvSpPr>
                  <a:spLocks noChangeAspect="1" noChangeArrowheads="1" noTextEdit="1"/>
                </p:cNvSpPr>
                <p:nvPr/>
              </p:nvSpPr>
              <p:spPr bwMode="auto">
                <a:xfrm>
                  <a:off x="449" y="592"/>
                  <a:ext cx="4637" cy="2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 name="Group 205">
                  <a:extLst>
                    <a:ext uri="{FF2B5EF4-FFF2-40B4-BE49-F238E27FC236}">
                      <a16:creationId xmlns:a16="http://schemas.microsoft.com/office/drawing/2014/main" id="{CBBBBDEB-1CA2-4B7B-8453-47827F9A1B07}"/>
                    </a:ext>
                  </a:extLst>
                </p:cNvPr>
                <p:cNvGrpSpPr>
                  <a:grpSpLocks/>
                </p:cNvGrpSpPr>
                <p:nvPr/>
              </p:nvGrpSpPr>
              <p:grpSpPr bwMode="auto">
                <a:xfrm>
                  <a:off x="458" y="615"/>
                  <a:ext cx="4619" cy="2179"/>
                  <a:chOff x="458" y="615"/>
                  <a:chExt cx="4619" cy="2179"/>
                </a:xfrm>
              </p:grpSpPr>
              <p:sp>
                <p:nvSpPr>
                  <p:cNvPr id="31" name="Line 5">
                    <a:extLst>
                      <a:ext uri="{FF2B5EF4-FFF2-40B4-BE49-F238E27FC236}">
                        <a16:creationId xmlns:a16="http://schemas.microsoft.com/office/drawing/2014/main" id="{13DE7A7F-AA7B-4FBA-9CAB-C1469513AA6F}"/>
                      </a:ext>
                    </a:extLst>
                  </p:cNvPr>
                  <p:cNvSpPr>
                    <a:spLocks noChangeShapeType="1"/>
                  </p:cNvSpPr>
                  <p:nvPr/>
                </p:nvSpPr>
                <p:spPr bwMode="auto">
                  <a:xfrm>
                    <a:off x="953" y="1605"/>
                    <a:ext cx="456"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9B36B8CC-9A66-42D1-B291-A39E0ACD5DAE}"/>
                      </a:ext>
                    </a:extLst>
                  </p:cNvPr>
                  <p:cNvSpPr>
                    <a:spLocks/>
                  </p:cNvSpPr>
                  <p:nvPr/>
                </p:nvSpPr>
                <p:spPr bwMode="auto">
                  <a:xfrm>
                    <a:off x="1397" y="1579"/>
                    <a:ext cx="52" cy="52"/>
                  </a:xfrm>
                  <a:custGeom>
                    <a:avLst/>
                    <a:gdLst>
                      <a:gd name="T0" fmla="*/ 159 w 159"/>
                      <a:gd name="T1" fmla="*/ 80 h 159"/>
                      <a:gd name="T2" fmla="*/ 0 w 159"/>
                      <a:gd name="T3" fmla="*/ 159 h 159"/>
                      <a:gd name="T4" fmla="*/ 0 w 159"/>
                      <a:gd name="T5" fmla="*/ 0 h 159"/>
                      <a:gd name="T6" fmla="*/ 0 w 159"/>
                      <a:gd name="T7" fmla="*/ 0 h 159"/>
                      <a:gd name="T8" fmla="*/ 159 w 159"/>
                      <a:gd name="T9" fmla="*/ 80 h 159"/>
                    </a:gdLst>
                    <a:ahLst/>
                    <a:cxnLst>
                      <a:cxn ang="0">
                        <a:pos x="T0" y="T1"/>
                      </a:cxn>
                      <a:cxn ang="0">
                        <a:pos x="T2" y="T3"/>
                      </a:cxn>
                      <a:cxn ang="0">
                        <a:pos x="T4" y="T5"/>
                      </a:cxn>
                      <a:cxn ang="0">
                        <a:pos x="T6" y="T7"/>
                      </a:cxn>
                      <a:cxn ang="0">
                        <a:pos x="T8" y="T9"/>
                      </a:cxn>
                    </a:cxnLst>
                    <a:rect l="0" t="0" r="r" b="b"/>
                    <a:pathLst>
                      <a:path w="159" h="159">
                        <a:moveTo>
                          <a:pt x="159" y="80"/>
                        </a:moveTo>
                        <a:lnTo>
                          <a:pt x="0" y="159"/>
                        </a:lnTo>
                        <a:cubicBezTo>
                          <a:pt x="25" y="109"/>
                          <a:pt x="25" y="50"/>
                          <a:pt x="0" y="0"/>
                        </a:cubicBezTo>
                        <a:lnTo>
                          <a:pt x="0" y="0"/>
                        </a:lnTo>
                        <a:lnTo>
                          <a:pt x="159" y="8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7">
                    <a:extLst>
                      <a:ext uri="{FF2B5EF4-FFF2-40B4-BE49-F238E27FC236}">
                        <a16:creationId xmlns:a16="http://schemas.microsoft.com/office/drawing/2014/main" id="{85124DD8-6DF3-4515-9C75-60453F22170E}"/>
                      </a:ext>
                    </a:extLst>
                  </p:cNvPr>
                  <p:cNvSpPr>
                    <a:spLocks noChangeArrowheads="1"/>
                  </p:cNvSpPr>
                  <p:nvPr/>
                </p:nvSpPr>
                <p:spPr bwMode="auto">
                  <a:xfrm>
                    <a:off x="1097" y="1538"/>
                    <a:ext cx="202"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B174D6D9-8604-4BB1-8A44-BDA635BD66CF}"/>
                      </a:ext>
                    </a:extLst>
                  </p:cNvPr>
                  <p:cNvSpPr>
                    <a:spLocks noChangeArrowheads="1"/>
                  </p:cNvSpPr>
                  <p:nvPr/>
                </p:nvSpPr>
                <p:spPr bwMode="auto">
                  <a:xfrm>
                    <a:off x="1109" y="1536"/>
                    <a:ext cx="24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000000"/>
                        </a:solidFill>
                        <a:effectLst/>
                        <a:latin typeface="Arial" panose="020B0604020202020204" pitchFamily="34" charset="0"/>
                      </a:rPr>
                      <a:t>Torque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9">
                    <a:extLst>
                      <a:ext uri="{FF2B5EF4-FFF2-40B4-BE49-F238E27FC236}">
                        <a16:creationId xmlns:a16="http://schemas.microsoft.com/office/drawing/2014/main" id="{9C10DC98-ADBC-48E1-9361-3EA2A8D8CC1F}"/>
                      </a:ext>
                    </a:extLst>
                  </p:cNvPr>
                  <p:cNvSpPr>
                    <a:spLocks noChangeArrowheads="1"/>
                  </p:cNvSpPr>
                  <p:nvPr/>
                </p:nvSpPr>
                <p:spPr bwMode="auto">
                  <a:xfrm>
                    <a:off x="1099" y="1604"/>
                    <a:ext cx="22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Signal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10">
                    <a:extLst>
                      <a:ext uri="{FF2B5EF4-FFF2-40B4-BE49-F238E27FC236}">
                        <a16:creationId xmlns:a16="http://schemas.microsoft.com/office/drawing/2014/main" id="{BB123766-C2D5-49A6-B7DB-3B12140D2744}"/>
                      </a:ext>
                    </a:extLst>
                  </p:cNvPr>
                  <p:cNvSpPr>
                    <a:spLocks noChangeArrowheads="1"/>
                  </p:cNvSpPr>
                  <p:nvPr/>
                </p:nvSpPr>
                <p:spPr bwMode="auto">
                  <a:xfrm>
                    <a:off x="1272" y="1604"/>
                    <a:ext cx="6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Line 11">
                    <a:extLst>
                      <a:ext uri="{FF2B5EF4-FFF2-40B4-BE49-F238E27FC236}">
                        <a16:creationId xmlns:a16="http://schemas.microsoft.com/office/drawing/2014/main" id="{9D1BEDAA-B2A8-4D2B-B0C5-3AF176E58FDB}"/>
                      </a:ext>
                    </a:extLst>
                  </p:cNvPr>
                  <p:cNvSpPr>
                    <a:spLocks noChangeShapeType="1"/>
                  </p:cNvSpPr>
                  <p:nvPr/>
                </p:nvSpPr>
                <p:spPr bwMode="auto">
                  <a:xfrm>
                    <a:off x="944" y="1855"/>
                    <a:ext cx="456"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a:extLst>
                      <a:ext uri="{FF2B5EF4-FFF2-40B4-BE49-F238E27FC236}">
                        <a16:creationId xmlns:a16="http://schemas.microsoft.com/office/drawing/2014/main" id="{54F89063-3D68-46C0-8947-286E65EC67C6}"/>
                      </a:ext>
                    </a:extLst>
                  </p:cNvPr>
                  <p:cNvSpPr>
                    <a:spLocks/>
                  </p:cNvSpPr>
                  <p:nvPr/>
                </p:nvSpPr>
                <p:spPr bwMode="auto">
                  <a:xfrm>
                    <a:off x="1397" y="1827"/>
                    <a:ext cx="52" cy="52"/>
                  </a:xfrm>
                  <a:custGeom>
                    <a:avLst/>
                    <a:gdLst>
                      <a:gd name="T0" fmla="*/ 159 w 159"/>
                      <a:gd name="T1" fmla="*/ 80 h 159"/>
                      <a:gd name="T2" fmla="*/ 0 w 159"/>
                      <a:gd name="T3" fmla="*/ 159 h 159"/>
                      <a:gd name="T4" fmla="*/ 0 w 159"/>
                      <a:gd name="T5" fmla="*/ 0 h 159"/>
                      <a:gd name="T6" fmla="*/ 0 w 159"/>
                      <a:gd name="T7" fmla="*/ 0 h 159"/>
                      <a:gd name="T8" fmla="*/ 159 w 159"/>
                      <a:gd name="T9" fmla="*/ 80 h 159"/>
                    </a:gdLst>
                    <a:ahLst/>
                    <a:cxnLst>
                      <a:cxn ang="0">
                        <a:pos x="T0" y="T1"/>
                      </a:cxn>
                      <a:cxn ang="0">
                        <a:pos x="T2" y="T3"/>
                      </a:cxn>
                      <a:cxn ang="0">
                        <a:pos x="T4" y="T5"/>
                      </a:cxn>
                      <a:cxn ang="0">
                        <a:pos x="T6" y="T7"/>
                      </a:cxn>
                      <a:cxn ang="0">
                        <a:pos x="T8" y="T9"/>
                      </a:cxn>
                    </a:cxnLst>
                    <a:rect l="0" t="0" r="r" b="b"/>
                    <a:pathLst>
                      <a:path w="159" h="159">
                        <a:moveTo>
                          <a:pt x="159" y="80"/>
                        </a:moveTo>
                        <a:lnTo>
                          <a:pt x="0" y="159"/>
                        </a:lnTo>
                        <a:cubicBezTo>
                          <a:pt x="25" y="109"/>
                          <a:pt x="25" y="50"/>
                          <a:pt x="0" y="0"/>
                        </a:cubicBezTo>
                        <a:lnTo>
                          <a:pt x="0" y="0"/>
                        </a:lnTo>
                        <a:lnTo>
                          <a:pt x="159" y="8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13">
                    <a:extLst>
                      <a:ext uri="{FF2B5EF4-FFF2-40B4-BE49-F238E27FC236}">
                        <a16:creationId xmlns:a16="http://schemas.microsoft.com/office/drawing/2014/main" id="{E90C0B0C-FF57-4F92-ABA7-C78ACBEA7FB6}"/>
                      </a:ext>
                    </a:extLst>
                  </p:cNvPr>
                  <p:cNvSpPr>
                    <a:spLocks noChangeArrowheads="1"/>
                  </p:cNvSpPr>
                  <p:nvPr/>
                </p:nvSpPr>
                <p:spPr bwMode="auto">
                  <a:xfrm>
                    <a:off x="1097" y="1786"/>
                    <a:ext cx="202"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4">
                    <a:extLst>
                      <a:ext uri="{FF2B5EF4-FFF2-40B4-BE49-F238E27FC236}">
                        <a16:creationId xmlns:a16="http://schemas.microsoft.com/office/drawing/2014/main" id="{701FBF43-ED8A-44AC-96BC-8D1894DF6438}"/>
                      </a:ext>
                    </a:extLst>
                  </p:cNvPr>
                  <p:cNvSpPr>
                    <a:spLocks noChangeArrowheads="1"/>
                  </p:cNvSpPr>
                  <p:nvPr/>
                </p:nvSpPr>
                <p:spPr bwMode="auto">
                  <a:xfrm>
                    <a:off x="1109" y="1782"/>
                    <a:ext cx="24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Torque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15">
                    <a:extLst>
                      <a:ext uri="{FF2B5EF4-FFF2-40B4-BE49-F238E27FC236}">
                        <a16:creationId xmlns:a16="http://schemas.microsoft.com/office/drawing/2014/main" id="{7FCA5ADB-FA34-4A65-9228-1F286E080079}"/>
                      </a:ext>
                    </a:extLst>
                  </p:cNvPr>
                  <p:cNvSpPr>
                    <a:spLocks noChangeArrowheads="1"/>
                  </p:cNvSpPr>
                  <p:nvPr/>
                </p:nvSpPr>
                <p:spPr bwMode="auto">
                  <a:xfrm>
                    <a:off x="1099" y="1850"/>
                    <a:ext cx="22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Signal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16">
                    <a:extLst>
                      <a:ext uri="{FF2B5EF4-FFF2-40B4-BE49-F238E27FC236}">
                        <a16:creationId xmlns:a16="http://schemas.microsoft.com/office/drawing/2014/main" id="{B2156434-0095-4792-AEC0-511AFB2902C8}"/>
                      </a:ext>
                    </a:extLst>
                  </p:cNvPr>
                  <p:cNvSpPr>
                    <a:spLocks noChangeArrowheads="1"/>
                  </p:cNvSpPr>
                  <p:nvPr/>
                </p:nvSpPr>
                <p:spPr bwMode="auto">
                  <a:xfrm>
                    <a:off x="1272" y="1850"/>
                    <a:ext cx="6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000000"/>
                        </a:solidFill>
                        <a:effectLst/>
                        <a:latin typeface="Arial" panose="020B0604020202020204" pitchFamily="34" charset="0"/>
                      </a:rPr>
                      <a:t>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Rectangle 17">
                    <a:extLst>
                      <a:ext uri="{FF2B5EF4-FFF2-40B4-BE49-F238E27FC236}">
                        <a16:creationId xmlns:a16="http://schemas.microsoft.com/office/drawing/2014/main" id="{FDCDAA17-5E84-44BE-840F-3A46DB7CD126}"/>
                      </a:ext>
                    </a:extLst>
                  </p:cNvPr>
                  <p:cNvSpPr>
                    <a:spLocks noChangeArrowheads="1"/>
                  </p:cNvSpPr>
                  <p:nvPr/>
                </p:nvSpPr>
                <p:spPr bwMode="auto">
                  <a:xfrm>
                    <a:off x="1449" y="1506"/>
                    <a:ext cx="594" cy="1287"/>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8">
                    <a:extLst>
                      <a:ext uri="{FF2B5EF4-FFF2-40B4-BE49-F238E27FC236}">
                        <a16:creationId xmlns:a16="http://schemas.microsoft.com/office/drawing/2014/main" id="{18031E54-C064-4BF8-B27D-CDCEFA003591}"/>
                      </a:ext>
                    </a:extLst>
                  </p:cNvPr>
                  <p:cNvSpPr>
                    <a:spLocks noChangeArrowheads="1"/>
                  </p:cNvSpPr>
                  <p:nvPr/>
                </p:nvSpPr>
                <p:spPr bwMode="auto">
                  <a:xfrm>
                    <a:off x="1449" y="1506"/>
                    <a:ext cx="594" cy="1287"/>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19">
                    <a:extLst>
                      <a:ext uri="{FF2B5EF4-FFF2-40B4-BE49-F238E27FC236}">
                        <a16:creationId xmlns:a16="http://schemas.microsoft.com/office/drawing/2014/main" id="{C67CCDEF-FA78-4FC2-A3ED-61F0397B8141}"/>
                      </a:ext>
                    </a:extLst>
                  </p:cNvPr>
                  <p:cNvSpPr>
                    <a:spLocks noChangeArrowheads="1"/>
                  </p:cNvSpPr>
                  <p:nvPr/>
                </p:nvSpPr>
                <p:spPr bwMode="auto">
                  <a:xfrm>
                    <a:off x="1621" y="2090"/>
                    <a:ext cx="26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微型的</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Rectangle 20">
                    <a:extLst>
                      <a:ext uri="{FF2B5EF4-FFF2-40B4-BE49-F238E27FC236}">
                        <a16:creationId xmlns:a16="http://schemas.microsoft.com/office/drawing/2014/main" id="{F332860E-FE16-43A9-8A4F-B02A23E14AB4}"/>
                      </a:ext>
                    </a:extLst>
                  </p:cNvPr>
                  <p:cNvSpPr>
                    <a:spLocks noChangeArrowheads="1"/>
                  </p:cNvSpPr>
                  <p:nvPr/>
                </p:nvSpPr>
                <p:spPr bwMode="auto">
                  <a:xfrm>
                    <a:off x="458" y="1754"/>
                    <a:ext cx="495" cy="19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1">
                    <a:extLst>
                      <a:ext uri="{FF2B5EF4-FFF2-40B4-BE49-F238E27FC236}">
                        <a16:creationId xmlns:a16="http://schemas.microsoft.com/office/drawing/2014/main" id="{A7454768-EC35-40E0-BFE8-B2436AB40E97}"/>
                      </a:ext>
                    </a:extLst>
                  </p:cNvPr>
                  <p:cNvSpPr>
                    <a:spLocks noChangeArrowheads="1"/>
                  </p:cNvSpPr>
                  <p:nvPr/>
                </p:nvSpPr>
                <p:spPr bwMode="auto">
                  <a:xfrm>
                    <a:off x="458" y="1754"/>
                    <a:ext cx="495" cy="198"/>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22">
                    <a:extLst>
                      <a:ext uri="{FF2B5EF4-FFF2-40B4-BE49-F238E27FC236}">
                        <a16:creationId xmlns:a16="http://schemas.microsoft.com/office/drawing/2014/main" id="{7024AD08-44A0-43AD-A16B-4425CA1B2AE9}"/>
                      </a:ext>
                    </a:extLst>
                  </p:cNvPr>
                  <p:cNvSpPr>
                    <a:spLocks noChangeArrowheads="1"/>
                  </p:cNvSpPr>
                  <p:nvPr/>
                </p:nvSpPr>
                <p:spPr bwMode="auto">
                  <a:xfrm>
                    <a:off x="617" y="180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23">
                    <a:extLst>
                      <a:ext uri="{FF2B5EF4-FFF2-40B4-BE49-F238E27FC236}">
                        <a16:creationId xmlns:a16="http://schemas.microsoft.com/office/drawing/2014/main" id="{CF9A219A-B66F-424E-9DB5-5CB7AC2E8F9E}"/>
                      </a:ext>
                    </a:extLst>
                  </p:cNvPr>
                  <p:cNvSpPr>
                    <a:spLocks noChangeArrowheads="1"/>
                  </p:cNvSpPr>
                  <p:nvPr/>
                </p:nvSpPr>
                <p:spPr bwMode="auto">
                  <a:xfrm>
                    <a:off x="743" y="180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24">
                    <a:extLst>
                      <a:ext uri="{FF2B5EF4-FFF2-40B4-BE49-F238E27FC236}">
                        <a16:creationId xmlns:a16="http://schemas.microsoft.com/office/drawing/2014/main" id="{F700BF19-018B-4BD5-BDD6-9D6F32AF056F}"/>
                      </a:ext>
                    </a:extLst>
                  </p:cNvPr>
                  <p:cNvSpPr>
                    <a:spLocks noChangeArrowheads="1"/>
                  </p:cNvSpPr>
                  <p:nvPr/>
                </p:nvSpPr>
                <p:spPr bwMode="auto">
                  <a:xfrm>
                    <a:off x="458" y="2001"/>
                    <a:ext cx="495" cy="19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25">
                    <a:extLst>
                      <a:ext uri="{FF2B5EF4-FFF2-40B4-BE49-F238E27FC236}">
                        <a16:creationId xmlns:a16="http://schemas.microsoft.com/office/drawing/2014/main" id="{3779DDEF-BD3F-4C87-B0B5-3EB85743281E}"/>
                      </a:ext>
                    </a:extLst>
                  </p:cNvPr>
                  <p:cNvSpPr>
                    <a:spLocks noChangeArrowheads="1"/>
                  </p:cNvSpPr>
                  <p:nvPr/>
                </p:nvSpPr>
                <p:spPr bwMode="auto">
                  <a:xfrm>
                    <a:off x="458" y="2001"/>
                    <a:ext cx="495" cy="198"/>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27">
                    <a:extLst>
                      <a:ext uri="{FF2B5EF4-FFF2-40B4-BE49-F238E27FC236}">
                        <a16:creationId xmlns:a16="http://schemas.microsoft.com/office/drawing/2014/main" id="{01DCA029-6939-462B-86DD-A3B36EE04B13}"/>
                      </a:ext>
                    </a:extLst>
                  </p:cNvPr>
                  <p:cNvSpPr>
                    <a:spLocks noChangeArrowheads="1"/>
                  </p:cNvSpPr>
                  <p:nvPr/>
                </p:nvSpPr>
                <p:spPr bwMode="auto">
                  <a:xfrm>
                    <a:off x="743" y="2054"/>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28">
                    <a:extLst>
                      <a:ext uri="{FF2B5EF4-FFF2-40B4-BE49-F238E27FC236}">
                        <a16:creationId xmlns:a16="http://schemas.microsoft.com/office/drawing/2014/main" id="{CC2126AC-06C9-42F1-BF36-D98DE5686BC3}"/>
                      </a:ext>
                    </a:extLst>
                  </p:cNvPr>
                  <p:cNvSpPr>
                    <a:spLocks noChangeArrowheads="1"/>
                  </p:cNvSpPr>
                  <p:nvPr/>
                </p:nvSpPr>
                <p:spPr bwMode="auto">
                  <a:xfrm>
                    <a:off x="458" y="1506"/>
                    <a:ext cx="495" cy="19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29">
                    <a:extLst>
                      <a:ext uri="{FF2B5EF4-FFF2-40B4-BE49-F238E27FC236}">
                        <a16:creationId xmlns:a16="http://schemas.microsoft.com/office/drawing/2014/main" id="{523D433F-D4FF-4CA7-AA01-AD7294A904DC}"/>
                      </a:ext>
                    </a:extLst>
                  </p:cNvPr>
                  <p:cNvSpPr>
                    <a:spLocks noChangeArrowheads="1"/>
                  </p:cNvSpPr>
                  <p:nvPr/>
                </p:nvSpPr>
                <p:spPr bwMode="auto">
                  <a:xfrm>
                    <a:off x="458" y="1506"/>
                    <a:ext cx="495" cy="198"/>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30">
                    <a:extLst>
                      <a:ext uri="{FF2B5EF4-FFF2-40B4-BE49-F238E27FC236}">
                        <a16:creationId xmlns:a16="http://schemas.microsoft.com/office/drawing/2014/main" id="{99263A4D-FF3B-468F-A517-C5EF50CD46E0}"/>
                      </a:ext>
                    </a:extLst>
                  </p:cNvPr>
                  <p:cNvSpPr>
                    <a:spLocks noChangeArrowheads="1"/>
                  </p:cNvSpPr>
                  <p:nvPr/>
                </p:nvSpPr>
                <p:spPr bwMode="auto">
                  <a:xfrm>
                    <a:off x="513" y="1557"/>
                    <a:ext cx="40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事务处理</a:t>
                    </a:r>
                    <a:r>
                      <a:rPr kumimoji="0" lang="en-US" altLang="zh-CN" sz="1100" b="0" i="0" u="none" strike="noStrike" cap="none" normalizeH="0" baseline="0" dirty="0">
                        <a:ln>
                          <a:noFill/>
                        </a:ln>
                        <a:solidFill>
                          <a:srgbClr val="000000"/>
                        </a:solidFill>
                        <a:effectLst/>
                        <a:latin typeface="Arial" panose="020B0604020202020204" pitchFamily="34" charset="0"/>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31">
                    <a:extLst>
                      <a:ext uri="{FF2B5EF4-FFF2-40B4-BE49-F238E27FC236}">
                        <a16:creationId xmlns:a16="http://schemas.microsoft.com/office/drawing/2014/main" id="{9BB298A8-6C69-45ED-A45B-0C338F41E55C}"/>
                      </a:ext>
                    </a:extLst>
                  </p:cNvPr>
                  <p:cNvSpPr>
                    <a:spLocks noChangeArrowheads="1"/>
                  </p:cNvSpPr>
                  <p:nvPr/>
                </p:nvSpPr>
                <p:spPr bwMode="auto">
                  <a:xfrm>
                    <a:off x="743" y="155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8" name="Line 32">
                    <a:extLst>
                      <a:ext uri="{FF2B5EF4-FFF2-40B4-BE49-F238E27FC236}">
                        <a16:creationId xmlns:a16="http://schemas.microsoft.com/office/drawing/2014/main" id="{EEC1683F-ACB0-4FA5-B507-95B4621D1673}"/>
                      </a:ext>
                    </a:extLst>
                  </p:cNvPr>
                  <p:cNvSpPr>
                    <a:spLocks noChangeShapeType="1"/>
                  </p:cNvSpPr>
                  <p:nvPr/>
                </p:nvSpPr>
                <p:spPr bwMode="auto">
                  <a:xfrm>
                    <a:off x="953" y="2100"/>
                    <a:ext cx="456"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33">
                    <a:extLst>
                      <a:ext uri="{FF2B5EF4-FFF2-40B4-BE49-F238E27FC236}">
                        <a16:creationId xmlns:a16="http://schemas.microsoft.com/office/drawing/2014/main" id="{9947E8E3-D759-4AE4-AC55-9E2D768C35C6}"/>
                      </a:ext>
                    </a:extLst>
                  </p:cNvPr>
                  <p:cNvSpPr>
                    <a:spLocks/>
                  </p:cNvSpPr>
                  <p:nvPr/>
                </p:nvSpPr>
                <p:spPr bwMode="auto">
                  <a:xfrm>
                    <a:off x="1397" y="2074"/>
                    <a:ext cx="52" cy="52"/>
                  </a:xfrm>
                  <a:custGeom>
                    <a:avLst/>
                    <a:gdLst>
                      <a:gd name="T0" fmla="*/ 159 w 159"/>
                      <a:gd name="T1" fmla="*/ 80 h 159"/>
                      <a:gd name="T2" fmla="*/ 0 w 159"/>
                      <a:gd name="T3" fmla="*/ 159 h 159"/>
                      <a:gd name="T4" fmla="*/ 0 w 159"/>
                      <a:gd name="T5" fmla="*/ 0 h 159"/>
                      <a:gd name="T6" fmla="*/ 0 w 159"/>
                      <a:gd name="T7" fmla="*/ 0 h 159"/>
                      <a:gd name="T8" fmla="*/ 159 w 159"/>
                      <a:gd name="T9" fmla="*/ 80 h 159"/>
                    </a:gdLst>
                    <a:ahLst/>
                    <a:cxnLst>
                      <a:cxn ang="0">
                        <a:pos x="T0" y="T1"/>
                      </a:cxn>
                      <a:cxn ang="0">
                        <a:pos x="T2" y="T3"/>
                      </a:cxn>
                      <a:cxn ang="0">
                        <a:pos x="T4" y="T5"/>
                      </a:cxn>
                      <a:cxn ang="0">
                        <a:pos x="T6" y="T7"/>
                      </a:cxn>
                      <a:cxn ang="0">
                        <a:pos x="T8" y="T9"/>
                      </a:cxn>
                    </a:cxnLst>
                    <a:rect l="0" t="0" r="r" b="b"/>
                    <a:pathLst>
                      <a:path w="159" h="159">
                        <a:moveTo>
                          <a:pt x="159" y="80"/>
                        </a:moveTo>
                        <a:lnTo>
                          <a:pt x="0" y="159"/>
                        </a:lnTo>
                        <a:cubicBezTo>
                          <a:pt x="25" y="109"/>
                          <a:pt x="25" y="50"/>
                          <a:pt x="0" y="0"/>
                        </a:cubicBezTo>
                        <a:lnTo>
                          <a:pt x="0" y="0"/>
                        </a:lnTo>
                        <a:lnTo>
                          <a:pt x="159" y="8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34">
                    <a:extLst>
                      <a:ext uri="{FF2B5EF4-FFF2-40B4-BE49-F238E27FC236}">
                        <a16:creationId xmlns:a16="http://schemas.microsoft.com/office/drawing/2014/main" id="{C2D48523-C1EE-45A9-B1EB-FC65FFBB7221}"/>
                      </a:ext>
                    </a:extLst>
                  </p:cNvPr>
                  <p:cNvSpPr>
                    <a:spLocks noChangeArrowheads="1"/>
                  </p:cNvSpPr>
                  <p:nvPr/>
                </p:nvSpPr>
                <p:spPr bwMode="auto">
                  <a:xfrm>
                    <a:off x="1097" y="2033"/>
                    <a:ext cx="202" cy="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5">
                    <a:extLst>
                      <a:ext uri="{FF2B5EF4-FFF2-40B4-BE49-F238E27FC236}">
                        <a16:creationId xmlns:a16="http://schemas.microsoft.com/office/drawing/2014/main" id="{0B236B45-2147-4596-8E87-FF6B04C6BE0B}"/>
                      </a:ext>
                    </a:extLst>
                  </p:cNvPr>
                  <p:cNvSpPr>
                    <a:spLocks noChangeArrowheads="1"/>
                  </p:cNvSpPr>
                  <p:nvPr/>
                </p:nvSpPr>
                <p:spPr bwMode="auto">
                  <a:xfrm>
                    <a:off x="1109" y="2033"/>
                    <a:ext cx="24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Torque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36">
                    <a:extLst>
                      <a:ext uri="{FF2B5EF4-FFF2-40B4-BE49-F238E27FC236}">
                        <a16:creationId xmlns:a16="http://schemas.microsoft.com/office/drawing/2014/main" id="{B25C18F3-FF23-47C9-BB20-8CFE9C1EDF3A}"/>
                      </a:ext>
                    </a:extLst>
                  </p:cNvPr>
                  <p:cNvSpPr>
                    <a:spLocks noChangeArrowheads="1"/>
                  </p:cNvSpPr>
                  <p:nvPr/>
                </p:nvSpPr>
                <p:spPr bwMode="auto">
                  <a:xfrm>
                    <a:off x="1099" y="2096"/>
                    <a:ext cx="220"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000000"/>
                        </a:solidFill>
                        <a:effectLst/>
                        <a:latin typeface="Arial" panose="020B0604020202020204" pitchFamily="34" charset="0"/>
                      </a:rPr>
                      <a:t>Signal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37">
                    <a:extLst>
                      <a:ext uri="{FF2B5EF4-FFF2-40B4-BE49-F238E27FC236}">
                        <a16:creationId xmlns:a16="http://schemas.microsoft.com/office/drawing/2014/main" id="{29F70C43-3991-4EEE-83BE-71A30F7D3F60}"/>
                      </a:ext>
                    </a:extLst>
                  </p:cNvPr>
                  <p:cNvSpPr>
                    <a:spLocks noChangeArrowheads="1"/>
                  </p:cNvSpPr>
                  <p:nvPr/>
                </p:nvSpPr>
                <p:spPr bwMode="auto">
                  <a:xfrm>
                    <a:off x="1272" y="2096"/>
                    <a:ext cx="63"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Freeform 44">
                    <a:extLst>
                      <a:ext uri="{FF2B5EF4-FFF2-40B4-BE49-F238E27FC236}">
                        <a16:creationId xmlns:a16="http://schemas.microsoft.com/office/drawing/2014/main" id="{E3AB9CE7-121E-4750-8D0D-5FAC50B52842}"/>
                      </a:ext>
                    </a:extLst>
                  </p:cNvPr>
                  <p:cNvSpPr>
                    <a:spLocks/>
                  </p:cNvSpPr>
                  <p:nvPr/>
                </p:nvSpPr>
                <p:spPr bwMode="auto">
                  <a:xfrm>
                    <a:off x="2241" y="1506"/>
                    <a:ext cx="396" cy="297"/>
                  </a:xfrm>
                  <a:custGeom>
                    <a:avLst/>
                    <a:gdLst>
                      <a:gd name="T0" fmla="*/ 241 w 1209"/>
                      <a:gd name="T1" fmla="*/ 907 h 907"/>
                      <a:gd name="T2" fmla="*/ 967 w 1209"/>
                      <a:gd name="T3" fmla="*/ 907 h 907"/>
                      <a:gd name="T4" fmla="*/ 1209 w 1209"/>
                      <a:gd name="T5" fmla="*/ 666 h 907"/>
                      <a:gd name="T6" fmla="*/ 1209 w 1209"/>
                      <a:gd name="T7" fmla="*/ 666 h 907"/>
                      <a:gd name="T8" fmla="*/ 1209 w 1209"/>
                      <a:gd name="T9" fmla="*/ 242 h 907"/>
                      <a:gd name="T10" fmla="*/ 967 w 1209"/>
                      <a:gd name="T11" fmla="*/ 0 h 907"/>
                      <a:gd name="T12" fmla="*/ 241 w 1209"/>
                      <a:gd name="T13" fmla="*/ 0 h 907"/>
                      <a:gd name="T14" fmla="*/ 0 w 1209"/>
                      <a:gd name="T15" fmla="*/ 242 h 907"/>
                      <a:gd name="T16" fmla="*/ 0 w 1209"/>
                      <a:gd name="T17" fmla="*/ 666 h 907"/>
                      <a:gd name="T18" fmla="*/ 241 w 1209"/>
                      <a:gd name="T19"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9" h="907">
                        <a:moveTo>
                          <a:pt x="241" y="907"/>
                        </a:moveTo>
                        <a:lnTo>
                          <a:pt x="967" y="907"/>
                        </a:lnTo>
                        <a:cubicBezTo>
                          <a:pt x="1101" y="907"/>
                          <a:pt x="1209" y="799"/>
                          <a:pt x="1209" y="666"/>
                        </a:cubicBezTo>
                        <a:cubicBezTo>
                          <a:pt x="1209" y="666"/>
                          <a:pt x="1209" y="666"/>
                          <a:pt x="1209" y="666"/>
                        </a:cubicBezTo>
                        <a:lnTo>
                          <a:pt x="1209" y="242"/>
                        </a:lnTo>
                        <a:cubicBezTo>
                          <a:pt x="1209" y="109"/>
                          <a:pt x="1101" y="0"/>
                          <a:pt x="967" y="0"/>
                        </a:cubicBezTo>
                        <a:lnTo>
                          <a:pt x="241" y="0"/>
                        </a:lnTo>
                        <a:cubicBezTo>
                          <a:pt x="108" y="0"/>
                          <a:pt x="0" y="109"/>
                          <a:pt x="0" y="242"/>
                        </a:cubicBezTo>
                        <a:lnTo>
                          <a:pt x="0" y="666"/>
                        </a:lnTo>
                        <a:cubicBezTo>
                          <a:pt x="0" y="799"/>
                          <a:pt x="108" y="907"/>
                          <a:pt x="241" y="907"/>
                        </a:cubicBezTo>
                        <a:close/>
                      </a:path>
                    </a:pathLst>
                  </a:custGeom>
                  <a:solidFill>
                    <a:srgbClr val="FFCC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5">
                    <a:extLst>
                      <a:ext uri="{FF2B5EF4-FFF2-40B4-BE49-F238E27FC236}">
                        <a16:creationId xmlns:a16="http://schemas.microsoft.com/office/drawing/2014/main" id="{61B37E30-340B-466E-A31E-C0AEE22FED6D}"/>
                      </a:ext>
                    </a:extLst>
                  </p:cNvPr>
                  <p:cNvSpPr>
                    <a:spLocks/>
                  </p:cNvSpPr>
                  <p:nvPr/>
                </p:nvSpPr>
                <p:spPr bwMode="auto">
                  <a:xfrm>
                    <a:off x="2241" y="1506"/>
                    <a:ext cx="396" cy="297"/>
                  </a:xfrm>
                  <a:custGeom>
                    <a:avLst/>
                    <a:gdLst>
                      <a:gd name="T0" fmla="*/ 241 w 1209"/>
                      <a:gd name="T1" fmla="*/ 907 h 907"/>
                      <a:gd name="T2" fmla="*/ 967 w 1209"/>
                      <a:gd name="T3" fmla="*/ 907 h 907"/>
                      <a:gd name="T4" fmla="*/ 1209 w 1209"/>
                      <a:gd name="T5" fmla="*/ 666 h 907"/>
                      <a:gd name="T6" fmla="*/ 1209 w 1209"/>
                      <a:gd name="T7" fmla="*/ 666 h 907"/>
                      <a:gd name="T8" fmla="*/ 1209 w 1209"/>
                      <a:gd name="T9" fmla="*/ 242 h 907"/>
                      <a:gd name="T10" fmla="*/ 967 w 1209"/>
                      <a:gd name="T11" fmla="*/ 0 h 907"/>
                      <a:gd name="T12" fmla="*/ 241 w 1209"/>
                      <a:gd name="T13" fmla="*/ 0 h 907"/>
                      <a:gd name="T14" fmla="*/ 0 w 1209"/>
                      <a:gd name="T15" fmla="*/ 242 h 907"/>
                      <a:gd name="T16" fmla="*/ 0 w 1209"/>
                      <a:gd name="T17" fmla="*/ 666 h 907"/>
                      <a:gd name="T18" fmla="*/ 241 w 1209"/>
                      <a:gd name="T19"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9" h="907">
                        <a:moveTo>
                          <a:pt x="241" y="907"/>
                        </a:moveTo>
                        <a:lnTo>
                          <a:pt x="967" y="907"/>
                        </a:lnTo>
                        <a:cubicBezTo>
                          <a:pt x="1101" y="907"/>
                          <a:pt x="1209" y="799"/>
                          <a:pt x="1209" y="666"/>
                        </a:cubicBezTo>
                        <a:cubicBezTo>
                          <a:pt x="1209" y="666"/>
                          <a:pt x="1209" y="666"/>
                          <a:pt x="1209" y="666"/>
                        </a:cubicBezTo>
                        <a:lnTo>
                          <a:pt x="1209" y="242"/>
                        </a:lnTo>
                        <a:cubicBezTo>
                          <a:pt x="1209" y="109"/>
                          <a:pt x="1101" y="0"/>
                          <a:pt x="967" y="0"/>
                        </a:cubicBezTo>
                        <a:lnTo>
                          <a:pt x="241" y="0"/>
                        </a:lnTo>
                        <a:cubicBezTo>
                          <a:pt x="108" y="0"/>
                          <a:pt x="0" y="109"/>
                          <a:pt x="0" y="242"/>
                        </a:cubicBezTo>
                        <a:lnTo>
                          <a:pt x="0" y="666"/>
                        </a:lnTo>
                        <a:cubicBezTo>
                          <a:pt x="0" y="799"/>
                          <a:pt x="108" y="907"/>
                          <a:pt x="241" y="9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65">
                    <a:extLst>
                      <a:ext uri="{FF2B5EF4-FFF2-40B4-BE49-F238E27FC236}">
                        <a16:creationId xmlns:a16="http://schemas.microsoft.com/office/drawing/2014/main" id="{770F1547-A8A8-465C-B5AD-93ED4539D889}"/>
                      </a:ext>
                    </a:extLst>
                  </p:cNvPr>
                  <p:cNvSpPr>
                    <a:spLocks noChangeArrowheads="1"/>
                  </p:cNvSpPr>
                  <p:nvPr/>
                </p:nvSpPr>
                <p:spPr bwMode="auto">
                  <a:xfrm>
                    <a:off x="2315" y="1557"/>
                    <a:ext cx="28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桥接驱动器</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7" name="Rectangle 66">
                    <a:extLst>
                      <a:ext uri="{FF2B5EF4-FFF2-40B4-BE49-F238E27FC236}">
                        <a16:creationId xmlns:a16="http://schemas.microsoft.com/office/drawing/2014/main" id="{3FDF435A-01EE-48E9-8BCB-CBC1FC97067F}"/>
                      </a:ext>
                    </a:extLst>
                  </p:cNvPr>
                  <p:cNvSpPr>
                    <a:spLocks noChangeArrowheads="1"/>
                  </p:cNvSpPr>
                  <p:nvPr/>
                </p:nvSpPr>
                <p:spPr bwMode="auto">
                  <a:xfrm>
                    <a:off x="2294" y="165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8" name="Rectangle 67">
                    <a:extLst>
                      <a:ext uri="{FF2B5EF4-FFF2-40B4-BE49-F238E27FC236}">
                        <a16:creationId xmlns:a16="http://schemas.microsoft.com/office/drawing/2014/main" id="{C4B4B390-5D45-4E7B-85D0-96F42C259870}"/>
                      </a:ext>
                    </a:extLst>
                  </p:cNvPr>
                  <p:cNvSpPr>
                    <a:spLocks noChangeArrowheads="1"/>
                  </p:cNvSpPr>
                  <p:nvPr/>
                </p:nvSpPr>
                <p:spPr bwMode="auto">
                  <a:xfrm>
                    <a:off x="2541" y="1656"/>
                    <a:ext cx="8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Freeform 49">
                    <a:extLst>
                      <a:ext uri="{FF2B5EF4-FFF2-40B4-BE49-F238E27FC236}">
                        <a16:creationId xmlns:a16="http://schemas.microsoft.com/office/drawing/2014/main" id="{2E0AC31C-AF56-43D1-BF6B-AA8E38C45104}"/>
                      </a:ext>
                    </a:extLst>
                  </p:cNvPr>
                  <p:cNvSpPr>
                    <a:spLocks/>
                  </p:cNvSpPr>
                  <p:nvPr/>
                </p:nvSpPr>
                <p:spPr bwMode="auto">
                  <a:xfrm>
                    <a:off x="2241" y="2496"/>
                    <a:ext cx="396" cy="298"/>
                  </a:xfrm>
                  <a:custGeom>
                    <a:avLst/>
                    <a:gdLst>
                      <a:gd name="T0" fmla="*/ 241 w 1209"/>
                      <a:gd name="T1" fmla="*/ 907 h 907"/>
                      <a:gd name="T2" fmla="*/ 967 w 1209"/>
                      <a:gd name="T3" fmla="*/ 907 h 907"/>
                      <a:gd name="T4" fmla="*/ 1209 w 1209"/>
                      <a:gd name="T5" fmla="*/ 665 h 907"/>
                      <a:gd name="T6" fmla="*/ 1209 w 1209"/>
                      <a:gd name="T7" fmla="*/ 665 h 907"/>
                      <a:gd name="T8" fmla="*/ 1209 w 1209"/>
                      <a:gd name="T9" fmla="*/ 242 h 907"/>
                      <a:gd name="T10" fmla="*/ 967 w 1209"/>
                      <a:gd name="T11" fmla="*/ 0 h 907"/>
                      <a:gd name="T12" fmla="*/ 241 w 1209"/>
                      <a:gd name="T13" fmla="*/ 0 h 907"/>
                      <a:gd name="T14" fmla="*/ 0 w 1209"/>
                      <a:gd name="T15" fmla="*/ 242 h 907"/>
                      <a:gd name="T16" fmla="*/ 0 w 1209"/>
                      <a:gd name="T17" fmla="*/ 665 h 907"/>
                      <a:gd name="T18" fmla="*/ 241 w 1209"/>
                      <a:gd name="T19"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9" h="907">
                        <a:moveTo>
                          <a:pt x="241" y="907"/>
                        </a:moveTo>
                        <a:lnTo>
                          <a:pt x="967" y="907"/>
                        </a:lnTo>
                        <a:cubicBezTo>
                          <a:pt x="1101" y="907"/>
                          <a:pt x="1209" y="799"/>
                          <a:pt x="1209" y="665"/>
                        </a:cubicBezTo>
                        <a:cubicBezTo>
                          <a:pt x="1209" y="665"/>
                          <a:pt x="1209" y="665"/>
                          <a:pt x="1209" y="665"/>
                        </a:cubicBezTo>
                        <a:lnTo>
                          <a:pt x="1209" y="242"/>
                        </a:lnTo>
                        <a:cubicBezTo>
                          <a:pt x="1209" y="108"/>
                          <a:pt x="1101" y="0"/>
                          <a:pt x="967" y="0"/>
                        </a:cubicBezTo>
                        <a:lnTo>
                          <a:pt x="241" y="0"/>
                        </a:lnTo>
                        <a:cubicBezTo>
                          <a:pt x="108" y="0"/>
                          <a:pt x="0" y="108"/>
                          <a:pt x="0" y="242"/>
                        </a:cubicBezTo>
                        <a:lnTo>
                          <a:pt x="0" y="665"/>
                        </a:lnTo>
                        <a:cubicBezTo>
                          <a:pt x="0" y="799"/>
                          <a:pt x="108" y="907"/>
                          <a:pt x="241" y="907"/>
                        </a:cubicBezTo>
                        <a:close/>
                      </a:path>
                    </a:pathLst>
                  </a:custGeom>
                  <a:solidFill>
                    <a:srgbClr val="CC99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50">
                    <a:extLst>
                      <a:ext uri="{FF2B5EF4-FFF2-40B4-BE49-F238E27FC236}">
                        <a16:creationId xmlns:a16="http://schemas.microsoft.com/office/drawing/2014/main" id="{AD81E45F-76F6-44FA-9C8F-2C1FA6DCE19C}"/>
                      </a:ext>
                    </a:extLst>
                  </p:cNvPr>
                  <p:cNvSpPr>
                    <a:spLocks/>
                  </p:cNvSpPr>
                  <p:nvPr/>
                </p:nvSpPr>
                <p:spPr bwMode="auto">
                  <a:xfrm>
                    <a:off x="2241" y="2496"/>
                    <a:ext cx="396" cy="297"/>
                  </a:xfrm>
                  <a:custGeom>
                    <a:avLst/>
                    <a:gdLst>
                      <a:gd name="T0" fmla="*/ 241 w 1209"/>
                      <a:gd name="T1" fmla="*/ 907 h 907"/>
                      <a:gd name="T2" fmla="*/ 967 w 1209"/>
                      <a:gd name="T3" fmla="*/ 907 h 907"/>
                      <a:gd name="T4" fmla="*/ 1209 w 1209"/>
                      <a:gd name="T5" fmla="*/ 665 h 907"/>
                      <a:gd name="T6" fmla="*/ 1209 w 1209"/>
                      <a:gd name="T7" fmla="*/ 665 h 907"/>
                      <a:gd name="T8" fmla="*/ 1209 w 1209"/>
                      <a:gd name="T9" fmla="*/ 242 h 907"/>
                      <a:gd name="T10" fmla="*/ 967 w 1209"/>
                      <a:gd name="T11" fmla="*/ 0 h 907"/>
                      <a:gd name="T12" fmla="*/ 241 w 1209"/>
                      <a:gd name="T13" fmla="*/ 0 h 907"/>
                      <a:gd name="T14" fmla="*/ 0 w 1209"/>
                      <a:gd name="T15" fmla="*/ 242 h 907"/>
                      <a:gd name="T16" fmla="*/ 0 w 1209"/>
                      <a:gd name="T17" fmla="*/ 665 h 907"/>
                      <a:gd name="T18" fmla="*/ 241 w 1209"/>
                      <a:gd name="T19"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9" h="907">
                        <a:moveTo>
                          <a:pt x="241" y="907"/>
                        </a:moveTo>
                        <a:lnTo>
                          <a:pt x="967" y="907"/>
                        </a:lnTo>
                        <a:cubicBezTo>
                          <a:pt x="1101" y="907"/>
                          <a:pt x="1209" y="799"/>
                          <a:pt x="1209" y="665"/>
                        </a:cubicBezTo>
                        <a:cubicBezTo>
                          <a:pt x="1209" y="665"/>
                          <a:pt x="1209" y="665"/>
                          <a:pt x="1209" y="665"/>
                        </a:cubicBezTo>
                        <a:lnTo>
                          <a:pt x="1209" y="242"/>
                        </a:lnTo>
                        <a:cubicBezTo>
                          <a:pt x="1209" y="108"/>
                          <a:pt x="1101" y="0"/>
                          <a:pt x="967" y="0"/>
                        </a:cubicBezTo>
                        <a:lnTo>
                          <a:pt x="241" y="0"/>
                        </a:lnTo>
                        <a:cubicBezTo>
                          <a:pt x="108" y="0"/>
                          <a:pt x="0" y="108"/>
                          <a:pt x="0" y="242"/>
                        </a:cubicBezTo>
                        <a:lnTo>
                          <a:pt x="0" y="665"/>
                        </a:lnTo>
                        <a:cubicBezTo>
                          <a:pt x="0" y="799"/>
                          <a:pt x="108" y="907"/>
                          <a:pt x="241" y="9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70">
                    <a:extLst>
                      <a:ext uri="{FF2B5EF4-FFF2-40B4-BE49-F238E27FC236}">
                        <a16:creationId xmlns:a16="http://schemas.microsoft.com/office/drawing/2014/main" id="{10B7ADBA-175C-471D-80BB-A2E96FDF72AC}"/>
                      </a:ext>
                    </a:extLst>
                  </p:cNvPr>
                  <p:cNvSpPr>
                    <a:spLocks noChangeArrowheads="1"/>
                  </p:cNvSpPr>
                  <p:nvPr/>
                </p:nvSpPr>
                <p:spPr bwMode="auto">
                  <a:xfrm>
                    <a:off x="2315" y="2547"/>
                    <a:ext cx="3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桥接驱动器</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72">
                    <a:extLst>
                      <a:ext uri="{FF2B5EF4-FFF2-40B4-BE49-F238E27FC236}">
                        <a16:creationId xmlns:a16="http://schemas.microsoft.com/office/drawing/2014/main" id="{736BABF7-91D3-4777-91B0-4BFD1D773FAC}"/>
                      </a:ext>
                    </a:extLst>
                  </p:cNvPr>
                  <p:cNvSpPr>
                    <a:spLocks noChangeArrowheads="1"/>
                  </p:cNvSpPr>
                  <p:nvPr/>
                </p:nvSpPr>
                <p:spPr bwMode="auto">
                  <a:xfrm>
                    <a:off x="2541" y="2646"/>
                    <a:ext cx="8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Freeform 54">
                    <a:extLst>
                      <a:ext uri="{FF2B5EF4-FFF2-40B4-BE49-F238E27FC236}">
                        <a16:creationId xmlns:a16="http://schemas.microsoft.com/office/drawing/2014/main" id="{8963BD39-F4AF-421A-86A7-61298720D7E5}"/>
                      </a:ext>
                    </a:extLst>
                  </p:cNvPr>
                  <p:cNvSpPr>
                    <a:spLocks/>
                  </p:cNvSpPr>
                  <p:nvPr/>
                </p:nvSpPr>
                <p:spPr bwMode="auto">
                  <a:xfrm>
                    <a:off x="2815" y="1506"/>
                    <a:ext cx="318" cy="297"/>
                  </a:xfrm>
                  <a:custGeom>
                    <a:avLst/>
                    <a:gdLst>
                      <a:gd name="T0" fmla="*/ 242 w 968"/>
                      <a:gd name="T1" fmla="*/ 907 h 907"/>
                      <a:gd name="T2" fmla="*/ 726 w 968"/>
                      <a:gd name="T3" fmla="*/ 907 h 907"/>
                      <a:gd name="T4" fmla="*/ 968 w 968"/>
                      <a:gd name="T5" fmla="*/ 666 h 907"/>
                      <a:gd name="T6" fmla="*/ 968 w 968"/>
                      <a:gd name="T7" fmla="*/ 666 h 907"/>
                      <a:gd name="T8" fmla="*/ 968 w 968"/>
                      <a:gd name="T9" fmla="*/ 242 h 907"/>
                      <a:gd name="T10" fmla="*/ 726 w 968"/>
                      <a:gd name="T11" fmla="*/ 0 h 907"/>
                      <a:gd name="T12" fmla="*/ 242 w 968"/>
                      <a:gd name="T13" fmla="*/ 0 h 907"/>
                      <a:gd name="T14" fmla="*/ 0 w 968"/>
                      <a:gd name="T15" fmla="*/ 242 h 907"/>
                      <a:gd name="T16" fmla="*/ 0 w 968"/>
                      <a:gd name="T17" fmla="*/ 242 h 907"/>
                      <a:gd name="T18" fmla="*/ 0 w 968"/>
                      <a:gd name="T19" fmla="*/ 666 h 907"/>
                      <a:gd name="T20" fmla="*/ 242 w 968"/>
                      <a:gd name="T21"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8" h="907">
                        <a:moveTo>
                          <a:pt x="242" y="907"/>
                        </a:moveTo>
                        <a:lnTo>
                          <a:pt x="726" y="907"/>
                        </a:lnTo>
                        <a:cubicBezTo>
                          <a:pt x="860" y="907"/>
                          <a:pt x="968" y="799"/>
                          <a:pt x="968" y="666"/>
                        </a:cubicBezTo>
                        <a:cubicBezTo>
                          <a:pt x="968" y="666"/>
                          <a:pt x="968" y="666"/>
                          <a:pt x="968" y="666"/>
                        </a:cubicBezTo>
                        <a:lnTo>
                          <a:pt x="968" y="242"/>
                        </a:lnTo>
                        <a:cubicBezTo>
                          <a:pt x="968" y="109"/>
                          <a:pt x="860" y="0"/>
                          <a:pt x="726" y="0"/>
                        </a:cubicBezTo>
                        <a:lnTo>
                          <a:pt x="242" y="0"/>
                        </a:lnTo>
                        <a:cubicBezTo>
                          <a:pt x="109" y="0"/>
                          <a:pt x="0" y="109"/>
                          <a:pt x="0" y="242"/>
                        </a:cubicBezTo>
                        <a:lnTo>
                          <a:pt x="0" y="242"/>
                        </a:lnTo>
                        <a:lnTo>
                          <a:pt x="0" y="666"/>
                        </a:lnTo>
                        <a:cubicBezTo>
                          <a:pt x="0" y="799"/>
                          <a:pt x="109" y="907"/>
                          <a:pt x="242" y="907"/>
                        </a:cubicBezTo>
                        <a:close/>
                      </a:path>
                    </a:pathLst>
                  </a:custGeom>
                  <a:solidFill>
                    <a:srgbClr val="FFCC6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55">
                    <a:extLst>
                      <a:ext uri="{FF2B5EF4-FFF2-40B4-BE49-F238E27FC236}">
                        <a16:creationId xmlns:a16="http://schemas.microsoft.com/office/drawing/2014/main" id="{BCC30948-CEC9-4F4F-BDAE-BF6480C5CA7A}"/>
                      </a:ext>
                    </a:extLst>
                  </p:cNvPr>
                  <p:cNvSpPr>
                    <a:spLocks/>
                  </p:cNvSpPr>
                  <p:nvPr/>
                </p:nvSpPr>
                <p:spPr bwMode="auto">
                  <a:xfrm>
                    <a:off x="2815" y="1506"/>
                    <a:ext cx="318" cy="297"/>
                  </a:xfrm>
                  <a:custGeom>
                    <a:avLst/>
                    <a:gdLst>
                      <a:gd name="T0" fmla="*/ 242 w 968"/>
                      <a:gd name="T1" fmla="*/ 907 h 907"/>
                      <a:gd name="T2" fmla="*/ 726 w 968"/>
                      <a:gd name="T3" fmla="*/ 907 h 907"/>
                      <a:gd name="T4" fmla="*/ 968 w 968"/>
                      <a:gd name="T5" fmla="*/ 666 h 907"/>
                      <a:gd name="T6" fmla="*/ 968 w 968"/>
                      <a:gd name="T7" fmla="*/ 666 h 907"/>
                      <a:gd name="T8" fmla="*/ 968 w 968"/>
                      <a:gd name="T9" fmla="*/ 242 h 907"/>
                      <a:gd name="T10" fmla="*/ 726 w 968"/>
                      <a:gd name="T11" fmla="*/ 0 h 907"/>
                      <a:gd name="T12" fmla="*/ 242 w 968"/>
                      <a:gd name="T13" fmla="*/ 0 h 907"/>
                      <a:gd name="T14" fmla="*/ 0 w 968"/>
                      <a:gd name="T15" fmla="*/ 242 h 907"/>
                      <a:gd name="T16" fmla="*/ 0 w 968"/>
                      <a:gd name="T17" fmla="*/ 242 h 907"/>
                      <a:gd name="T18" fmla="*/ 0 w 968"/>
                      <a:gd name="T19" fmla="*/ 666 h 907"/>
                      <a:gd name="T20" fmla="*/ 242 w 968"/>
                      <a:gd name="T21"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8" h="907">
                        <a:moveTo>
                          <a:pt x="242" y="907"/>
                        </a:moveTo>
                        <a:lnTo>
                          <a:pt x="726" y="907"/>
                        </a:lnTo>
                        <a:cubicBezTo>
                          <a:pt x="860" y="907"/>
                          <a:pt x="968" y="799"/>
                          <a:pt x="968" y="666"/>
                        </a:cubicBezTo>
                        <a:cubicBezTo>
                          <a:pt x="968" y="666"/>
                          <a:pt x="968" y="666"/>
                          <a:pt x="968" y="666"/>
                        </a:cubicBezTo>
                        <a:lnTo>
                          <a:pt x="968" y="242"/>
                        </a:lnTo>
                        <a:cubicBezTo>
                          <a:pt x="968" y="109"/>
                          <a:pt x="860" y="0"/>
                          <a:pt x="726" y="0"/>
                        </a:cubicBezTo>
                        <a:lnTo>
                          <a:pt x="242" y="0"/>
                        </a:lnTo>
                        <a:cubicBezTo>
                          <a:pt x="109" y="0"/>
                          <a:pt x="0" y="109"/>
                          <a:pt x="0" y="242"/>
                        </a:cubicBezTo>
                        <a:lnTo>
                          <a:pt x="0" y="242"/>
                        </a:lnTo>
                        <a:lnTo>
                          <a:pt x="0" y="666"/>
                        </a:lnTo>
                        <a:cubicBezTo>
                          <a:pt x="0" y="799"/>
                          <a:pt x="109" y="907"/>
                          <a:pt x="242" y="9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Rectangle 75">
                    <a:extLst>
                      <a:ext uri="{FF2B5EF4-FFF2-40B4-BE49-F238E27FC236}">
                        <a16:creationId xmlns:a16="http://schemas.microsoft.com/office/drawing/2014/main" id="{30BF7ACF-7A1A-4E63-B437-340265159802}"/>
                      </a:ext>
                    </a:extLst>
                  </p:cNvPr>
                  <p:cNvSpPr>
                    <a:spLocks noChangeArrowheads="1"/>
                  </p:cNvSpPr>
                  <p:nvPr/>
                </p:nvSpPr>
                <p:spPr bwMode="auto">
                  <a:xfrm>
                    <a:off x="2855" y="1557"/>
                    <a:ext cx="17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纽带</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76">
                    <a:extLst>
                      <a:ext uri="{FF2B5EF4-FFF2-40B4-BE49-F238E27FC236}">
                        <a16:creationId xmlns:a16="http://schemas.microsoft.com/office/drawing/2014/main" id="{7902246E-3A90-467F-885A-023CD062ED01}"/>
                      </a:ext>
                    </a:extLst>
                  </p:cNvPr>
                  <p:cNvSpPr>
                    <a:spLocks noChangeArrowheads="1"/>
                  </p:cNvSpPr>
                  <p:nvPr/>
                </p:nvSpPr>
                <p:spPr bwMode="auto">
                  <a:xfrm>
                    <a:off x="2949" y="1656"/>
                    <a:ext cx="8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Freeform 58">
                    <a:extLst>
                      <a:ext uri="{FF2B5EF4-FFF2-40B4-BE49-F238E27FC236}">
                        <a16:creationId xmlns:a16="http://schemas.microsoft.com/office/drawing/2014/main" id="{A287C649-B9C0-4424-BA63-E91AB86669A6}"/>
                      </a:ext>
                    </a:extLst>
                  </p:cNvPr>
                  <p:cNvSpPr>
                    <a:spLocks/>
                  </p:cNvSpPr>
                  <p:nvPr/>
                </p:nvSpPr>
                <p:spPr bwMode="auto">
                  <a:xfrm>
                    <a:off x="2815" y="2496"/>
                    <a:ext cx="318" cy="298"/>
                  </a:xfrm>
                  <a:custGeom>
                    <a:avLst/>
                    <a:gdLst>
                      <a:gd name="T0" fmla="*/ 242 w 968"/>
                      <a:gd name="T1" fmla="*/ 907 h 907"/>
                      <a:gd name="T2" fmla="*/ 726 w 968"/>
                      <a:gd name="T3" fmla="*/ 907 h 907"/>
                      <a:gd name="T4" fmla="*/ 968 w 968"/>
                      <a:gd name="T5" fmla="*/ 665 h 907"/>
                      <a:gd name="T6" fmla="*/ 968 w 968"/>
                      <a:gd name="T7" fmla="*/ 665 h 907"/>
                      <a:gd name="T8" fmla="*/ 968 w 968"/>
                      <a:gd name="T9" fmla="*/ 242 h 907"/>
                      <a:gd name="T10" fmla="*/ 726 w 968"/>
                      <a:gd name="T11" fmla="*/ 0 h 907"/>
                      <a:gd name="T12" fmla="*/ 242 w 968"/>
                      <a:gd name="T13" fmla="*/ 0 h 907"/>
                      <a:gd name="T14" fmla="*/ 0 w 968"/>
                      <a:gd name="T15" fmla="*/ 242 h 907"/>
                      <a:gd name="T16" fmla="*/ 0 w 968"/>
                      <a:gd name="T17" fmla="*/ 242 h 907"/>
                      <a:gd name="T18" fmla="*/ 0 w 968"/>
                      <a:gd name="T19" fmla="*/ 665 h 907"/>
                      <a:gd name="T20" fmla="*/ 242 w 968"/>
                      <a:gd name="T21"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8" h="907">
                        <a:moveTo>
                          <a:pt x="242" y="907"/>
                        </a:moveTo>
                        <a:lnTo>
                          <a:pt x="726" y="907"/>
                        </a:lnTo>
                        <a:cubicBezTo>
                          <a:pt x="860" y="907"/>
                          <a:pt x="968" y="799"/>
                          <a:pt x="968" y="665"/>
                        </a:cubicBezTo>
                        <a:cubicBezTo>
                          <a:pt x="968" y="665"/>
                          <a:pt x="968" y="665"/>
                          <a:pt x="968" y="665"/>
                        </a:cubicBezTo>
                        <a:lnTo>
                          <a:pt x="968" y="242"/>
                        </a:lnTo>
                        <a:cubicBezTo>
                          <a:pt x="968" y="108"/>
                          <a:pt x="860" y="0"/>
                          <a:pt x="726" y="0"/>
                        </a:cubicBezTo>
                        <a:lnTo>
                          <a:pt x="242" y="0"/>
                        </a:lnTo>
                        <a:cubicBezTo>
                          <a:pt x="109" y="0"/>
                          <a:pt x="0" y="108"/>
                          <a:pt x="0" y="242"/>
                        </a:cubicBezTo>
                        <a:lnTo>
                          <a:pt x="0" y="242"/>
                        </a:lnTo>
                        <a:lnTo>
                          <a:pt x="0" y="665"/>
                        </a:lnTo>
                        <a:cubicBezTo>
                          <a:pt x="0" y="799"/>
                          <a:pt x="109" y="907"/>
                          <a:pt x="242" y="907"/>
                        </a:cubicBezTo>
                        <a:close/>
                      </a:path>
                    </a:pathLst>
                  </a:custGeom>
                  <a:solidFill>
                    <a:srgbClr val="CC99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59">
                    <a:extLst>
                      <a:ext uri="{FF2B5EF4-FFF2-40B4-BE49-F238E27FC236}">
                        <a16:creationId xmlns:a16="http://schemas.microsoft.com/office/drawing/2014/main" id="{DBFEA1B1-6CA2-4398-886B-DE56B356E57D}"/>
                      </a:ext>
                    </a:extLst>
                  </p:cNvPr>
                  <p:cNvSpPr>
                    <a:spLocks/>
                  </p:cNvSpPr>
                  <p:nvPr/>
                </p:nvSpPr>
                <p:spPr bwMode="auto">
                  <a:xfrm>
                    <a:off x="2815" y="2496"/>
                    <a:ext cx="318" cy="297"/>
                  </a:xfrm>
                  <a:custGeom>
                    <a:avLst/>
                    <a:gdLst>
                      <a:gd name="T0" fmla="*/ 242 w 968"/>
                      <a:gd name="T1" fmla="*/ 907 h 907"/>
                      <a:gd name="T2" fmla="*/ 726 w 968"/>
                      <a:gd name="T3" fmla="*/ 907 h 907"/>
                      <a:gd name="T4" fmla="*/ 968 w 968"/>
                      <a:gd name="T5" fmla="*/ 665 h 907"/>
                      <a:gd name="T6" fmla="*/ 968 w 968"/>
                      <a:gd name="T7" fmla="*/ 665 h 907"/>
                      <a:gd name="T8" fmla="*/ 968 w 968"/>
                      <a:gd name="T9" fmla="*/ 242 h 907"/>
                      <a:gd name="T10" fmla="*/ 726 w 968"/>
                      <a:gd name="T11" fmla="*/ 0 h 907"/>
                      <a:gd name="T12" fmla="*/ 242 w 968"/>
                      <a:gd name="T13" fmla="*/ 0 h 907"/>
                      <a:gd name="T14" fmla="*/ 0 w 968"/>
                      <a:gd name="T15" fmla="*/ 242 h 907"/>
                      <a:gd name="T16" fmla="*/ 0 w 968"/>
                      <a:gd name="T17" fmla="*/ 242 h 907"/>
                      <a:gd name="T18" fmla="*/ 0 w 968"/>
                      <a:gd name="T19" fmla="*/ 665 h 907"/>
                      <a:gd name="T20" fmla="*/ 242 w 968"/>
                      <a:gd name="T21" fmla="*/ 907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8" h="907">
                        <a:moveTo>
                          <a:pt x="242" y="907"/>
                        </a:moveTo>
                        <a:lnTo>
                          <a:pt x="726" y="907"/>
                        </a:lnTo>
                        <a:cubicBezTo>
                          <a:pt x="860" y="907"/>
                          <a:pt x="968" y="799"/>
                          <a:pt x="968" y="665"/>
                        </a:cubicBezTo>
                        <a:cubicBezTo>
                          <a:pt x="968" y="665"/>
                          <a:pt x="968" y="665"/>
                          <a:pt x="968" y="665"/>
                        </a:cubicBezTo>
                        <a:lnTo>
                          <a:pt x="968" y="242"/>
                        </a:lnTo>
                        <a:cubicBezTo>
                          <a:pt x="968" y="108"/>
                          <a:pt x="860" y="0"/>
                          <a:pt x="726" y="0"/>
                        </a:cubicBezTo>
                        <a:lnTo>
                          <a:pt x="242" y="0"/>
                        </a:lnTo>
                        <a:cubicBezTo>
                          <a:pt x="109" y="0"/>
                          <a:pt x="0" y="108"/>
                          <a:pt x="0" y="242"/>
                        </a:cubicBezTo>
                        <a:lnTo>
                          <a:pt x="0" y="242"/>
                        </a:lnTo>
                        <a:lnTo>
                          <a:pt x="0" y="665"/>
                        </a:lnTo>
                        <a:cubicBezTo>
                          <a:pt x="0" y="799"/>
                          <a:pt x="109" y="907"/>
                          <a:pt x="242" y="907"/>
                        </a:cubicBez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79">
                    <a:extLst>
                      <a:ext uri="{FF2B5EF4-FFF2-40B4-BE49-F238E27FC236}">
                        <a16:creationId xmlns:a16="http://schemas.microsoft.com/office/drawing/2014/main" id="{2927EA14-EE30-44D8-ABF1-3ABAFFCB6360}"/>
                      </a:ext>
                    </a:extLst>
                  </p:cNvPr>
                  <p:cNvSpPr>
                    <a:spLocks noChangeArrowheads="1"/>
                  </p:cNvSpPr>
                  <p:nvPr/>
                </p:nvSpPr>
                <p:spPr bwMode="auto">
                  <a:xfrm>
                    <a:off x="2855" y="2547"/>
                    <a:ext cx="17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纽带</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1" name="Rectangle 80">
                    <a:extLst>
                      <a:ext uri="{FF2B5EF4-FFF2-40B4-BE49-F238E27FC236}">
                        <a16:creationId xmlns:a16="http://schemas.microsoft.com/office/drawing/2014/main" id="{60B5A065-4C58-4A50-8267-29C824A39164}"/>
                      </a:ext>
                    </a:extLst>
                  </p:cNvPr>
                  <p:cNvSpPr>
                    <a:spLocks noChangeArrowheads="1"/>
                  </p:cNvSpPr>
                  <p:nvPr/>
                </p:nvSpPr>
                <p:spPr bwMode="auto">
                  <a:xfrm>
                    <a:off x="2949" y="2646"/>
                    <a:ext cx="8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Line 62">
                    <a:extLst>
                      <a:ext uri="{FF2B5EF4-FFF2-40B4-BE49-F238E27FC236}">
                        <a16:creationId xmlns:a16="http://schemas.microsoft.com/office/drawing/2014/main" id="{44E8EFC2-B025-4300-947F-C2EE87FDD806}"/>
                      </a:ext>
                    </a:extLst>
                  </p:cNvPr>
                  <p:cNvSpPr>
                    <a:spLocks noChangeShapeType="1"/>
                  </p:cNvSpPr>
                  <p:nvPr/>
                </p:nvSpPr>
                <p:spPr bwMode="auto">
                  <a:xfrm>
                    <a:off x="2043" y="1655"/>
                    <a:ext cx="158"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63">
                    <a:extLst>
                      <a:ext uri="{FF2B5EF4-FFF2-40B4-BE49-F238E27FC236}">
                        <a16:creationId xmlns:a16="http://schemas.microsoft.com/office/drawing/2014/main" id="{7EF027F1-DBB4-47BB-AEB5-506E40B4D0C9}"/>
                      </a:ext>
                    </a:extLst>
                  </p:cNvPr>
                  <p:cNvSpPr>
                    <a:spLocks/>
                  </p:cNvSpPr>
                  <p:nvPr/>
                </p:nvSpPr>
                <p:spPr bwMode="auto">
                  <a:xfrm>
                    <a:off x="2189" y="1629"/>
                    <a:ext cx="52" cy="52"/>
                  </a:xfrm>
                  <a:custGeom>
                    <a:avLst/>
                    <a:gdLst>
                      <a:gd name="T0" fmla="*/ 159 w 159"/>
                      <a:gd name="T1" fmla="*/ 79 h 158"/>
                      <a:gd name="T2" fmla="*/ 0 w 159"/>
                      <a:gd name="T3" fmla="*/ 158 h 158"/>
                      <a:gd name="T4" fmla="*/ 0 w 159"/>
                      <a:gd name="T5" fmla="*/ 0 h 158"/>
                      <a:gd name="T6" fmla="*/ 0 w 159"/>
                      <a:gd name="T7" fmla="*/ 0 h 158"/>
                      <a:gd name="T8" fmla="*/ 159 w 159"/>
                      <a:gd name="T9" fmla="*/ 79 h 158"/>
                    </a:gdLst>
                    <a:ahLst/>
                    <a:cxnLst>
                      <a:cxn ang="0">
                        <a:pos x="T0" y="T1"/>
                      </a:cxn>
                      <a:cxn ang="0">
                        <a:pos x="T2" y="T3"/>
                      </a:cxn>
                      <a:cxn ang="0">
                        <a:pos x="T4" y="T5"/>
                      </a:cxn>
                      <a:cxn ang="0">
                        <a:pos x="T6" y="T7"/>
                      </a:cxn>
                      <a:cxn ang="0">
                        <a:pos x="T8" y="T9"/>
                      </a:cxn>
                    </a:cxnLst>
                    <a:rect l="0" t="0" r="r" b="b"/>
                    <a:pathLst>
                      <a:path w="159" h="158">
                        <a:moveTo>
                          <a:pt x="159" y="79"/>
                        </a:moveTo>
                        <a:lnTo>
                          <a:pt x="0" y="158"/>
                        </a:lnTo>
                        <a:cubicBezTo>
                          <a:pt x="25" y="108"/>
                          <a:pt x="25" y="50"/>
                          <a:pt x="0" y="0"/>
                        </a:cubicBezTo>
                        <a:lnTo>
                          <a:pt x="0" y="0"/>
                        </a:lnTo>
                        <a:lnTo>
                          <a:pt x="159" y="79"/>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Line 64">
                    <a:extLst>
                      <a:ext uri="{FF2B5EF4-FFF2-40B4-BE49-F238E27FC236}">
                        <a16:creationId xmlns:a16="http://schemas.microsoft.com/office/drawing/2014/main" id="{CB426739-E5F0-47E9-B353-CDDF921EB9C9}"/>
                      </a:ext>
                    </a:extLst>
                  </p:cNvPr>
                  <p:cNvSpPr>
                    <a:spLocks noChangeShapeType="1"/>
                  </p:cNvSpPr>
                  <p:nvPr/>
                </p:nvSpPr>
                <p:spPr bwMode="auto">
                  <a:xfrm>
                    <a:off x="2637" y="1655"/>
                    <a:ext cx="139"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65">
                    <a:extLst>
                      <a:ext uri="{FF2B5EF4-FFF2-40B4-BE49-F238E27FC236}">
                        <a16:creationId xmlns:a16="http://schemas.microsoft.com/office/drawing/2014/main" id="{24C28581-080D-4849-8087-FD5023FA88B5}"/>
                      </a:ext>
                    </a:extLst>
                  </p:cNvPr>
                  <p:cNvSpPr>
                    <a:spLocks/>
                  </p:cNvSpPr>
                  <p:nvPr/>
                </p:nvSpPr>
                <p:spPr bwMode="auto">
                  <a:xfrm>
                    <a:off x="2764" y="1629"/>
                    <a:ext cx="51" cy="52"/>
                  </a:xfrm>
                  <a:custGeom>
                    <a:avLst/>
                    <a:gdLst>
                      <a:gd name="T0" fmla="*/ 158 w 158"/>
                      <a:gd name="T1" fmla="*/ 79 h 158"/>
                      <a:gd name="T2" fmla="*/ 0 w 158"/>
                      <a:gd name="T3" fmla="*/ 158 h 158"/>
                      <a:gd name="T4" fmla="*/ 0 w 158"/>
                      <a:gd name="T5" fmla="*/ 0 h 158"/>
                      <a:gd name="T6" fmla="*/ 158 w 158"/>
                      <a:gd name="T7" fmla="*/ 79 h 158"/>
                    </a:gdLst>
                    <a:ahLst/>
                    <a:cxnLst>
                      <a:cxn ang="0">
                        <a:pos x="T0" y="T1"/>
                      </a:cxn>
                      <a:cxn ang="0">
                        <a:pos x="T2" y="T3"/>
                      </a:cxn>
                      <a:cxn ang="0">
                        <a:pos x="T4" y="T5"/>
                      </a:cxn>
                      <a:cxn ang="0">
                        <a:pos x="T6" y="T7"/>
                      </a:cxn>
                    </a:cxnLst>
                    <a:rect l="0" t="0" r="r" b="b"/>
                    <a:pathLst>
                      <a:path w="158" h="158">
                        <a:moveTo>
                          <a:pt x="158" y="79"/>
                        </a:moveTo>
                        <a:lnTo>
                          <a:pt x="0" y="158"/>
                        </a:lnTo>
                        <a:cubicBezTo>
                          <a:pt x="25" y="108"/>
                          <a:pt x="25" y="50"/>
                          <a:pt x="0" y="0"/>
                        </a:cubicBezTo>
                        <a:lnTo>
                          <a:pt x="158" y="79"/>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6">
                    <a:extLst>
                      <a:ext uri="{FF2B5EF4-FFF2-40B4-BE49-F238E27FC236}">
                        <a16:creationId xmlns:a16="http://schemas.microsoft.com/office/drawing/2014/main" id="{F3277598-03E2-4BE3-BBEA-EC8BBE39A44B}"/>
                      </a:ext>
                    </a:extLst>
                  </p:cNvPr>
                  <p:cNvSpPr>
                    <a:spLocks/>
                  </p:cNvSpPr>
                  <p:nvPr/>
                </p:nvSpPr>
                <p:spPr bwMode="auto">
                  <a:xfrm>
                    <a:off x="3133" y="1655"/>
                    <a:ext cx="1548" cy="50"/>
                  </a:xfrm>
                  <a:custGeom>
                    <a:avLst/>
                    <a:gdLst>
                      <a:gd name="T0" fmla="*/ 0 w 1548"/>
                      <a:gd name="T1" fmla="*/ 0 h 50"/>
                      <a:gd name="T2" fmla="*/ 1548 w 1548"/>
                      <a:gd name="T3" fmla="*/ 0 h 50"/>
                      <a:gd name="T4" fmla="*/ 1548 w 1548"/>
                      <a:gd name="T5" fmla="*/ 50 h 50"/>
                    </a:gdLst>
                    <a:ahLst/>
                    <a:cxnLst>
                      <a:cxn ang="0">
                        <a:pos x="T0" y="T1"/>
                      </a:cxn>
                      <a:cxn ang="0">
                        <a:pos x="T2" y="T3"/>
                      </a:cxn>
                      <a:cxn ang="0">
                        <a:pos x="T4" y="T5"/>
                      </a:cxn>
                    </a:cxnLst>
                    <a:rect l="0" t="0" r="r" b="b"/>
                    <a:pathLst>
                      <a:path w="1548" h="50">
                        <a:moveTo>
                          <a:pt x="0" y="0"/>
                        </a:moveTo>
                        <a:lnTo>
                          <a:pt x="1548" y="0"/>
                        </a:lnTo>
                        <a:lnTo>
                          <a:pt x="1548" y="50"/>
                        </a:lnTo>
                      </a:path>
                    </a:pathLst>
                  </a:custGeom>
                  <a:noFill/>
                  <a:ln w="14288" cap="rnd">
                    <a:solidFill>
                      <a:srgbClr val="48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67">
                    <a:extLst>
                      <a:ext uri="{FF2B5EF4-FFF2-40B4-BE49-F238E27FC236}">
                        <a16:creationId xmlns:a16="http://schemas.microsoft.com/office/drawing/2014/main" id="{0B4CACFC-D6CD-4E04-8F3F-4884AC87EF08}"/>
                      </a:ext>
                    </a:extLst>
                  </p:cNvPr>
                  <p:cNvSpPr>
                    <a:spLocks/>
                  </p:cNvSpPr>
                  <p:nvPr/>
                </p:nvSpPr>
                <p:spPr bwMode="auto">
                  <a:xfrm>
                    <a:off x="4655" y="1692"/>
                    <a:ext cx="52" cy="52"/>
                  </a:xfrm>
                  <a:custGeom>
                    <a:avLst/>
                    <a:gdLst>
                      <a:gd name="T0" fmla="*/ 80 w 159"/>
                      <a:gd name="T1" fmla="*/ 159 h 159"/>
                      <a:gd name="T2" fmla="*/ 0 w 159"/>
                      <a:gd name="T3" fmla="*/ 0 h 159"/>
                      <a:gd name="T4" fmla="*/ 159 w 159"/>
                      <a:gd name="T5" fmla="*/ 0 h 159"/>
                      <a:gd name="T6" fmla="*/ 159 w 159"/>
                      <a:gd name="T7" fmla="*/ 0 h 159"/>
                      <a:gd name="T8" fmla="*/ 80 w 159"/>
                      <a:gd name="T9" fmla="*/ 159 h 159"/>
                    </a:gdLst>
                    <a:ahLst/>
                    <a:cxnLst>
                      <a:cxn ang="0">
                        <a:pos x="T0" y="T1"/>
                      </a:cxn>
                      <a:cxn ang="0">
                        <a:pos x="T2" y="T3"/>
                      </a:cxn>
                      <a:cxn ang="0">
                        <a:pos x="T4" y="T5"/>
                      </a:cxn>
                      <a:cxn ang="0">
                        <a:pos x="T6" y="T7"/>
                      </a:cxn>
                      <a:cxn ang="0">
                        <a:pos x="T8" y="T9"/>
                      </a:cxn>
                    </a:cxnLst>
                    <a:rect l="0" t="0" r="r" b="b"/>
                    <a:pathLst>
                      <a:path w="159" h="159">
                        <a:moveTo>
                          <a:pt x="80" y="159"/>
                        </a:moveTo>
                        <a:lnTo>
                          <a:pt x="0" y="0"/>
                        </a:lnTo>
                        <a:cubicBezTo>
                          <a:pt x="50" y="25"/>
                          <a:pt x="109" y="25"/>
                          <a:pt x="159" y="0"/>
                        </a:cubicBezTo>
                        <a:lnTo>
                          <a:pt x="159" y="0"/>
                        </a:lnTo>
                        <a:lnTo>
                          <a:pt x="80" y="159"/>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8">
                    <a:extLst>
                      <a:ext uri="{FF2B5EF4-FFF2-40B4-BE49-F238E27FC236}">
                        <a16:creationId xmlns:a16="http://schemas.microsoft.com/office/drawing/2014/main" id="{77AB451A-F632-44BA-A0A6-E56C08D699DE}"/>
                      </a:ext>
                    </a:extLst>
                  </p:cNvPr>
                  <p:cNvSpPr>
                    <a:spLocks/>
                  </p:cNvSpPr>
                  <p:nvPr/>
                </p:nvSpPr>
                <p:spPr bwMode="auto">
                  <a:xfrm>
                    <a:off x="3133" y="2610"/>
                    <a:ext cx="1569" cy="35"/>
                  </a:xfrm>
                  <a:custGeom>
                    <a:avLst/>
                    <a:gdLst>
                      <a:gd name="T0" fmla="*/ 0 w 1569"/>
                      <a:gd name="T1" fmla="*/ 35 h 35"/>
                      <a:gd name="T2" fmla="*/ 1569 w 1569"/>
                      <a:gd name="T3" fmla="*/ 35 h 35"/>
                      <a:gd name="T4" fmla="*/ 1569 w 1569"/>
                      <a:gd name="T5" fmla="*/ 0 h 35"/>
                    </a:gdLst>
                    <a:ahLst/>
                    <a:cxnLst>
                      <a:cxn ang="0">
                        <a:pos x="T0" y="T1"/>
                      </a:cxn>
                      <a:cxn ang="0">
                        <a:pos x="T2" y="T3"/>
                      </a:cxn>
                      <a:cxn ang="0">
                        <a:pos x="T4" y="T5"/>
                      </a:cxn>
                    </a:cxnLst>
                    <a:rect l="0" t="0" r="r" b="b"/>
                    <a:pathLst>
                      <a:path w="1569" h="35">
                        <a:moveTo>
                          <a:pt x="0" y="35"/>
                        </a:moveTo>
                        <a:lnTo>
                          <a:pt x="1569" y="35"/>
                        </a:lnTo>
                        <a:lnTo>
                          <a:pt x="1569" y="0"/>
                        </a:lnTo>
                      </a:path>
                    </a:pathLst>
                  </a:custGeom>
                  <a:noFill/>
                  <a:ln w="14288" cap="rnd">
                    <a:solidFill>
                      <a:srgbClr val="48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69">
                    <a:extLst>
                      <a:ext uri="{FF2B5EF4-FFF2-40B4-BE49-F238E27FC236}">
                        <a16:creationId xmlns:a16="http://schemas.microsoft.com/office/drawing/2014/main" id="{3F12CE4E-83FA-4DDB-A3C4-0A9FD3BCE546}"/>
                      </a:ext>
                    </a:extLst>
                  </p:cNvPr>
                  <p:cNvSpPr>
                    <a:spLocks/>
                  </p:cNvSpPr>
                  <p:nvPr/>
                </p:nvSpPr>
                <p:spPr bwMode="auto">
                  <a:xfrm>
                    <a:off x="4676" y="2571"/>
                    <a:ext cx="52" cy="52"/>
                  </a:xfrm>
                  <a:custGeom>
                    <a:avLst/>
                    <a:gdLst>
                      <a:gd name="T0" fmla="*/ 80 w 159"/>
                      <a:gd name="T1" fmla="*/ 0 h 159"/>
                      <a:gd name="T2" fmla="*/ 159 w 159"/>
                      <a:gd name="T3" fmla="*/ 159 h 159"/>
                      <a:gd name="T4" fmla="*/ 0 w 159"/>
                      <a:gd name="T5" fmla="*/ 159 h 159"/>
                      <a:gd name="T6" fmla="*/ 0 w 159"/>
                      <a:gd name="T7" fmla="*/ 159 h 159"/>
                      <a:gd name="T8" fmla="*/ 80 w 159"/>
                      <a:gd name="T9" fmla="*/ 0 h 159"/>
                    </a:gdLst>
                    <a:ahLst/>
                    <a:cxnLst>
                      <a:cxn ang="0">
                        <a:pos x="T0" y="T1"/>
                      </a:cxn>
                      <a:cxn ang="0">
                        <a:pos x="T2" y="T3"/>
                      </a:cxn>
                      <a:cxn ang="0">
                        <a:pos x="T4" y="T5"/>
                      </a:cxn>
                      <a:cxn ang="0">
                        <a:pos x="T6" y="T7"/>
                      </a:cxn>
                      <a:cxn ang="0">
                        <a:pos x="T8" y="T9"/>
                      </a:cxn>
                    </a:cxnLst>
                    <a:rect l="0" t="0" r="r" b="b"/>
                    <a:pathLst>
                      <a:path w="159" h="159">
                        <a:moveTo>
                          <a:pt x="80" y="0"/>
                        </a:moveTo>
                        <a:lnTo>
                          <a:pt x="159" y="159"/>
                        </a:lnTo>
                        <a:cubicBezTo>
                          <a:pt x="109" y="134"/>
                          <a:pt x="50" y="134"/>
                          <a:pt x="0" y="159"/>
                        </a:cubicBezTo>
                        <a:lnTo>
                          <a:pt x="0" y="159"/>
                        </a:lnTo>
                        <a:lnTo>
                          <a:pt x="80" y="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Line 70">
                    <a:extLst>
                      <a:ext uri="{FF2B5EF4-FFF2-40B4-BE49-F238E27FC236}">
                        <a16:creationId xmlns:a16="http://schemas.microsoft.com/office/drawing/2014/main" id="{0F2183B7-8EAF-4D2B-8377-865BD368A3F6}"/>
                      </a:ext>
                    </a:extLst>
                  </p:cNvPr>
                  <p:cNvSpPr>
                    <a:spLocks noChangeShapeType="1"/>
                  </p:cNvSpPr>
                  <p:nvPr/>
                </p:nvSpPr>
                <p:spPr bwMode="auto">
                  <a:xfrm>
                    <a:off x="2637" y="2645"/>
                    <a:ext cx="139"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71">
                    <a:extLst>
                      <a:ext uri="{FF2B5EF4-FFF2-40B4-BE49-F238E27FC236}">
                        <a16:creationId xmlns:a16="http://schemas.microsoft.com/office/drawing/2014/main" id="{660DAB15-453F-46B2-9814-A92CC3B77EC2}"/>
                      </a:ext>
                    </a:extLst>
                  </p:cNvPr>
                  <p:cNvSpPr>
                    <a:spLocks/>
                  </p:cNvSpPr>
                  <p:nvPr/>
                </p:nvSpPr>
                <p:spPr bwMode="auto">
                  <a:xfrm>
                    <a:off x="2764" y="2619"/>
                    <a:ext cx="51" cy="52"/>
                  </a:xfrm>
                  <a:custGeom>
                    <a:avLst/>
                    <a:gdLst>
                      <a:gd name="T0" fmla="*/ 158 w 158"/>
                      <a:gd name="T1" fmla="*/ 80 h 159"/>
                      <a:gd name="T2" fmla="*/ 0 w 158"/>
                      <a:gd name="T3" fmla="*/ 159 h 159"/>
                      <a:gd name="T4" fmla="*/ 0 w 158"/>
                      <a:gd name="T5" fmla="*/ 0 h 159"/>
                      <a:gd name="T6" fmla="*/ 158 w 158"/>
                      <a:gd name="T7" fmla="*/ 80 h 159"/>
                    </a:gdLst>
                    <a:ahLst/>
                    <a:cxnLst>
                      <a:cxn ang="0">
                        <a:pos x="T0" y="T1"/>
                      </a:cxn>
                      <a:cxn ang="0">
                        <a:pos x="T2" y="T3"/>
                      </a:cxn>
                      <a:cxn ang="0">
                        <a:pos x="T4" y="T5"/>
                      </a:cxn>
                      <a:cxn ang="0">
                        <a:pos x="T6" y="T7"/>
                      </a:cxn>
                    </a:cxnLst>
                    <a:rect l="0" t="0" r="r" b="b"/>
                    <a:pathLst>
                      <a:path w="158" h="159">
                        <a:moveTo>
                          <a:pt x="158" y="80"/>
                        </a:moveTo>
                        <a:lnTo>
                          <a:pt x="0" y="159"/>
                        </a:lnTo>
                        <a:cubicBezTo>
                          <a:pt x="25" y="109"/>
                          <a:pt x="25" y="50"/>
                          <a:pt x="0" y="0"/>
                        </a:cubicBezTo>
                        <a:lnTo>
                          <a:pt x="158" y="8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Line 72">
                    <a:extLst>
                      <a:ext uri="{FF2B5EF4-FFF2-40B4-BE49-F238E27FC236}">
                        <a16:creationId xmlns:a16="http://schemas.microsoft.com/office/drawing/2014/main" id="{8AB32409-92C7-4D2A-8869-E3F1C7075E05}"/>
                      </a:ext>
                    </a:extLst>
                  </p:cNvPr>
                  <p:cNvSpPr>
                    <a:spLocks noChangeShapeType="1"/>
                  </p:cNvSpPr>
                  <p:nvPr/>
                </p:nvSpPr>
                <p:spPr bwMode="auto">
                  <a:xfrm>
                    <a:off x="2043" y="2645"/>
                    <a:ext cx="158"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73">
                    <a:extLst>
                      <a:ext uri="{FF2B5EF4-FFF2-40B4-BE49-F238E27FC236}">
                        <a16:creationId xmlns:a16="http://schemas.microsoft.com/office/drawing/2014/main" id="{3BE11E93-A2FC-468B-B579-6F1CA70D3A4B}"/>
                      </a:ext>
                    </a:extLst>
                  </p:cNvPr>
                  <p:cNvSpPr>
                    <a:spLocks/>
                  </p:cNvSpPr>
                  <p:nvPr/>
                </p:nvSpPr>
                <p:spPr bwMode="auto">
                  <a:xfrm>
                    <a:off x="2189" y="2619"/>
                    <a:ext cx="52" cy="52"/>
                  </a:xfrm>
                  <a:custGeom>
                    <a:avLst/>
                    <a:gdLst>
                      <a:gd name="T0" fmla="*/ 159 w 159"/>
                      <a:gd name="T1" fmla="*/ 80 h 159"/>
                      <a:gd name="T2" fmla="*/ 0 w 159"/>
                      <a:gd name="T3" fmla="*/ 159 h 159"/>
                      <a:gd name="T4" fmla="*/ 0 w 159"/>
                      <a:gd name="T5" fmla="*/ 0 h 159"/>
                      <a:gd name="T6" fmla="*/ 0 w 159"/>
                      <a:gd name="T7" fmla="*/ 0 h 159"/>
                      <a:gd name="T8" fmla="*/ 159 w 159"/>
                      <a:gd name="T9" fmla="*/ 80 h 159"/>
                    </a:gdLst>
                    <a:ahLst/>
                    <a:cxnLst>
                      <a:cxn ang="0">
                        <a:pos x="T0" y="T1"/>
                      </a:cxn>
                      <a:cxn ang="0">
                        <a:pos x="T2" y="T3"/>
                      </a:cxn>
                      <a:cxn ang="0">
                        <a:pos x="T4" y="T5"/>
                      </a:cxn>
                      <a:cxn ang="0">
                        <a:pos x="T6" y="T7"/>
                      </a:cxn>
                      <a:cxn ang="0">
                        <a:pos x="T8" y="T9"/>
                      </a:cxn>
                    </a:cxnLst>
                    <a:rect l="0" t="0" r="r" b="b"/>
                    <a:pathLst>
                      <a:path w="159" h="159">
                        <a:moveTo>
                          <a:pt x="159" y="80"/>
                        </a:moveTo>
                        <a:lnTo>
                          <a:pt x="0" y="159"/>
                        </a:lnTo>
                        <a:cubicBezTo>
                          <a:pt x="25" y="109"/>
                          <a:pt x="25" y="50"/>
                          <a:pt x="0" y="0"/>
                        </a:cubicBezTo>
                        <a:lnTo>
                          <a:pt x="0" y="0"/>
                        </a:lnTo>
                        <a:lnTo>
                          <a:pt x="159" y="8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74">
                    <a:extLst>
                      <a:ext uri="{FF2B5EF4-FFF2-40B4-BE49-F238E27FC236}">
                        <a16:creationId xmlns:a16="http://schemas.microsoft.com/office/drawing/2014/main" id="{064F19E4-B794-4B0A-BF6E-97789AEC934F}"/>
                      </a:ext>
                    </a:extLst>
                  </p:cNvPr>
                  <p:cNvSpPr>
                    <a:spLocks/>
                  </p:cNvSpPr>
                  <p:nvPr/>
                </p:nvSpPr>
                <p:spPr bwMode="auto">
                  <a:xfrm>
                    <a:off x="4702" y="2279"/>
                    <a:ext cx="50" cy="99"/>
                  </a:xfrm>
                  <a:custGeom>
                    <a:avLst/>
                    <a:gdLst>
                      <a:gd name="T0" fmla="*/ 0 w 50"/>
                      <a:gd name="T1" fmla="*/ 0 h 99"/>
                      <a:gd name="T2" fmla="*/ 50 w 50"/>
                      <a:gd name="T3" fmla="*/ 49 h 99"/>
                      <a:gd name="T4" fmla="*/ 50 w 50"/>
                      <a:gd name="T5" fmla="*/ 49 h 99"/>
                      <a:gd name="T6" fmla="*/ 0 w 50"/>
                      <a:gd name="T7" fmla="*/ 99 h 99"/>
                      <a:gd name="T8" fmla="*/ 0 w 50"/>
                      <a:gd name="T9" fmla="*/ 99 h 99"/>
                    </a:gdLst>
                    <a:ahLst/>
                    <a:cxnLst>
                      <a:cxn ang="0">
                        <a:pos x="T0" y="T1"/>
                      </a:cxn>
                      <a:cxn ang="0">
                        <a:pos x="T2" y="T3"/>
                      </a:cxn>
                      <a:cxn ang="0">
                        <a:pos x="T4" y="T5"/>
                      </a:cxn>
                      <a:cxn ang="0">
                        <a:pos x="T6" y="T7"/>
                      </a:cxn>
                      <a:cxn ang="0">
                        <a:pos x="T8" y="T9"/>
                      </a:cxn>
                    </a:cxnLst>
                    <a:rect l="0" t="0" r="r" b="b"/>
                    <a:pathLst>
                      <a:path w="50" h="99">
                        <a:moveTo>
                          <a:pt x="0" y="0"/>
                        </a:moveTo>
                        <a:cubicBezTo>
                          <a:pt x="27" y="0"/>
                          <a:pt x="50" y="22"/>
                          <a:pt x="50" y="49"/>
                        </a:cubicBezTo>
                        <a:cubicBezTo>
                          <a:pt x="50" y="49"/>
                          <a:pt x="50" y="49"/>
                          <a:pt x="50" y="49"/>
                        </a:cubicBezTo>
                        <a:cubicBezTo>
                          <a:pt x="50" y="76"/>
                          <a:pt x="27" y="99"/>
                          <a:pt x="0" y="99"/>
                        </a:cubicBezTo>
                        <a:cubicBezTo>
                          <a:pt x="0" y="99"/>
                          <a:pt x="0" y="99"/>
                          <a:pt x="0" y="99"/>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75">
                    <a:extLst>
                      <a:ext uri="{FF2B5EF4-FFF2-40B4-BE49-F238E27FC236}">
                        <a16:creationId xmlns:a16="http://schemas.microsoft.com/office/drawing/2014/main" id="{2B76286F-D32B-47A7-90FA-6F334BB91B27}"/>
                      </a:ext>
                    </a:extLst>
                  </p:cNvPr>
                  <p:cNvSpPr>
                    <a:spLocks/>
                  </p:cNvSpPr>
                  <p:nvPr/>
                </p:nvSpPr>
                <p:spPr bwMode="auto">
                  <a:xfrm>
                    <a:off x="4702" y="2308"/>
                    <a:ext cx="50" cy="99"/>
                  </a:xfrm>
                  <a:custGeom>
                    <a:avLst/>
                    <a:gdLst>
                      <a:gd name="T0" fmla="*/ 0 w 50"/>
                      <a:gd name="T1" fmla="*/ 0 h 99"/>
                      <a:gd name="T2" fmla="*/ 50 w 50"/>
                      <a:gd name="T3" fmla="*/ 50 h 99"/>
                      <a:gd name="T4" fmla="*/ 50 w 50"/>
                      <a:gd name="T5" fmla="*/ 50 h 99"/>
                      <a:gd name="T6" fmla="*/ 0 w 50"/>
                      <a:gd name="T7" fmla="*/ 99 h 99"/>
                      <a:gd name="T8" fmla="*/ 0 w 50"/>
                      <a:gd name="T9" fmla="*/ 99 h 99"/>
                    </a:gdLst>
                    <a:ahLst/>
                    <a:cxnLst>
                      <a:cxn ang="0">
                        <a:pos x="T0" y="T1"/>
                      </a:cxn>
                      <a:cxn ang="0">
                        <a:pos x="T2" y="T3"/>
                      </a:cxn>
                      <a:cxn ang="0">
                        <a:pos x="T4" y="T5"/>
                      </a:cxn>
                      <a:cxn ang="0">
                        <a:pos x="T6" y="T7"/>
                      </a:cxn>
                      <a:cxn ang="0">
                        <a:pos x="T8" y="T9"/>
                      </a:cxn>
                    </a:cxnLst>
                    <a:rect l="0" t="0" r="r" b="b"/>
                    <a:pathLst>
                      <a:path w="50" h="99">
                        <a:moveTo>
                          <a:pt x="0" y="0"/>
                        </a:moveTo>
                        <a:cubicBezTo>
                          <a:pt x="27" y="0"/>
                          <a:pt x="50" y="22"/>
                          <a:pt x="50" y="50"/>
                        </a:cubicBezTo>
                        <a:cubicBezTo>
                          <a:pt x="50" y="50"/>
                          <a:pt x="50" y="50"/>
                          <a:pt x="50" y="50"/>
                        </a:cubicBezTo>
                        <a:cubicBezTo>
                          <a:pt x="50" y="77"/>
                          <a:pt x="27" y="99"/>
                          <a:pt x="0" y="99"/>
                        </a:cubicBezTo>
                        <a:cubicBezTo>
                          <a:pt x="0" y="99"/>
                          <a:pt x="0" y="99"/>
                          <a:pt x="0" y="99"/>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76">
                    <a:extLst>
                      <a:ext uri="{FF2B5EF4-FFF2-40B4-BE49-F238E27FC236}">
                        <a16:creationId xmlns:a16="http://schemas.microsoft.com/office/drawing/2014/main" id="{29BCEA35-FBE1-4146-99FB-DEE195600463}"/>
                      </a:ext>
                    </a:extLst>
                  </p:cNvPr>
                  <p:cNvSpPr>
                    <a:spLocks/>
                  </p:cNvSpPr>
                  <p:nvPr/>
                </p:nvSpPr>
                <p:spPr bwMode="auto">
                  <a:xfrm>
                    <a:off x="4702" y="2338"/>
                    <a:ext cx="50" cy="99"/>
                  </a:xfrm>
                  <a:custGeom>
                    <a:avLst/>
                    <a:gdLst>
                      <a:gd name="T0" fmla="*/ 0 w 50"/>
                      <a:gd name="T1" fmla="*/ 0 h 99"/>
                      <a:gd name="T2" fmla="*/ 50 w 50"/>
                      <a:gd name="T3" fmla="*/ 49 h 99"/>
                      <a:gd name="T4" fmla="*/ 50 w 50"/>
                      <a:gd name="T5" fmla="*/ 49 h 99"/>
                      <a:gd name="T6" fmla="*/ 0 w 50"/>
                      <a:gd name="T7" fmla="*/ 99 h 99"/>
                      <a:gd name="T8" fmla="*/ 0 w 50"/>
                      <a:gd name="T9" fmla="*/ 99 h 99"/>
                    </a:gdLst>
                    <a:ahLst/>
                    <a:cxnLst>
                      <a:cxn ang="0">
                        <a:pos x="T0" y="T1"/>
                      </a:cxn>
                      <a:cxn ang="0">
                        <a:pos x="T2" y="T3"/>
                      </a:cxn>
                      <a:cxn ang="0">
                        <a:pos x="T4" y="T5"/>
                      </a:cxn>
                      <a:cxn ang="0">
                        <a:pos x="T6" y="T7"/>
                      </a:cxn>
                      <a:cxn ang="0">
                        <a:pos x="T8" y="T9"/>
                      </a:cxn>
                    </a:cxnLst>
                    <a:rect l="0" t="0" r="r" b="b"/>
                    <a:pathLst>
                      <a:path w="50" h="99">
                        <a:moveTo>
                          <a:pt x="0" y="0"/>
                        </a:moveTo>
                        <a:cubicBezTo>
                          <a:pt x="27" y="0"/>
                          <a:pt x="50" y="22"/>
                          <a:pt x="50" y="49"/>
                        </a:cubicBezTo>
                        <a:cubicBezTo>
                          <a:pt x="50" y="49"/>
                          <a:pt x="50" y="49"/>
                          <a:pt x="50" y="49"/>
                        </a:cubicBezTo>
                        <a:cubicBezTo>
                          <a:pt x="50" y="77"/>
                          <a:pt x="27" y="99"/>
                          <a:pt x="0" y="99"/>
                        </a:cubicBezTo>
                        <a:cubicBezTo>
                          <a:pt x="0" y="99"/>
                          <a:pt x="0" y="99"/>
                          <a:pt x="0" y="99"/>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77">
                    <a:extLst>
                      <a:ext uri="{FF2B5EF4-FFF2-40B4-BE49-F238E27FC236}">
                        <a16:creationId xmlns:a16="http://schemas.microsoft.com/office/drawing/2014/main" id="{B73A8546-42BC-4226-95CA-2481FFD90266}"/>
                      </a:ext>
                    </a:extLst>
                  </p:cNvPr>
                  <p:cNvSpPr>
                    <a:spLocks/>
                  </p:cNvSpPr>
                  <p:nvPr/>
                </p:nvSpPr>
                <p:spPr bwMode="auto">
                  <a:xfrm>
                    <a:off x="4702" y="2368"/>
                    <a:ext cx="50" cy="99"/>
                  </a:xfrm>
                  <a:custGeom>
                    <a:avLst/>
                    <a:gdLst>
                      <a:gd name="T0" fmla="*/ 0 w 50"/>
                      <a:gd name="T1" fmla="*/ 0 h 99"/>
                      <a:gd name="T2" fmla="*/ 50 w 50"/>
                      <a:gd name="T3" fmla="*/ 49 h 99"/>
                      <a:gd name="T4" fmla="*/ 50 w 50"/>
                      <a:gd name="T5" fmla="*/ 49 h 99"/>
                      <a:gd name="T6" fmla="*/ 0 w 50"/>
                      <a:gd name="T7" fmla="*/ 99 h 99"/>
                      <a:gd name="T8" fmla="*/ 0 w 50"/>
                      <a:gd name="T9" fmla="*/ 99 h 99"/>
                    </a:gdLst>
                    <a:ahLst/>
                    <a:cxnLst>
                      <a:cxn ang="0">
                        <a:pos x="T0" y="T1"/>
                      </a:cxn>
                      <a:cxn ang="0">
                        <a:pos x="T2" y="T3"/>
                      </a:cxn>
                      <a:cxn ang="0">
                        <a:pos x="T4" y="T5"/>
                      </a:cxn>
                      <a:cxn ang="0">
                        <a:pos x="T6" y="T7"/>
                      </a:cxn>
                      <a:cxn ang="0">
                        <a:pos x="T8" y="T9"/>
                      </a:cxn>
                    </a:cxnLst>
                    <a:rect l="0" t="0" r="r" b="b"/>
                    <a:pathLst>
                      <a:path w="50" h="99">
                        <a:moveTo>
                          <a:pt x="0" y="0"/>
                        </a:moveTo>
                        <a:cubicBezTo>
                          <a:pt x="27" y="0"/>
                          <a:pt x="50" y="22"/>
                          <a:pt x="50" y="49"/>
                        </a:cubicBezTo>
                        <a:cubicBezTo>
                          <a:pt x="50" y="49"/>
                          <a:pt x="50" y="49"/>
                          <a:pt x="50" y="49"/>
                        </a:cubicBezTo>
                        <a:cubicBezTo>
                          <a:pt x="50" y="77"/>
                          <a:pt x="27" y="99"/>
                          <a:pt x="0" y="99"/>
                        </a:cubicBezTo>
                        <a:cubicBezTo>
                          <a:pt x="0" y="99"/>
                          <a:pt x="0" y="99"/>
                          <a:pt x="0" y="99"/>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78">
                    <a:extLst>
                      <a:ext uri="{FF2B5EF4-FFF2-40B4-BE49-F238E27FC236}">
                        <a16:creationId xmlns:a16="http://schemas.microsoft.com/office/drawing/2014/main" id="{373CE9FC-BDDD-450D-8923-ECF6E734512B}"/>
                      </a:ext>
                    </a:extLst>
                  </p:cNvPr>
                  <p:cNvSpPr>
                    <a:spLocks noChangeShapeType="1"/>
                  </p:cNvSpPr>
                  <p:nvPr/>
                </p:nvSpPr>
                <p:spPr bwMode="auto">
                  <a:xfrm>
                    <a:off x="4702" y="2466"/>
                    <a:ext cx="0" cy="105"/>
                  </a:xfrm>
                  <a:prstGeom prst="line">
                    <a:avLst/>
                  </a:prstGeom>
                  <a:noFill/>
                  <a:ln w="23813" cap="rnd">
                    <a:solidFill>
                      <a:srgbClr val="CC99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79">
                    <a:extLst>
                      <a:ext uri="{FF2B5EF4-FFF2-40B4-BE49-F238E27FC236}">
                        <a16:creationId xmlns:a16="http://schemas.microsoft.com/office/drawing/2014/main" id="{E468E608-7107-4F54-817C-D76CD6DD75B5}"/>
                      </a:ext>
                    </a:extLst>
                  </p:cNvPr>
                  <p:cNvSpPr>
                    <a:spLocks noChangeShapeType="1"/>
                  </p:cNvSpPr>
                  <p:nvPr/>
                </p:nvSpPr>
                <p:spPr bwMode="auto">
                  <a:xfrm>
                    <a:off x="4702" y="2185"/>
                    <a:ext cx="0" cy="94"/>
                  </a:xfrm>
                  <a:prstGeom prst="line">
                    <a:avLst/>
                  </a:prstGeom>
                  <a:noFill/>
                  <a:ln w="23813" cap="rnd">
                    <a:solidFill>
                      <a:srgbClr val="CC99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0">
                    <a:extLst>
                      <a:ext uri="{FF2B5EF4-FFF2-40B4-BE49-F238E27FC236}">
                        <a16:creationId xmlns:a16="http://schemas.microsoft.com/office/drawing/2014/main" id="{774FEE00-62A1-426A-BB8C-CE48840E6F89}"/>
                      </a:ext>
                    </a:extLst>
                  </p:cNvPr>
                  <p:cNvSpPr>
                    <a:spLocks/>
                  </p:cNvSpPr>
                  <p:nvPr/>
                </p:nvSpPr>
                <p:spPr bwMode="auto">
                  <a:xfrm>
                    <a:off x="4652" y="2348"/>
                    <a:ext cx="50" cy="30"/>
                  </a:xfrm>
                  <a:custGeom>
                    <a:avLst/>
                    <a:gdLst>
                      <a:gd name="T0" fmla="*/ 50 w 50"/>
                      <a:gd name="T1" fmla="*/ 30 h 30"/>
                      <a:gd name="T2" fmla="*/ 0 w 50"/>
                      <a:gd name="T3" fmla="*/ 0 h 30"/>
                    </a:gdLst>
                    <a:ahLst/>
                    <a:cxnLst>
                      <a:cxn ang="0">
                        <a:pos x="T0" y="T1"/>
                      </a:cxn>
                      <a:cxn ang="0">
                        <a:pos x="T2" y="T3"/>
                      </a:cxn>
                    </a:cxnLst>
                    <a:rect l="0" t="0" r="r" b="b"/>
                    <a:pathLst>
                      <a:path w="50" h="30">
                        <a:moveTo>
                          <a:pt x="50" y="30"/>
                        </a:moveTo>
                        <a:cubicBezTo>
                          <a:pt x="23" y="30"/>
                          <a:pt x="0" y="16"/>
                          <a:pt x="0"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81">
                    <a:extLst>
                      <a:ext uri="{FF2B5EF4-FFF2-40B4-BE49-F238E27FC236}">
                        <a16:creationId xmlns:a16="http://schemas.microsoft.com/office/drawing/2014/main" id="{D16EF1C1-C55D-4ACC-83E7-818E9F63C5A7}"/>
                      </a:ext>
                    </a:extLst>
                  </p:cNvPr>
                  <p:cNvSpPr>
                    <a:spLocks/>
                  </p:cNvSpPr>
                  <p:nvPr/>
                </p:nvSpPr>
                <p:spPr bwMode="auto">
                  <a:xfrm>
                    <a:off x="4649" y="2308"/>
                    <a:ext cx="53" cy="40"/>
                  </a:xfrm>
                  <a:custGeom>
                    <a:avLst/>
                    <a:gdLst>
                      <a:gd name="T0" fmla="*/ 3 w 53"/>
                      <a:gd name="T1" fmla="*/ 40 h 40"/>
                      <a:gd name="T2" fmla="*/ 53 w 53"/>
                      <a:gd name="T3" fmla="*/ 0 h 40"/>
                    </a:gdLst>
                    <a:ahLst/>
                    <a:cxnLst>
                      <a:cxn ang="0">
                        <a:pos x="T0" y="T1"/>
                      </a:cxn>
                      <a:cxn ang="0">
                        <a:pos x="T2" y="T3"/>
                      </a:cxn>
                    </a:cxnLst>
                    <a:rect l="0" t="0" r="r" b="b"/>
                    <a:pathLst>
                      <a:path w="53" h="40">
                        <a:moveTo>
                          <a:pt x="3" y="40"/>
                        </a:moveTo>
                        <a:cubicBezTo>
                          <a:pt x="0" y="24"/>
                          <a:pt x="22" y="6"/>
                          <a:pt x="53"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82">
                    <a:extLst>
                      <a:ext uri="{FF2B5EF4-FFF2-40B4-BE49-F238E27FC236}">
                        <a16:creationId xmlns:a16="http://schemas.microsoft.com/office/drawing/2014/main" id="{1D4AA722-FF2C-4812-8EA7-A9159E5645B9}"/>
                      </a:ext>
                    </a:extLst>
                  </p:cNvPr>
                  <p:cNvSpPr>
                    <a:spLocks/>
                  </p:cNvSpPr>
                  <p:nvPr/>
                </p:nvSpPr>
                <p:spPr bwMode="auto">
                  <a:xfrm>
                    <a:off x="4652" y="2378"/>
                    <a:ext cx="50" cy="29"/>
                  </a:xfrm>
                  <a:custGeom>
                    <a:avLst/>
                    <a:gdLst>
                      <a:gd name="T0" fmla="*/ 50 w 50"/>
                      <a:gd name="T1" fmla="*/ 29 h 29"/>
                      <a:gd name="T2" fmla="*/ 0 w 50"/>
                      <a:gd name="T3" fmla="*/ 0 h 29"/>
                    </a:gdLst>
                    <a:ahLst/>
                    <a:cxnLst>
                      <a:cxn ang="0">
                        <a:pos x="T0" y="T1"/>
                      </a:cxn>
                      <a:cxn ang="0">
                        <a:pos x="T2" y="T3"/>
                      </a:cxn>
                    </a:cxnLst>
                    <a:rect l="0" t="0" r="r" b="b"/>
                    <a:pathLst>
                      <a:path w="50" h="29">
                        <a:moveTo>
                          <a:pt x="50" y="29"/>
                        </a:moveTo>
                        <a:cubicBezTo>
                          <a:pt x="23" y="29"/>
                          <a:pt x="0" y="16"/>
                          <a:pt x="0"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83">
                    <a:extLst>
                      <a:ext uri="{FF2B5EF4-FFF2-40B4-BE49-F238E27FC236}">
                        <a16:creationId xmlns:a16="http://schemas.microsoft.com/office/drawing/2014/main" id="{173A12AB-4FD6-406A-AD1E-CB58F6E15327}"/>
                      </a:ext>
                    </a:extLst>
                  </p:cNvPr>
                  <p:cNvSpPr>
                    <a:spLocks/>
                  </p:cNvSpPr>
                  <p:nvPr/>
                </p:nvSpPr>
                <p:spPr bwMode="auto">
                  <a:xfrm>
                    <a:off x="4649" y="2338"/>
                    <a:ext cx="53" cy="40"/>
                  </a:xfrm>
                  <a:custGeom>
                    <a:avLst/>
                    <a:gdLst>
                      <a:gd name="T0" fmla="*/ 3 w 53"/>
                      <a:gd name="T1" fmla="*/ 40 h 40"/>
                      <a:gd name="T2" fmla="*/ 53 w 53"/>
                      <a:gd name="T3" fmla="*/ 0 h 40"/>
                    </a:gdLst>
                    <a:ahLst/>
                    <a:cxnLst>
                      <a:cxn ang="0">
                        <a:pos x="T0" y="T1"/>
                      </a:cxn>
                      <a:cxn ang="0">
                        <a:pos x="T2" y="T3"/>
                      </a:cxn>
                    </a:cxnLst>
                    <a:rect l="0" t="0" r="r" b="b"/>
                    <a:pathLst>
                      <a:path w="53" h="40">
                        <a:moveTo>
                          <a:pt x="3" y="40"/>
                        </a:moveTo>
                        <a:cubicBezTo>
                          <a:pt x="0" y="24"/>
                          <a:pt x="22" y="6"/>
                          <a:pt x="53"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84">
                    <a:extLst>
                      <a:ext uri="{FF2B5EF4-FFF2-40B4-BE49-F238E27FC236}">
                        <a16:creationId xmlns:a16="http://schemas.microsoft.com/office/drawing/2014/main" id="{E0EB08C0-E9BD-43FD-9CB2-21CA29340B2C}"/>
                      </a:ext>
                    </a:extLst>
                  </p:cNvPr>
                  <p:cNvSpPr>
                    <a:spLocks/>
                  </p:cNvSpPr>
                  <p:nvPr/>
                </p:nvSpPr>
                <p:spPr bwMode="auto">
                  <a:xfrm>
                    <a:off x="4652" y="2407"/>
                    <a:ext cx="50" cy="30"/>
                  </a:xfrm>
                  <a:custGeom>
                    <a:avLst/>
                    <a:gdLst>
                      <a:gd name="T0" fmla="*/ 50 w 50"/>
                      <a:gd name="T1" fmla="*/ 30 h 30"/>
                      <a:gd name="T2" fmla="*/ 0 w 50"/>
                      <a:gd name="T3" fmla="*/ 0 h 30"/>
                    </a:gdLst>
                    <a:ahLst/>
                    <a:cxnLst>
                      <a:cxn ang="0">
                        <a:pos x="T0" y="T1"/>
                      </a:cxn>
                      <a:cxn ang="0">
                        <a:pos x="T2" y="T3"/>
                      </a:cxn>
                    </a:cxnLst>
                    <a:rect l="0" t="0" r="r" b="b"/>
                    <a:pathLst>
                      <a:path w="50" h="30">
                        <a:moveTo>
                          <a:pt x="50" y="30"/>
                        </a:moveTo>
                        <a:cubicBezTo>
                          <a:pt x="23" y="30"/>
                          <a:pt x="0" y="17"/>
                          <a:pt x="0"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85">
                    <a:extLst>
                      <a:ext uri="{FF2B5EF4-FFF2-40B4-BE49-F238E27FC236}">
                        <a16:creationId xmlns:a16="http://schemas.microsoft.com/office/drawing/2014/main" id="{FD42FDE0-D411-4B77-8B98-7A42D9358CB1}"/>
                      </a:ext>
                    </a:extLst>
                  </p:cNvPr>
                  <p:cNvSpPr>
                    <a:spLocks/>
                  </p:cNvSpPr>
                  <p:nvPr/>
                </p:nvSpPr>
                <p:spPr bwMode="auto">
                  <a:xfrm>
                    <a:off x="4649" y="2368"/>
                    <a:ext cx="53" cy="39"/>
                  </a:xfrm>
                  <a:custGeom>
                    <a:avLst/>
                    <a:gdLst>
                      <a:gd name="T0" fmla="*/ 3 w 53"/>
                      <a:gd name="T1" fmla="*/ 39 h 39"/>
                      <a:gd name="T2" fmla="*/ 53 w 53"/>
                      <a:gd name="T3" fmla="*/ 0 h 39"/>
                    </a:gdLst>
                    <a:ahLst/>
                    <a:cxnLst>
                      <a:cxn ang="0">
                        <a:pos x="T0" y="T1"/>
                      </a:cxn>
                      <a:cxn ang="0">
                        <a:pos x="T2" y="T3"/>
                      </a:cxn>
                    </a:cxnLst>
                    <a:rect l="0" t="0" r="r" b="b"/>
                    <a:pathLst>
                      <a:path w="53" h="39">
                        <a:moveTo>
                          <a:pt x="3" y="39"/>
                        </a:moveTo>
                        <a:cubicBezTo>
                          <a:pt x="0" y="24"/>
                          <a:pt x="22" y="6"/>
                          <a:pt x="53"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86">
                    <a:extLst>
                      <a:ext uri="{FF2B5EF4-FFF2-40B4-BE49-F238E27FC236}">
                        <a16:creationId xmlns:a16="http://schemas.microsoft.com/office/drawing/2014/main" id="{005150F2-10B3-409E-A7F7-87DC089579B0}"/>
                      </a:ext>
                    </a:extLst>
                  </p:cNvPr>
                  <p:cNvSpPr>
                    <a:spLocks/>
                  </p:cNvSpPr>
                  <p:nvPr/>
                </p:nvSpPr>
                <p:spPr bwMode="auto">
                  <a:xfrm>
                    <a:off x="4770" y="2056"/>
                    <a:ext cx="99" cy="82"/>
                  </a:xfrm>
                  <a:custGeom>
                    <a:avLst/>
                    <a:gdLst>
                      <a:gd name="T0" fmla="*/ 13 w 99"/>
                      <a:gd name="T1" fmla="*/ 82 h 82"/>
                      <a:gd name="T2" fmla="*/ 32 w 99"/>
                      <a:gd name="T3" fmla="*/ 14 h 82"/>
                      <a:gd name="T4" fmla="*/ 32 w 99"/>
                      <a:gd name="T5" fmla="*/ 14 h 82"/>
                      <a:gd name="T6" fmla="*/ 99 w 99"/>
                      <a:gd name="T7" fmla="*/ 32 h 82"/>
                      <a:gd name="T8" fmla="*/ 99 w 99"/>
                      <a:gd name="T9" fmla="*/ 32 h 82"/>
                    </a:gdLst>
                    <a:ahLst/>
                    <a:cxnLst>
                      <a:cxn ang="0">
                        <a:pos x="T0" y="T1"/>
                      </a:cxn>
                      <a:cxn ang="0">
                        <a:pos x="T2" y="T3"/>
                      </a:cxn>
                      <a:cxn ang="0">
                        <a:pos x="T4" y="T5"/>
                      </a:cxn>
                      <a:cxn ang="0">
                        <a:pos x="T6" y="T7"/>
                      </a:cxn>
                      <a:cxn ang="0">
                        <a:pos x="T8" y="T9"/>
                      </a:cxn>
                    </a:cxnLst>
                    <a:rect l="0" t="0" r="r" b="b"/>
                    <a:pathLst>
                      <a:path w="99" h="82">
                        <a:moveTo>
                          <a:pt x="13" y="82"/>
                        </a:moveTo>
                        <a:cubicBezTo>
                          <a:pt x="0" y="58"/>
                          <a:pt x="8" y="27"/>
                          <a:pt x="32" y="14"/>
                        </a:cubicBezTo>
                        <a:cubicBezTo>
                          <a:pt x="32" y="14"/>
                          <a:pt x="32" y="14"/>
                          <a:pt x="32" y="14"/>
                        </a:cubicBezTo>
                        <a:cubicBezTo>
                          <a:pt x="55" y="0"/>
                          <a:pt x="86" y="8"/>
                          <a:pt x="99" y="32"/>
                        </a:cubicBezTo>
                        <a:cubicBezTo>
                          <a:pt x="99" y="32"/>
                          <a:pt x="99" y="32"/>
                          <a:pt x="99" y="32"/>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4A88029F-1C82-4022-B10F-A97B51AF97F3}"/>
                      </a:ext>
                    </a:extLst>
                  </p:cNvPr>
                  <p:cNvSpPr>
                    <a:spLocks/>
                  </p:cNvSpPr>
                  <p:nvPr/>
                </p:nvSpPr>
                <p:spPr bwMode="auto">
                  <a:xfrm>
                    <a:off x="4796" y="2041"/>
                    <a:ext cx="99" cy="82"/>
                  </a:xfrm>
                  <a:custGeom>
                    <a:avLst/>
                    <a:gdLst>
                      <a:gd name="T0" fmla="*/ 13 w 99"/>
                      <a:gd name="T1" fmla="*/ 82 h 82"/>
                      <a:gd name="T2" fmla="*/ 31 w 99"/>
                      <a:gd name="T3" fmla="*/ 14 h 82"/>
                      <a:gd name="T4" fmla="*/ 31 w 99"/>
                      <a:gd name="T5" fmla="*/ 14 h 82"/>
                      <a:gd name="T6" fmla="*/ 99 w 99"/>
                      <a:gd name="T7" fmla="*/ 32 h 82"/>
                      <a:gd name="T8" fmla="*/ 99 w 99"/>
                      <a:gd name="T9" fmla="*/ 32 h 82"/>
                    </a:gdLst>
                    <a:ahLst/>
                    <a:cxnLst>
                      <a:cxn ang="0">
                        <a:pos x="T0" y="T1"/>
                      </a:cxn>
                      <a:cxn ang="0">
                        <a:pos x="T2" y="T3"/>
                      </a:cxn>
                      <a:cxn ang="0">
                        <a:pos x="T4" y="T5"/>
                      </a:cxn>
                      <a:cxn ang="0">
                        <a:pos x="T6" y="T7"/>
                      </a:cxn>
                      <a:cxn ang="0">
                        <a:pos x="T8" y="T9"/>
                      </a:cxn>
                    </a:cxnLst>
                    <a:rect l="0" t="0" r="r" b="b"/>
                    <a:pathLst>
                      <a:path w="99" h="82">
                        <a:moveTo>
                          <a:pt x="13" y="82"/>
                        </a:moveTo>
                        <a:cubicBezTo>
                          <a:pt x="0" y="58"/>
                          <a:pt x="8" y="28"/>
                          <a:pt x="31" y="14"/>
                        </a:cubicBezTo>
                        <a:cubicBezTo>
                          <a:pt x="31" y="14"/>
                          <a:pt x="31" y="14"/>
                          <a:pt x="31" y="14"/>
                        </a:cubicBezTo>
                        <a:cubicBezTo>
                          <a:pt x="55" y="0"/>
                          <a:pt x="85" y="8"/>
                          <a:pt x="99" y="32"/>
                        </a:cubicBezTo>
                        <a:cubicBezTo>
                          <a:pt x="99" y="32"/>
                          <a:pt x="99" y="32"/>
                          <a:pt x="99" y="32"/>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A410ECF7-8928-4960-9346-AB44710644C2}"/>
                      </a:ext>
                    </a:extLst>
                  </p:cNvPr>
                  <p:cNvSpPr>
                    <a:spLocks/>
                  </p:cNvSpPr>
                  <p:nvPr/>
                </p:nvSpPr>
                <p:spPr bwMode="auto">
                  <a:xfrm>
                    <a:off x="4821" y="2026"/>
                    <a:ext cx="100" cy="82"/>
                  </a:xfrm>
                  <a:custGeom>
                    <a:avLst/>
                    <a:gdLst>
                      <a:gd name="T0" fmla="*/ 14 w 100"/>
                      <a:gd name="T1" fmla="*/ 82 h 82"/>
                      <a:gd name="T2" fmla="*/ 32 w 100"/>
                      <a:gd name="T3" fmla="*/ 14 h 82"/>
                      <a:gd name="T4" fmla="*/ 32 w 100"/>
                      <a:gd name="T5" fmla="*/ 14 h 82"/>
                      <a:gd name="T6" fmla="*/ 100 w 100"/>
                      <a:gd name="T7" fmla="*/ 32 h 82"/>
                      <a:gd name="T8" fmla="*/ 100 w 100"/>
                      <a:gd name="T9" fmla="*/ 32 h 82"/>
                    </a:gdLst>
                    <a:ahLst/>
                    <a:cxnLst>
                      <a:cxn ang="0">
                        <a:pos x="T0" y="T1"/>
                      </a:cxn>
                      <a:cxn ang="0">
                        <a:pos x="T2" y="T3"/>
                      </a:cxn>
                      <a:cxn ang="0">
                        <a:pos x="T4" y="T5"/>
                      </a:cxn>
                      <a:cxn ang="0">
                        <a:pos x="T6" y="T7"/>
                      </a:cxn>
                      <a:cxn ang="0">
                        <a:pos x="T8" y="T9"/>
                      </a:cxn>
                    </a:cxnLst>
                    <a:rect l="0" t="0" r="r" b="b"/>
                    <a:pathLst>
                      <a:path w="100" h="82">
                        <a:moveTo>
                          <a:pt x="14" y="82"/>
                        </a:moveTo>
                        <a:cubicBezTo>
                          <a:pt x="0" y="58"/>
                          <a:pt x="9" y="28"/>
                          <a:pt x="32" y="14"/>
                        </a:cubicBezTo>
                        <a:cubicBezTo>
                          <a:pt x="32" y="14"/>
                          <a:pt x="32" y="14"/>
                          <a:pt x="32" y="14"/>
                        </a:cubicBezTo>
                        <a:cubicBezTo>
                          <a:pt x="56" y="0"/>
                          <a:pt x="86" y="9"/>
                          <a:pt x="100" y="32"/>
                        </a:cubicBezTo>
                        <a:cubicBezTo>
                          <a:pt x="100" y="32"/>
                          <a:pt x="100" y="32"/>
                          <a:pt x="100" y="32"/>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89">
                    <a:extLst>
                      <a:ext uri="{FF2B5EF4-FFF2-40B4-BE49-F238E27FC236}">
                        <a16:creationId xmlns:a16="http://schemas.microsoft.com/office/drawing/2014/main" id="{A58EAA3D-B43F-415C-A5AC-4D5BD6341FC9}"/>
                      </a:ext>
                    </a:extLst>
                  </p:cNvPr>
                  <p:cNvSpPr>
                    <a:spLocks/>
                  </p:cNvSpPr>
                  <p:nvPr/>
                </p:nvSpPr>
                <p:spPr bwMode="auto">
                  <a:xfrm>
                    <a:off x="4847" y="2012"/>
                    <a:ext cx="100" cy="81"/>
                  </a:xfrm>
                  <a:custGeom>
                    <a:avLst/>
                    <a:gdLst>
                      <a:gd name="T0" fmla="*/ 14 w 100"/>
                      <a:gd name="T1" fmla="*/ 81 h 81"/>
                      <a:gd name="T2" fmla="*/ 32 w 100"/>
                      <a:gd name="T3" fmla="*/ 13 h 81"/>
                      <a:gd name="T4" fmla="*/ 32 w 100"/>
                      <a:gd name="T5" fmla="*/ 13 h 81"/>
                      <a:gd name="T6" fmla="*/ 100 w 100"/>
                      <a:gd name="T7" fmla="*/ 32 h 81"/>
                      <a:gd name="T8" fmla="*/ 100 w 100"/>
                      <a:gd name="T9" fmla="*/ 32 h 81"/>
                    </a:gdLst>
                    <a:ahLst/>
                    <a:cxnLst>
                      <a:cxn ang="0">
                        <a:pos x="T0" y="T1"/>
                      </a:cxn>
                      <a:cxn ang="0">
                        <a:pos x="T2" y="T3"/>
                      </a:cxn>
                      <a:cxn ang="0">
                        <a:pos x="T4" y="T5"/>
                      </a:cxn>
                      <a:cxn ang="0">
                        <a:pos x="T6" y="T7"/>
                      </a:cxn>
                      <a:cxn ang="0">
                        <a:pos x="T8" y="T9"/>
                      </a:cxn>
                    </a:cxnLst>
                    <a:rect l="0" t="0" r="r" b="b"/>
                    <a:pathLst>
                      <a:path w="100" h="81">
                        <a:moveTo>
                          <a:pt x="14" y="81"/>
                        </a:moveTo>
                        <a:cubicBezTo>
                          <a:pt x="0" y="57"/>
                          <a:pt x="8" y="27"/>
                          <a:pt x="32" y="13"/>
                        </a:cubicBezTo>
                        <a:cubicBezTo>
                          <a:pt x="32" y="13"/>
                          <a:pt x="32" y="13"/>
                          <a:pt x="32" y="13"/>
                        </a:cubicBezTo>
                        <a:cubicBezTo>
                          <a:pt x="56" y="0"/>
                          <a:pt x="86" y="8"/>
                          <a:pt x="100" y="32"/>
                        </a:cubicBezTo>
                        <a:cubicBezTo>
                          <a:pt x="100" y="32"/>
                          <a:pt x="100" y="32"/>
                          <a:pt x="100" y="32"/>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0">
                    <a:extLst>
                      <a:ext uri="{FF2B5EF4-FFF2-40B4-BE49-F238E27FC236}">
                        <a16:creationId xmlns:a16="http://schemas.microsoft.com/office/drawing/2014/main" id="{9D1D2B5C-8095-4DD3-93C4-8586AC50151E}"/>
                      </a:ext>
                    </a:extLst>
                  </p:cNvPr>
                  <p:cNvSpPr>
                    <a:spLocks noChangeShapeType="1"/>
                  </p:cNvSpPr>
                  <p:nvPr/>
                </p:nvSpPr>
                <p:spPr bwMode="auto">
                  <a:xfrm flipV="1">
                    <a:off x="4946" y="1991"/>
                    <a:ext cx="91" cy="53"/>
                  </a:xfrm>
                  <a:prstGeom prst="line">
                    <a:avLst/>
                  </a:prstGeom>
                  <a:noFill/>
                  <a:ln w="23813" cap="rnd">
                    <a:solidFill>
                      <a:srgbClr val="CC99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1">
                    <a:extLst>
                      <a:ext uri="{FF2B5EF4-FFF2-40B4-BE49-F238E27FC236}">
                        <a16:creationId xmlns:a16="http://schemas.microsoft.com/office/drawing/2014/main" id="{5E35F5C5-68CD-4230-8DFF-0AC6267D0F7C}"/>
                      </a:ext>
                    </a:extLst>
                  </p:cNvPr>
                  <p:cNvSpPr>
                    <a:spLocks noChangeShapeType="1"/>
                  </p:cNvSpPr>
                  <p:nvPr/>
                </p:nvSpPr>
                <p:spPr bwMode="auto">
                  <a:xfrm flipV="1">
                    <a:off x="4702" y="2138"/>
                    <a:ext cx="81" cy="47"/>
                  </a:xfrm>
                  <a:prstGeom prst="line">
                    <a:avLst/>
                  </a:prstGeom>
                  <a:noFill/>
                  <a:ln w="23813" cap="rnd">
                    <a:solidFill>
                      <a:srgbClr val="CC99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2">
                    <a:extLst>
                      <a:ext uri="{FF2B5EF4-FFF2-40B4-BE49-F238E27FC236}">
                        <a16:creationId xmlns:a16="http://schemas.microsoft.com/office/drawing/2014/main" id="{EF2B7568-888B-4D85-85E9-3B856A8A9C5B}"/>
                      </a:ext>
                    </a:extLst>
                  </p:cNvPr>
                  <p:cNvSpPr>
                    <a:spLocks/>
                  </p:cNvSpPr>
                  <p:nvPr/>
                </p:nvSpPr>
                <p:spPr bwMode="auto">
                  <a:xfrm>
                    <a:off x="4868" y="2088"/>
                    <a:ext cx="15" cy="58"/>
                  </a:xfrm>
                  <a:custGeom>
                    <a:avLst/>
                    <a:gdLst>
                      <a:gd name="T0" fmla="*/ 1 w 15"/>
                      <a:gd name="T1" fmla="*/ 0 h 58"/>
                      <a:gd name="T2" fmla="*/ 0 w 15"/>
                      <a:gd name="T3" fmla="*/ 58 h 58"/>
                    </a:gdLst>
                    <a:ahLst/>
                    <a:cxnLst>
                      <a:cxn ang="0">
                        <a:pos x="T0" y="T1"/>
                      </a:cxn>
                      <a:cxn ang="0">
                        <a:pos x="T2" y="T3"/>
                      </a:cxn>
                    </a:cxnLst>
                    <a:rect l="0" t="0" r="r" b="b"/>
                    <a:pathLst>
                      <a:path w="15" h="58">
                        <a:moveTo>
                          <a:pt x="1" y="0"/>
                        </a:moveTo>
                        <a:cubicBezTo>
                          <a:pt x="15" y="24"/>
                          <a:pt x="15" y="50"/>
                          <a:pt x="0" y="58"/>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93">
                    <a:extLst>
                      <a:ext uri="{FF2B5EF4-FFF2-40B4-BE49-F238E27FC236}">
                        <a16:creationId xmlns:a16="http://schemas.microsoft.com/office/drawing/2014/main" id="{7E2D2854-C87A-4F7A-887B-C7DFCE957D48}"/>
                      </a:ext>
                    </a:extLst>
                  </p:cNvPr>
                  <p:cNvSpPr>
                    <a:spLocks/>
                  </p:cNvSpPr>
                  <p:nvPr/>
                </p:nvSpPr>
                <p:spPr bwMode="auto">
                  <a:xfrm>
                    <a:off x="4809" y="2123"/>
                    <a:ext cx="59" cy="34"/>
                  </a:xfrm>
                  <a:custGeom>
                    <a:avLst/>
                    <a:gdLst>
                      <a:gd name="T0" fmla="*/ 59 w 59"/>
                      <a:gd name="T1" fmla="*/ 23 h 34"/>
                      <a:gd name="T2" fmla="*/ 0 w 59"/>
                      <a:gd name="T3" fmla="*/ 0 h 34"/>
                    </a:gdLst>
                    <a:ahLst/>
                    <a:cxnLst>
                      <a:cxn ang="0">
                        <a:pos x="T0" y="T1"/>
                      </a:cxn>
                      <a:cxn ang="0">
                        <a:pos x="T2" y="T3"/>
                      </a:cxn>
                    </a:cxnLst>
                    <a:rect l="0" t="0" r="r" b="b"/>
                    <a:pathLst>
                      <a:path w="59" h="34">
                        <a:moveTo>
                          <a:pt x="59" y="23"/>
                        </a:moveTo>
                        <a:cubicBezTo>
                          <a:pt x="48" y="34"/>
                          <a:pt x="21" y="24"/>
                          <a:pt x="0"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94">
                    <a:extLst>
                      <a:ext uri="{FF2B5EF4-FFF2-40B4-BE49-F238E27FC236}">
                        <a16:creationId xmlns:a16="http://schemas.microsoft.com/office/drawing/2014/main" id="{6BE86B1C-46E4-457B-A46B-2D43898DDF19}"/>
                      </a:ext>
                    </a:extLst>
                  </p:cNvPr>
                  <p:cNvSpPr>
                    <a:spLocks/>
                  </p:cNvSpPr>
                  <p:nvPr/>
                </p:nvSpPr>
                <p:spPr bwMode="auto">
                  <a:xfrm>
                    <a:off x="4894" y="2073"/>
                    <a:ext cx="15" cy="58"/>
                  </a:xfrm>
                  <a:custGeom>
                    <a:avLst/>
                    <a:gdLst>
                      <a:gd name="T0" fmla="*/ 1 w 15"/>
                      <a:gd name="T1" fmla="*/ 0 h 58"/>
                      <a:gd name="T2" fmla="*/ 0 w 15"/>
                      <a:gd name="T3" fmla="*/ 58 h 58"/>
                    </a:gdLst>
                    <a:ahLst/>
                    <a:cxnLst>
                      <a:cxn ang="0">
                        <a:pos x="T0" y="T1"/>
                      </a:cxn>
                      <a:cxn ang="0">
                        <a:pos x="T2" y="T3"/>
                      </a:cxn>
                    </a:cxnLst>
                    <a:rect l="0" t="0" r="r" b="b"/>
                    <a:pathLst>
                      <a:path w="15" h="58">
                        <a:moveTo>
                          <a:pt x="1" y="0"/>
                        </a:moveTo>
                        <a:cubicBezTo>
                          <a:pt x="15" y="24"/>
                          <a:pt x="14" y="50"/>
                          <a:pt x="0" y="58"/>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95">
                    <a:extLst>
                      <a:ext uri="{FF2B5EF4-FFF2-40B4-BE49-F238E27FC236}">
                        <a16:creationId xmlns:a16="http://schemas.microsoft.com/office/drawing/2014/main" id="{85EE174B-3DF9-4B3A-B4C8-A9F2EFD29239}"/>
                      </a:ext>
                    </a:extLst>
                  </p:cNvPr>
                  <p:cNvSpPr>
                    <a:spLocks/>
                  </p:cNvSpPr>
                  <p:nvPr/>
                </p:nvSpPr>
                <p:spPr bwMode="auto">
                  <a:xfrm>
                    <a:off x="4835" y="2108"/>
                    <a:ext cx="59" cy="34"/>
                  </a:xfrm>
                  <a:custGeom>
                    <a:avLst/>
                    <a:gdLst>
                      <a:gd name="T0" fmla="*/ 59 w 59"/>
                      <a:gd name="T1" fmla="*/ 23 h 34"/>
                      <a:gd name="T2" fmla="*/ 0 w 59"/>
                      <a:gd name="T3" fmla="*/ 0 h 34"/>
                    </a:gdLst>
                    <a:ahLst/>
                    <a:cxnLst>
                      <a:cxn ang="0">
                        <a:pos x="T0" y="T1"/>
                      </a:cxn>
                      <a:cxn ang="0">
                        <a:pos x="T2" y="T3"/>
                      </a:cxn>
                    </a:cxnLst>
                    <a:rect l="0" t="0" r="r" b="b"/>
                    <a:pathLst>
                      <a:path w="59" h="34">
                        <a:moveTo>
                          <a:pt x="59" y="23"/>
                        </a:moveTo>
                        <a:cubicBezTo>
                          <a:pt x="47" y="34"/>
                          <a:pt x="21" y="24"/>
                          <a:pt x="0"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96">
                    <a:extLst>
                      <a:ext uri="{FF2B5EF4-FFF2-40B4-BE49-F238E27FC236}">
                        <a16:creationId xmlns:a16="http://schemas.microsoft.com/office/drawing/2014/main" id="{8062A6F8-333C-453A-B3C6-C04832F7524A}"/>
                      </a:ext>
                    </a:extLst>
                  </p:cNvPr>
                  <p:cNvSpPr>
                    <a:spLocks/>
                  </p:cNvSpPr>
                  <p:nvPr/>
                </p:nvSpPr>
                <p:spPr bwMode="auto">
                  <a:xfrm>
                    <a:off x="4920" y="2058"/>
                    <a:ext cx="15" cy="58"/>
                  </a:xfrm>
                  <a:custGeom>
                    <a:avLst/>
                    <a:gdLst>
                      <a:gd name="T0" fmla="*/ 1 w 15"/>
                      <a:gd name="T1" fmla="*/ 0 h 58"/>
                      <a:gd name="T2" fmla="*/ 0 w 15"/>
                      <a:gd name="T3" fmla="*/ 58 h 58"/>
                    </a:gdLst>
                    <a:ahLst/>
                    <a:cxnLst>
                      <a:cxn ang="0">
                        <a:pos x="T0" y="T1"/>
                      </a:cxn>
                      <a:cxn ang="0">
                        <a:pos x="T2" y="T3"/>
                      </a:cxn>
                    </a:cxnLst>
                    <a:rect l="0" t="0" r="r" b="b"/>
                    <a:pathLst>
                      <a:path w="15" h="58">
                        <a:moveTo>
                          <a:pt x="1" y="0"/>
                        </a:moveTo>
                        <a:cubicBezTo>
                          <a:pt x="15" y="24"/>
                          <a:pt x="14" y="50"/>
                          <a:pt x="0" y="58"/>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97">
                    <a:extLst>
                      <a:ext uri="{FF2B5EF4-FFF2-40B4-BE49-F238E27FC236}">
                        <a16:creationId xmlns:a16="http://schemas.microsoft.com/office/drawing/2014/main" id="{EE491C47-499E-48E4-86EC-AACE3F8FC90E}"/>
                      </a:ext>
                    </a:extLst>
                  </p:cNvPr>
                  <p:cNvSpPr>
                    <a:spLocks/>
                  </p:cNvSpPr>
                  <p:nvPr/>
                </p:nvSpPr>
                <p:spPr bwMode="auto">
                  <a:xfrm>
                    <a:off x="4861" y="2093"/>
                    <a:ext cx="59" cy="34"/>
                  </a:xfrm>
                  <a:custGeom>
                    <a:avLst/>
                    <a:gdLst>
                      <a:gd name="T0" fmla="*/ 59 w 59"/>
                      <a:gd name="T1" fmla="*/ 23 h 34"/>
                      <a:gd name="T2" fmla="*/ 0 w 59"/>
                      <a:gd name="T3" fmla="*/ 0 h 34"/>
                    </a:gdLst>
                    <a:ahLst/>
                    <a:cxnLst>
                      <a:cxn ang="0">
                        <a:pos x="T0" y="T1"/>
                      </a:cxn>
                      <a:cxn ang="0">
                        <a:pos x="T2" y="T3"/>
                      </a:cxn>
                    </a:cxnLst>
                    <a:rect l="0" t="0" r="r" b="b"/>
                    <a:pathLst>
                      <a:path w="59" h="34">
                        <a:moveTo>
                          <a:pt x="59" y="23"/>
                        </a:moveTo>
                        <a:cubicBezTo>
                          <a:pt x="47" y="34"/>
                          <a:pt x="20" y="24"/>
                          <a:pt x="0"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98">
                    <a:extLst>
                      <a:ext uri="{FF2B5EF4-FFF2-40B4-BE49-F238E27FC236}">
                        <a16:creationId xmlns:a16="http://schemas.microsoft.com/office/drawing/2014/main" id="{05BA85DE-3569-4E05-8343-1F6FAC93CFE7}"/>
                      </a:ext>
                    </a:extLst>
                  </p:cNvPr>
                  <p:cNvSpPr>
                    <a:spLocks/>
                  </p:cNvSpPr>
                  <p:nvPr/>
                </p:nvSpPr>
                <p:spPr bwMode="auto">
                  <a:xfrm>
                    <a:off x="4519" y="2088"/>
                    <a:ext cx="99" cy="81"/>
                  </a:xfrm>
                  <a:custGeom>
                    <a:avLst/>
                    <a:gdLst>
                      <a:gd name="T0" fmla="*/ 99 w 99"/>
                      <a:gd name="T1" fmla="*/ 50 h 81"/>
                      <a:gd name="T2" fmla="*/ 32 w 99"/>
                      <a:gd name="T3" fmla="*/ 68 h 81"/>
                      <a:gd name="T4" fmla="*/ 32 w 99"/>
                      <a:gd name="T5" fmla="*/ 68 h 81"/>
                      <a:gd name="T6" fmla="*/ 14 w 99"/>
                      <a:gd name="T7" fmla="*/ 0 h 81"/>
                      <a:gd name="T8" fmla="*/ 14 w 99"/>
                      <a:gd name="T9" fmla="*/ 0 h 81"/>
                    </a:gdLst>
                    <a:ahLst/>
                    <a:cxnLst>
                      <a:cxn ang="0">
                        <a:pos x="T0" y="T1"/>
                      </a:cxn>
                      <a:cxn ang="0">
                        <a:pos x="T2" y="T3"/>
                      </a:cxn>
                      <a:cxn ang="0">
                        <a:pos x="T4" y="T5"/>
                      </a:cxn>
                      <a:cxn ang="0">
                        <a:pos x="T6" y="T7"/>
                      </a:cxn>
                      <a:cxn ang="0">
                        <a:pos x="T8" y="T9"/>
                      </a:cxn>
                    </a:cxnLst>
                    <a:rect l="0" t="0" r="r" b="b"/>
                    <a:pathLst>
                      <a:path w="99" h="81">
                        <a:moveTo>
                          <a:pt x="99" y="50"/>
                        </a:moveTo>
                        <a:cubicBezTo>
                          <a:pt x="86" y="73"/>
                          <a:pt x="55" y="81"/>
                          <a:pt x="32" y="68"/>
                        </a:cubicBezTo>
                        <a:cubicBezTo>
                          <a:pt x="32" y="68"/>
                          <a:pt x="32" y="68"/>
                          <a:pt x="32" y="68"/>
                        </a:cubicBezTo>
                        <a:cubicBezTo>
                          <a:pt x="8" y="54"/>
                          <a:pt x="0" y="24"/>
                          <a:pt x="14" y="0"/>
                        </a:cubicBezTo>
                        <a:cubicBezTo>
                          <a:pt x="14" y="0"/>
                          <a:pt x="14" y="0"/>
                          <a:pt x="14"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99">
                    <a:extLst>
                      <a:ext uri="{FF2B5EF4-FFF2-40B4-BE49-F238E27FC236}">
                        <a16:creationId xmlns:a16="http://schemas.microsoft.com/office/drawing/2014/main" id="{74E88B84-5C59-4423-99B5-2A3F2DEF42BE}"/>
                      </a:ext>
                    </a:extLst>
                  </p:cNvPr>
                  <p:cNvSpPr>
                    <a:spLocks/>
                  </p:cNvSpPr>
                  <p:nvPr/>
                </p:nvSpPr>
                <p:spPr bwMode="auto">
                  <a:xfrm>
                    <a:off x="4493" y="2073"/>
                    <a:ext cx="99" cy="82"/>
                  </a:xfrm>
                  <a:custGeom>
                    <a:avLst/>
                    <a:gdLst>
                      <a:gd name="T0" fmla="*/ 99 w 99"/>
                      <a:gd name="T1" fmla="*/ 50 h 82"/>
                      <a:gd name="T2" fmla="*/ 32 w 99"/>
                      <a:gd name="T3" fmla="*/ 68 h 82"/>
                      <a:gd name="T4" fmla="*/ 32 w 99"/>
                      <a:gd name="T5" fmla="*/ 68 h 82"/>
                      <a:gd name="T6" fmla="*/ 14 w 99"/>
                      <a:gd name="T7" fmla="*/ 0 h 82"/>
                      <a:gd name="T8" fmla="*/ 14 w 99"/>
                      <a:gd name="T9" fmla="*/ 0 h 82"/>
                    </a:gdLst>
                    <a:ahLst/>
                    <a:cxnLst>
                      <a:cxn ang="0">
                        <a:pos x="T0" y="T1"/>
                      </a:cxn>
                      <a:cxn ang="0">
                        <a:pos x="T2" y="T3"/>
                      </a:cxn>
                      <a:cxn ang="0">
                        <a:pos x="T4" y="T5"/>
                      </a:cxn>
                      <a:cxn ang="0">
                        <a:pos x="T6" y="T7"/>
                      </a:cxn>
                      <a:cxn ang="0">
                        <a:pos x="T8" y="T9"/>
                      </a:cxn>
                    </a:cxnLst>
                    <a:rect l="0" t="0" r="r" b="b"/>
                    <a:pathLst>
                      <a:path w="99" h="82">
                        <a:moveTo>
                          <a:pt x="99" y="50"/>
                        </a:moveTo>
                        <a:cubicBezTo>
                          <a:pt x="86" y="73"/>
                          <a:pt x="56" y="82"/>
                          <a:pt x="32" y="68"/>
                        </a:cubicBezTo>
                        <a:cubicBezTo>
                          <a:pt x="32" y="68"/>
                          <a:pt x="32" y="68"/>
                          <a:pt x="32" y="68"/>
                        </a:cubicBezTo>
                        <a:cubicBezTo>
                          <a:pt x="8" y="54"/>
                          <a:pt x="0" y="24"/>
                          <a:pt x="14" y="0"/>
                        </a:cubicBezTo>
                        <a:cubicBezTo>
                          <a:pt x="14" y="0"/>
                          <a:pt x="14" y="0"/>
                          <a:pt x="14"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0">
                    <a:extLst>
                      <a:ext uri="{FF2B5EF4-FFF2-40B4-BE49-F238E27FC236}">
                        <a16:creationId xmlns:a16="http://schemas.microsoft.com/office/drawing/2014/main" id="{E190919A-2F36-4365-A5C0-AF862AF088B4}"/>
                      </a:ext>
                    </a:extLst>
                  </p:cNvPr>
                  <p:cNvSpPr>
                    <a:spLocks/>
                  </p:cNvSpPr>
                  <p:nvPr/>
                </p:nvSpPr>
                <p:spPr bwMode="auto">
                  <a:xfrm>
                    <a:off x="4467" y="2058"/>
                    <a:ext cx="100" cy="81"/>
                  </a:xfrm>
                  <a:custGeom>
                    <a:avLst/>
                    <a:gdLst>
                      <a:gd name="T0" fmla="*/ 100 w 100"/>
                      <a:gd name="T1" fmla="*/ 50 h 81"/>
                      <a:gd name="T2" fmla="*/ 32 w 100"/>
                      <a:gd name="T3" fmla="*/ 68 h 81"/>
                      <a:gd name="T4" fmla="*/ 32 w 100"/>
                      <a:gd name="T5" fmla="*/ 68 h 81"/>
                      <a:gd name="T6" fmla="*/ 14 w 100"/>
                      <a:gd name="T7" fmla="*/ 0 h 81"/>
                      <a:gd name="T8" fmla="*/ 14 w 100"/>
                      <a:gd name="T9" fmla="*/ 0 h 81"/>
                    </a:gdLst>
                    <a:ahLst/>
                    <a:cxnLst>
                      <a:cxn ang="0">
                        <a:pos x="T0" y="T1"/>
                      </a:cxn>
                      <a:cxn ang="0">
                        <a:pos x="T2" y="T3"/>
                      </a:cxn>
                      <a:cxn ang="0">
                        <a:pos x="T4" y="T5"/>
                      </a:cxn>
                      <a:cxn ang="0">
                        <a:pos x="T6" y="T7"/>
                      </a:cxn>
                      <a:cxn ang="0">
                        <a:pos x="T8" y="T9"/>
                      </a:cxn>
                    </a:cxnLst>
                    <a:rect l="0" t="0" r="r" b="b"/>
                    <a:pathLst>
                      <a:path w="100" h="81">
                        <a:moveTo>
                          <a:pt x="100" y="50"/>
                        </a:moveTo>
                        <a:cubicBezTo>
                          <a:pt x="86" y="74"/>
                          <a:pt x="56" y="81"/>
                          <a:pt x="32" y="68"/>
                        </a:cubicBezTo>
                        <a:cubicBezTo>
                          <a:pt x="32" y="68"/>
                          <a:pt x="32" y="68"/>
                          <a:pt x="32" y="68"/>
                        </a:cubicBezTo>
                        <a:cubicBezTo>
                          <a:pt x="9" y="54"/>
                          <a:pt x="0" y="24"/>
                          <a:pt x="14" y="0"/>
                        </a:cubicBezTo>
                        <a:cubicBezTo>
                          <a:pt x="14" y="0"/>
                          <a:pt x="14" y="0"/>
                          <a:pt x="14"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1">
                    <a:extLst>
                      <a:ext uri="{FF2B5EF4-FFF2-40B4-BE49-F238E27FC236}">
                        <a16:creationId xmlns:a16="http://schemas.microsoft.com/office/drawing/2014/main" id="{FF58ED34-1456-45D5-B286-AA996E7E1C0E}"/>
                      </a:ext>
                    </a:extLst>
                  </p:cNvPr>
                  <p:cNvSpPr>
                    <a:spLocks/>
                  </p:cNvSpPr>
                  <p:nvPr/>
                </p:nvSpPr>
                <p:spPr bwMode="auto">
                  <a:xfrm>
                    <a:off x="4442" y="2044"/>
                    <a:ext cx="99" cy="81"/>
                  </a:xfrm>
                  <a:custGeom>
                    <a:avLst/>
                    <a:gdLst>
                      <a:gd name="T0" fmla="*/ 99 w 99"/>
                      <a:gd name="T1" fmla="*/ 49 h 81"/>
                      <a:gd name="T2" fmla="*/ 32 w 99"/>
                      <a:gd name="T3" fmla="*/ 67 h 81"/>
                      <a:gd name="T4" fmla="*/ 32 w 99"/>
                      <a:gd name="T5" fmla="*/ 67 h 81"/>
                      <a:gd name="T6" fmla="*/ 14 w 99"/>
                      <a:gd name="T7" fmla="*/ 0 h 81"/>
                      <a:gd name="T8" fmla="*/ 14 w 99"/>
                      <a:gd name="T9" fmla="*/ 0 h 81"/>
                    </a:gdLst>
                    <a:ahLst/>
                    <a:cxnLst>
                      <a:cxn ang="0">
                        <a:pos x="T0" y="T1"/>
                      </a:cxn>
                      <a:cxn ang="0">
                        <a:pos x="T2" y="T3"/>
                      </a:cxn>
                      <a:cxn ang="0">
                        <a:pos x="T4" y="T5"/>
                      </a:cxn>
                      <a:cxn ang="0">
                        <a:pos x="T6" y="T7"/>
                      </a:cxn>
                      <a:cxn ang="0">
                        <a:pos x="T8" y="T9"/>
                      </a:cxn>
                    </a:cxnLst>
                    <a:rect l="0" t="0" r="r" b="b"/>
                    <a:pathLst>
                      <a:path w="99" h="81">
                        <a:moveTo>
                          <a:pt x="99" y="49"/>
                        </a:moveTo>
                        <a:cubicBezTo>
                          <a:pt x="86" y="73"/>
                          <a:pt x="55" y="81"/>
                          <a:pt x="32" y="67"/>
                        </a:cubicBezTo>
                        <a:cubicBezTo>
                          <a:pt x="32" y="67"/>
                          <a:pt x="32" y="67"/>
                          <a:pt x="32" y="67"/>
                        </a:cubicBezTo>
                        <a:cubicBezTo>
                          <a:pt x="8" y="53"/>
                          <a:pt x="0" y="23"/>
                          <a:pt x="14" y="0"/>
                        </a:cubicBezTo>
                        <a:cubicBezTo>
                          <a:pt x="14" y="0"/>
                          <a:pt x="14" y="0"/>
                          <a:pt x="14" y="0"/>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02">
                    <a:extLst>
                      <a:ext uri="{FF2B5EF4-FFF2-40B4-BE49-F238E27FC236}">
                        <a16:creationId xmlns:a16="http://schemas.microsoft.com/office/drawing/2014/main" id="{CCF8E246-3EB4-45FA-ABDD-C4091C9056C9}"/>
                      </a:ext>
                    </a:extLst>
                  </p:cNvPr>
                  <p:cNvSpPr>
                    <a:spLocks noChangeShapeType="1"/>
                  </p:cNvSpPr>
                  <p:nvPr/>
                </p:nvSpPr>
                <p:spPr bwMode="auto">
                  <a:xfrm flipH="1" flipV="1">
                    <a:off x="4365" y="1991"/>
                    <a:ext cx="91" cy="53"/>
                  </a:xfrm>
                  <a:prstGeom prst="line">
                    <a:avLst/>
                  </a:prstGeom>
                  <a:noFill/>
                  <a:ln w="23813" cap="rnd">
                    <a:solidFill>
                      <a:srgbClr val="CC99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03">
                    <a:extLst>
                      <a:ext uri="{FF2B5EF4-FFF2-40B4-BE49-F238E27FC236}">
                        <a16:creationId xmlns:a16="http://schemas.microsoft.com/office/drawing/2014/main" id="{0214ECB7-0BB2-4E1B-80EC-9C9B71E3D2AF}"/>
                      </a:ext>
                    </a:extLst>
                  </p:cNvPr>
                  <p:cNvSpPr>
                    <a:spLocks noChangeShapeType="1"/>
                  </p:cNvSpPr>
                  <p:nvPr/>
                </p:nvSpPr>
                <p:spPr bwMode="auto">
                  <a:xfrm flipH="1" flipV="1">
                    <a:off x="4618" y="2138"/>
                    <a:ext cx="82" cy="47"/>
                  </a:xfrm>
                  <a:prstGeom prst="line">
                    <a:avLst/>
                  </a:prstGeom>
                  <a:noFill/>
                  <a:ln w="23813" cap="rnd">
                    <a:solidFill>
                      <a:srgbClr val="CC99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4">
                    <a:extLst>
                      <a:ext uri="{FF2B5EF4-FFF2-40B4-BE49-F238E27FC236}">
                        <a16:creationId xmlns:a16="http://schemas.microsoft.com/office/drawing/2014/main" id="{628028C1-CFF7-4303-9F12-C239B56491CC}"/>
                      </a:ext>
                    </a:extLst>
                  </p:cNvPr>
                  <p:cNvSpPr>
                    <a:spLocks/>
                  </p:cNvSpPr>
                  <p:nvPr/>
                </p:nvSpPr>
                <p:spPr bwMode="auto">
                  <a:xfrm>
                    <a:off x="4533" y="2052"/>
                    <a:ext cx="50" cy="36"/>
                  </a:xfrm>
                  <a:custGeom>
                    <a:avLst/>
                    <a:gdLst>
                      <a:gd name="T0" fmla="*/ 0 w 50"/>
                      <a:gd name="T1" fmla="*/ 36 h 36"/>
                      <a:gd name="T2" fmla="*/ 50 w 50"/>
                      <a:gd name="T3" fmla="*/ 8 h 36"/>
                    </a:gdLst>
                    <a:ahLst/>
                    <a:cxnLst>
                      <a:cxn ang="0">
                        <a:pos x="T0" y="T1"/>
                      </a:cxn>
                      <a:cxn ang="0">
                        <a:pos x="T2" y="T3"/>
                      </a:cxn>
                    </a:cxnLst>
                    <a:rect l="0" t="0" r="r" b="b"/>
                    <a:pathLst>
                      <a:path w="50" h="36">
                        <a:moveTo>
                          <a:pt x="0" y="36"/>
                        </a:moveTo>
                        <a:cubicBezTo>
                          <a:pt x="13" y="12"/>
                          <a:pt x="36" y="0"/>
                          <a:pt x="50" y="8"/>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5">
                    <a:extLst>
                      <a:ext uri="{FF2B5EF4-FFF2-40B4-BE49-F238E27FC236}">
                        <a16:creationId xmlns:a16="http://schemas.microsoft.com/office/drawing/2014/main" id="{77688509-C6E8-413E-922A-EDE3BC6A594F}"/>
                      </a:ext>
                    </a:extLst>
                  </p:cNvPr>
                  <p:cNvSpPr>
                    <a:spLocks/>
                  </p:cNvSpPr>
                  <p:nvPr/>
                </p:nvSpPr>
                <p:spPr bwMode="auto">
                  <a:xfrm>
                    <a:off x="4583" y="2060"/>
                    <a:ext cx="20" cy="63"/>
                  </a:xfrm>
                  <a:custGeom>
                    <a:avLst/>
                    <a:gdLst>
                      <a:gd name="T0" fmla="*/ 0 w 20"/>
                      <a:gd name="T1" fmla="*/ 0 h 63"/>
                      <a:gd name="T2" fmla="*/ 9 w 20"/>
                      <a:gd name="T3" fmla="*/ 63 h 63"/>
                    </a:gdLst>
                    <a:ahLst/>
                    <a:cxnLst>
                      <a:cxn ang="0">
                        <a:pos x="T0" y="T1"/>
                      </a:cxn>
                      <a:cxn ang="0">
                        <a:pos x="T2" y="T3"/>
                      </a:cxn>
                    </a:cxnLst>
                    <a:rect l="0" t="0" r="r" b="b"/>
                    <a:pathLst>
                      <a:path w="20" h="63">
                        <a:moveTo>
                          <a:pt x="0" y="0"/>
                        </a:moveTo>
                        <a:cubicBezTo>
                          <a:pt x="16" y="5"/>
                          <a:pt x="20" y="33"/>
                          <a:pt x="9" y="63"/>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6">
                    <a:extLst>
                      <a:ext uri="{FF2B5EF4-FFF2-40B4-BE49-F238E27FC236}">
                        <a16:creationId xmlns:a16="http://schemas.microsoft.com/office/drawing/2014/main" id="{302766B4-3773-46F6-9B17-F3566E0E4F42}"/>
                      </a:ext>
                    </a:extLst>
                  </p:cNvPr>
                  <p:cNvSpPr>
                    <a:spLocks/>
                  </p:cNvSpPr>
                  <p:nvPr/>
                </p:nvSpPr>
                <p:spPr bwMode="auto">
                  <a:xfrm>
                    <a:off x="4507" y="2037"/>
                    <a:ext cx="50" cy="36"/>
                  </a:xfrm>
                  <a:custGeom>
                    <a:avLst/>
                    <a:gdLst>
                      <a:gd name="T0" fmla="*/ 0 w 50"/>
                      <a:gd name="T1" fmla="*/ 36 h 36"/>
                      <a:gd name="T2" fmla="*/ 50 w 50"/>
                      <a:gd name="T3" fmla="*/ 8 h 36"/>
                    </a:gdLst>
                    <a:ahLst/>
                    <a:cxnLst>
                      <a:cxn ang="0">
                        <a:pos x="T0" y="T1"/>
                      </a:cxn>
                      <a:cxn ang="0">
                        <a:pos x="T2" y="T3"/>
                      </a:cxn>
                    </a:cxnLst>
                    <a:rect l="0" t="0" r="r" b="b"/>
                    <a:pathLst>
                      <a:path w="50" h="36">
                        <a:moveTo>
                          <a:pt x="0" y="36"/>
                        </a:moveTo>
                        <a:cubicBezTo>
                          <a:pt x="13" y="12"/>
                          <a:pt x="36" y="0"/>
                          <a:pt x="50" y="8"/>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7">
                    <a:extLst>
                      <a:ext uri="{FF2B5EF4-FFF2-40B4-BE49-F238E27FC236}">
                        <a16:creationId xmlns:a16="http://schemas.microsoft.com/office/drawing/2014/main" id="{91BFD3CA-3C59-4F3A-86E8-197586D2E70E}"/>
                      </a:ext>
                    </a:extLst>
                  </p:cNvPr>
                  <p:cNvSpPr>
                    <a:spLocks/>
                  </p:cNvSpPr>
                  <p:nvPr/>
                </p:nvSpPr>
                <p:spPr bwMode="auto">
                  <a:xfrm>
                    <a:off x="4557" y="2045"/>
                    <a:ext cx="20" cy="63"/>
                  </a:xfrm>
                  <a:custGeom>
                    <a:avLst/>
                    <a:gdLst>
                      <a:gd name="T0" fmla="*/ 0 w 20"/>
                      <a:gd name="T1" fmla="*/ 0 h 63"/>
                      <a:gd name="T2" fmla="*/ 10 w 20"/>
                      <a:gd name="T3" fmla="*/ 63 h 63"/>
                    </a:gdLst>
                    <a:ahLst/>
                    <a:cxnLst>
                      <a:cxn ang="0">
                        <a:pos x="T0" y="T1"/>
                      </a:cxn>
                      <a:cxn ang="0">
                        <a:pos x="T2" y="T3"/>
                      </a:cxn>
                    </a:cxnLst>
                    <a:rect l="0" t="0" r="r" b="b"/>
                    <a:pathLst>
                      <a:path w="20" h="63">
                        <a:moveTo>
                          <a:pt x="0" y="0"/>
                        </a:moveTo>
                        <a:cubicBezTo>
                          <a:pt x="16" y="5"/>
                          <a:pt x="20" y="33"/>
                          <a:pt x="10" y="63"/>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108">
                    <a:extLst>
                      <a:ext uri="{FF2B5EF4-FFF2-40B4-BE49-F238E27FC236}">
                        <a16:creationId xmlns:a16="http://schemas.microsoft.com/office/drawing/2014/main" id="{42204EC8-CCFE-4DB2-B8F8-5ADA292DE4F0}"/>
                      </a:ext>
                    </a:extLst>
                  </p:cNvPr>
                  <p:cNvSpPr>
                    <a:spLocks/>
                  </p:cNvSpPr>
                  <p:nvPr/>
                </p:nvSpPr>
                <p:spPr bwMode="auto">
                  <a:xfrm>
                    <a:off x="4481" y="2022"/>
                    <a:ext cx="51" cy="36"/>
                  </a:xfrm>
                  <a:custGeom>
                    <a:avLst/>
                    <a:gdLst>
                      <a:gd name="T0" fmla="*/ 0 w 51"/>
                      <a:gd name="T1" fmla="*/ 36 h 36"/>
                      <a:gd name="T2" fmla="*/ 51 w 51"/>
                      <a:gd name="T3" fmla="*/ 8 h 36"/>
                    </a:gdLst>
                    <a:ahLst/>
                    <a:cxnLst>
                      <a:cxn ang="0">
                        <a:pos x="T0" y="T1"/>
                      </a:cxn>
                      <a:cxn ang="0">
                        <a:pos x="T2" y="T3"/>
                      </a:cxn>
                    </a:cxnLst>
                    <a:rect l="0" t="0" r="r" b="b"/>
                    <a:pathLst>
                      <a:path w="51" h="36">
                        <a:moveTo>
                          <a:pt x="0" y="36"/>
                        </a:moveTo>
                        <a:cubicBezTo>
                          <a:pt x="14" y="13"/>
                          <a:pt x="36" y="0"/>
                          <a:pt x="51" y="8"/>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9">
                    <a:extLst>
                      <a:ext uri="{FF2B5EF4-FFF2-40B4-BE49-F238E27FC236}">
                        <a16:creationId xmlns:a16="http://schemas.microsoft.com/office/drawing/2014/main" id="{2DB110BD-3CFB-489B-9E6E-61407506001B}"/>
                      </a:ext>
                    </a:extLst>
                  </p:cNvPr>
                  <p:cNvSpPr>
                    <a:spLocks/>
                  </p:cNvSpPr>
                  <p:nvPr/>
                </p:nvSpPr>
                <p:spPr bwMode="auto">
                  <a:xfrm>
                    <a:off x="4532" y="2030"/>
                    <a:ext cx="20" cy="63"/>
                  </a:xfrm>
                  <a:custGeom>
                    <a:avLst/>
                    <a:gdLst>
                      <a:gd name="T0" fmla="*/ 0 w 20"/>
                      <a:gd name="T1" fmla="*/ 0 h 63"/>
                      <a:gd name="T2" fmla="*/ 9 w 20"/>
                      <a:gd name="T3" fmla="*/ 63 h 63"/>
                    </a:gdLst>
                    <a:ahLst/>
                    <a:cxnLst>
                      <a:cxn ang="0">
                        <a:pos x="T0" y="T1"/>
                      </a:cxn>
                      <a:cxn ang="0">
                        <a:pos x="T2" y="T3"/>
                      </a:cxn>
                    </a:cxnLst>
                    <a:rect l="0" t="0" r="r" b="b"/>
                    <a:pathLst>
                      <a:path w="20" h="63">
                        <a:moveTo>
                          <a:pt x="0" y="0"/>
                        </a:moveTo>
                        <a:cubicBezTo>
                          <a:pt x="15" y="5"/>
                          <a:pt x="20" y="33"/>
                          <a:pt x="9" y="63"/>
                        </a:cubicBezTo>
                      </a:path>
                    </a:pathLst>
                  </a:custGeom>
                  <a:noFill/>
                  <a:ln w="23813" cap="rnd">
                    <a:solidFill>
                      <a:srgbClr val="CC99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0">
                    <a:extLst>
                      <a:ext uri="{FF2B5EF4-FFF2-40B4-BE49-F238E27FC236}">
                        <a16:creationId xmlns:a16="http://schemas.microsoft.com/office/drawing/2014/main" id="{C34A5006-3F71-4B5C-AE61-ACCEF3843A70}"/>
                      </a:ext>
                    </a:extLst>
                  </p:cNvPr>
                  <p:cNvSpPr>
                    <a:spLocks/>
                  </p:cNvSpPr>
                  <p:nvPr/>
                </p:nvSpPr>
                <p:spPr bwMode="auto">
                  <a:xfrm>
                    <a:off x="4630" y="1942"/>
                    <a:ext cx="49" cy="99"/>
                  </a:xfrm>
                  <a:custGeom>
                    <a:avLst/>
                    <a:gdLst>
                      <a:gd name="T0" fmla="*/ 49 w 49"/>
                      <a:gd name="T1" fmla="*/ 99 h 99"/>
                      <a:gd name="T2" fmla="*/ 0 w 49"/>
                      <a:gd name="T3" fmla="*/ 49 h 99"/>
                      <a:gd name="T4" fmla="*/ 0 w 49"/>
                      <a:gd name="T5" fmla="*/ 49 h 99"/>
                      <a:gd name="T6" fmla="*/ 49 w 49"/>
                      <a:gd name="T7" fmla="*/ 0 h 99"/>
                      <a:gd name="T8" fmla="*/ 49 w 49"/>
                      <a:gd name="T9" fmla="*/ 0 h 99"/>
                    </a:gdLst>
                    <a:ahLst/>
                    <a:cxnLst>
                      <a:cxn ang="0">
                        <a:pos x="T0" y="T1"/>
                      </a:cxn>
                      <a:cxn ang="0">
                        <a:pos x="T2" y="T3"/>
                      </a:cxn>
                      <a:cxn ang="0">
                        <a:pos x="T4" y="T5"/>
                      </a:cxn>
                      <a:cxn ang="0">
                        <a:pos x="T6" y="T7"/>
                      </a:cxn>
                      <a:cxn ang="0">
                        <a:pos x="T8" y="T9"/>
                      </a:cxn>
                    </a:cxnLst>
                    <a:rect l="0" t="0" r="r" b="b"/>
                    <a:pathLst>
                      <a:path w="49" h="99">
                        <a:moveTo>
                          <a:pt x="49" y="99"/>
                        </a:moveTo>
                        <a:cubicBezTo>
                          <a:pt x="21" y="99"/>
                          <a:pt x="0" y="77"/>
                          <a:pt x="0" y="49"/>
                        </a:cubicBezTo>
                        <a:cubicBezTo>
                          <a:pt x="0" y="49"/>
                          <a:pt x="0" y="49"/>
                          <a:pt x="0" y="49"/>
                        </a:cubicBezTo>
                        <a:cubicBezTo>
                          <a:pt x="0" y="22"/>
                          <a:pt x="21" y="0"/>
                          <a:pt x="49" y="0"/>
                        </a:cubicBezTo>
                        <a:cubicBezTo>
                          <a:pt x="49" y="0"/>
                          <a:pt x="49" y="0"/>
                          <a:pt x="49"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1">
                    <a:extLst>
                      <a:ext uri="{FF2B5EF4-FFF2-40B4-BE49-F238E27FC236}">
                        <a16:creationId xmlns:a16="http://schemas.microsoft.com/office/drawing/2014/main" id="{F047A012-4F0F-4E29-B60F-E3E235CBB93E}"/>
                      </a:ext>
                    </a:extLst>
                  </p:cNvPr>
                  <p:cNvSpPr>
                    <a:spLocks/>
                  </p:cNvSpPr>
                  <p:nvPr/>
                </p:nvSpPr>
                <p:spPr bwMode="auto">
                  <a:xfrm>
                    <a:off x="4630" y="1912"/>
                    <a:ext cx="49" cy="99"/>
                  </a:xfrm>
                  <a:custGeom>
                    <a:avLst/>
                    <a:gdLst>
                      <a:gd name="T0" fmla="*/ 49 w 49"/>
                      <a:gd name="T1" fmla="*/ 99 h 99"/>
                      <a:gd name="T2" fmla="*/ 0 w 49"/>
                      <a:gd name="T3" fmla="*/ 50 h 99"/>
                      <a:gd name="T4" fmla="*/ 0 w 49"/>
                      <a:gd name="T5" fmla="*/ 50 h 99"/>
                      <a:gd name="T6" fmla="*/ 49 w 49"/>
                      <a:gd name="T7" fmla="*/ 0 h 99"/>
                      <a:gd name="T8" fmla="*/ 49 w 49"/>
                      <a:gd name="T9" fmla="*/ 0 h 99"/>
                    </a:gdLst>
                    <a:ahLst/>
                    <a:cxnLst>
                      <a:cxn ang="0">
                        <a:pos x="T0" y="T1"/>
                      </a:cxn>
                      <a:cxn ang="0">
                        <a:pos x="T2" y="T3"/>
                      </a:cxn>
                      <a:cxn ang="0">
                        <a:pos x="T4" y="T5"/>
                      </a:cxn>
                      <a:cxn ang="0">
                        <a:pos x="T6" y="T7"/>
                      </a:cxn>
                      <a:cxn ang="0">
                        <a:pos x="T8" y="T9"/>
                      </a:cxn>
                    </a:cxnLst>
                    <a:rect l="0" t="0" r="r" b="b"/>
                    <a:pathLst>
                      <a:path w="49" h="99">
                        <a:moveTo>
                          <a:pt x="49" y="99"/>
                        </a:moveTo>
                        <a:cubicBezTo>
                          <a:pt x="21" y="99"/>
                          <a:pt x="0" y="77"/>
                          <a:pt x="0" y="50"/>
                        </a:cubicBezTo>
                        <a:cubicBezTo>
                          <a:pt x="0" y="50"/>
                          <a:pt x="0" y="50"/>
                          <a:pt x="0" y="50"/>
                        </a:cubicBezTo>
                        <a:cubicBezTo>
                          <a:pt x="0" y="22"/>
                          <a:pt x="21" y="0"/>
                          <a:pt x="49" y="0"/>
                        </a:cubicBezTo>
                        <a:cubicBezTo>
                          <a:pt x="49" y="0"/>
                          <a:pt x="49" y="0"/>
                          <a:pt x="49"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2">
                    <a:extLst>
                      <a:ext uri="{FF2B5EF4-FFF2-40B4-BE49-F238E27FC236}">
                        <a16:creationId xmlns:a16="http://schemas.microsoft.com/office/drawing/2014/main" id="{E0B43369-2C5A-4B7B-88BD-D8874AB49FBF}"/>
                      </a:ext>
                    </a:extLst>
                  </p:cNvPr>
                  <p:cNvSpPr>
                    <a:spLocks/>
                  </p:cNvSpPr>
                  <p:nvPr/>
                </p:nvSpPr>
                <p:spPr bwMode="auto">
                  <a:xfrm>
                    <a:off x="4630" y="1882"/>
                    <a:ext cx="49" cy="100"/>
                  </a:xfrm>
                  <a:custGeom>
                    <a:avLst/>
                    <a:gdLst>
                      <a:gd name="T0" fmla="*/ 49 w 49"/>
                      <a:gd name="T1" fmla="*/ 100 h 100"/>
                      <a:gd name="T2" fmla="*/ 0 w 49"/>
                      <a:gd name="T3" fmla="*/ 50 h 100"/>
                      <a:gd name="T4" fmla="*/ 0 w 49"/>
                      <a:gd name="T5" fmla="*/ 50 h 100"/>
                      <a:gd name="T6" fmla="*/ 49 w 49"/>
                      <a:gd name="T7" fmla="*/ 0 h 100"/>
                      <a:gd name="T8" fmla="*/ 49 w 49"/>
                      <a:gd name="T9" fmla="*/ 0 h 100"/>
                    </a:gdLst>
                    <a:ahLst/>
                    <a:cxnLst>
                      <a:cxn ang="0">
                        <a:pos x="T0" y="T1"/>
                      </a:cxn>
                      <a:cxn ang="0">
                        <a:pos x="T2" y="T3"/>
                      </a:cxn>
                      <a:cxn ang="0">
                        <a:pos x="T4" y="T5"/>
                      </a:cxn>
                      <a:cxn ang="0">
                        <a:pos x="T6" y="T7"/>
                      </a:cxn>
                      <a:cxn ang="0">
                        <a:pos x="T8" y="T9"/>
                      </a:cxn>
                    </a:cxnLst>
                    <a:rect l="0" t="0" r="r" b="b"/>
                    <a:pathLst>
                      <a:path w="49" h="100">
                        <a:moveTo>
                          <a:pt x="49" y="100"/>
                        </a:moveTo>
                        <a:cubicBezTo>
                          <a:pt x="21" y="100"/>
                          <a:pt x="0" y="77"/>
                          <a:pt x="0" y="50"/>
                        </a:cubicBezTo>
                        <a:cubicBezTo>
                          <a:pt x="0" y="50"/>
                          <a:pt x="0" y="50"/>
                          <a:pt x="0" y="50"/>
                        </a:cubicBezTo>
                        <a:cubicBezTo>
                          <a:pt x="0" y="23"/>
                          <a:pt x="21" y="0"/>
                          <a:pt x="49" y="0"/>
                        </a:cubicBezTo>
                        <a:cubicBezTo>
                          <a:pt x="49" y="0"/>
                          <a:pt x="49" y="0"/>
                          <a:pt x="49"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3">
                    <a:extLst>
                      <a:ext uri="{FF2B5EF4-FFF2-40B4-BE49-F238E27FC236}">
                        <a16:creationId xmlns:a16="http://schemas.microsoft.com/office/drawing/2014/main" id="{F0B90372-60B7-40D7-AC2C-45730E354C7D}"/>
                      </a:ext>
                    </a:extLst>
                  </p:cNvPr>
                  <p:cNvSpPr>
                    <a:spLocks/>
                  </p:cNvSpPr>
                  <p:nvPr/>
                </p:nvSpPr>
                <p:spPr bwMode="auto">
                  <a:xfrm>
                    <a:off x="4630" y="1853"/>
                    <a:ext cx="49" cy="99"/>
                  </a:xfrm>
                  <a:custGeom>
                    <a:avLst/>
                    <a:gdLst>
                      <a:gd name="T0" fmla="*/ 49 w 49"/>
                      <a:gd name="T1" fmla="*/ 99 h 99"/>
                      <a:gd name="T2" fmla="*/ 0 w 49"/>
                      <a:gd name="T3" fmla="*/ 49 h 99"/>
                      <a:gd name="T4" fmla="*/ 0 w 49"/>
                      <a:gd name="T5" fmla="*/ 49 h 99"/>
                      <a:gd name="T6" fmla="*/ 49 w 49"/>
                      <a:gd name="T7" fmla="*/ 0 h 99"/>
                      <a:gd name="T8" fmla="*/ 49 w 49"/>
                      <a:gd name="T9" fmla="*/ 0 h 99"/>
                    </a:gdLst>
                    <a:ahLst/>
                    <a:cxnLst>
                      <a:cxn ang="0">
                        <a:pos x="T0" y="T1"/>
                      </a:cxn>
                      <a:cxn ang="0">
                        <a:pos x="T2" y="T3"/>
                      </a:cxn>
                      <a:cxn ang="0">
                        <a:pos x="T4" y="T5"/>
                      </a:cxn>
                      <a:cxn ang="0">
                        <a:pos x="T6" y="T7"/>
                      </a:cxn>
                      <a:cxn ang="0">
                        <a:pos x="T8" y="T9"/>
                      </a:cxn>
                    </a:cxnLst>
                    <a:rect l="0" t="0" r="r" b="b"/>
                    <a:pathLst>
                      <a:path w="49" h="99">
                        <a:moveTo>
                          <a:pt x="49" y="99"/>
                        </a:moveTo>
                        <a:cubicBezTo>
                          <a:pt x="21" y="99"/>
                          <a:pt x="0" y="77"/>
                          <a:pt x="0" y="49"/>
                        </a:cubicBezTo>
                        <a:cubicBezTo>
                          <a:pt x="0" y="49"/>
                          <a:pt x="0" y="49"/>
                          <a:pt x="0" y="49"/>
                        </a:cubicBezTo>
                        <a:cubicBezTo>
                          <a:pt x="0" y="22"/>
                          <a:pt x="21" y="0"/>
                          <a:pt x="49" y="0"/>
                        </a:cubicBezTo>
                        <a:cubicBezTo>
                          <a:pt x="49" y="0"/>
                          <a:pt x="49" y="0"/>
                          <a:pt x="49"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14">
                    <a:extLst>
                      <a:ext uri="{FF2B5EF4-FFF2-40B4-BE49-F238E27FC236}">
                        <a16:creationId xmlns:a16="http://schemas.microsoft.com/office/drawing/2014/main" id="{A4ED7BE6-91C1-48FB-8025-3F1144892B3F}"/>
                      </a:ext>
                    </a:extLst>
                  </p:cNvPr>
                  <p:cNvSpPr>
                    <a:spLocks noChangeShapeType="1"/>
                  </p:cNvSpPr>
                  <p:nvPr/>
                </p:nvSpPr>
                <p:spPr bwMode="auto">
                  <a:xfrm flipV="1">
                    <a:off x="4679" y="1749"/>
                    <a:ext cx="0" cy="104"/>
                  </a:xfrm>
                  <a:prstGeom prst="line">
                    <a:avLst/>
                  </a:prstGeom>
                  <a:noFill/>
                  <a:ln w="23813" cap="rnd">
                    <a:solidFill>
                      <a:srgbClr val="FFCC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15">
                    <a:extLst>
                      <a:ext uri="{FF2B5EF4-FFF2-40B4-BE49-F238E27FC236}">
                        <a16:creationId xmlns:a16="http://schemas.microsoft.com/office/drawing/2014/main" id="{0B7A0DD4-1302-4CF5-B395-7BB223B4322D}"/>
                      </a:ext>
                    </a:extLst>
                  </p:cNvPr>
                  <p:cNvSpPr>
                    <a:spLocks noChangeShapeType="1"/>
                  </p:cNvSpPr>
                  <p:nvPr/>
                </p:nvSpPr>
                <p:spPr bwMode="auto">
                  <a:xfrm flipV="1">
                    <a:off x="4679" y="2041"/>
                    <a:ext cx="0" cy="94"/>
                  </a:xfrm>
                  <a:prstGeom prst="line">
                    <a:avLst/>
                  </a:prstGeom>
                  <a:noFill/>
                  <a:ln w="23813" cap="rnd">
                    <a:solidFill>
                      <a:srgbClr val="FFCC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6">
                    <a:extLst>
                      <a:ext uri="{FF2B5EF4-FFF2-40B4-BE49-F238E27FC236}">
                        <a16:creationId xmlns:a16="http://schemas.microsoft.com/office/drawing/2014/main" id="{A6641688-18F1-45EA-907F-83143E1A018D}"/>
                      </a:ext>
                    </a:extLst>
                  </p:cNvPr>
                  <p:cNvSpPr>
                    <a:spLocks/>
                  </p:cNvSpPr>
                  <p:nvPr/>
                </p:nvSpPr>
                <p:spPr bwMode="auto">
                  <a:xfrm>
                    <a:off x="4679" y="1942"/>
                    <a:ext cx="49" cy="29"/>
                  </a:xfrm>
                  <a:custGeom>
                    <a:avLst/>
                    <a:gdLst>
                      <a:gd name="T0" fmla="*/ 0 w 49"/>
                      <a:gd name="T1" fmla="*/ 0 h 29"/>
                      <a:gd name="T2" fmla="*/ 49 w 49"/>
                      <a:gd name="T3" fmla="*/ 29 h 29"/>
                    </a:gdLst>
                    <a:ahLst/>
                    <a:cxnLst>
                      <a:cxn ang="0">
                        <a:pos x="T0" y="T1"/>
                      </a:cxn>
                      <a:cxn ang="0">
                        <a:pos x="T2" y="T3"/>
                      </a:cxn>
                    </a:cxnLst>
                    <a:rect l="0" t="0" r="r" b="b"/>
                    <a:pathLst>
                      <a:path w="49" h="29">
                        <a:moveTo>
                          <a:pt x="0" y="0"/>
                        </a:moveTo>
                        <a:cubicBezTo>
                          <a:pt x="27" y="0"/>
                          <a:pt x="49" y="13"/>
                          <a:pt x="49" y="29"/>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7">
                    <a:extLst>
                      <a:ext uri="{FF2B5EF4-FFF2-40B4-BE49-F238E27FC236}">
                        <a16:creationId xmlns:a16="http://schemas.microsoft.com/office/drawing/2014/main" id="{9CC560A2-13DB-4094-82AC-5FDC8D303A47}"/>
                      </a:ext>
                    </a:extLst>
                  </p:cNvPr>
                  <p:cNvSpPr>
                    <a:spLocks/>
                  </p:cNvSpPr>
                  <p:nvPr/>
                </p:nvSpPr>
                <p:spPr bwMode="auto">
                  <a:xfrm>
                    <a:off x="4679" y="1971"/>
                    <a:ext cx="53" cy="40"/>
                  </a:xfrm>
                  <a:custGeom>
                    <a:avLst/>
                    <a:gdLst>
                      <a:gd name="T0" fmla="*/ 49 w 53"/>
                      <a:gd name="T1" fmla="*/ 0 h 40"/>
                      <a:gd name="T2" fmla="*/ 0 w 53"/>
                      <a:gd name="T3" fmla="*/ 40 h 40"/>
                    </a:gdLst>
                    <a:ahLst/>
                    <a:cxnLst>
                      <a:cxn ang="0">
                        <a:pos x="T0" y="T1"/>
                      </a:cxn>
                      <a:cxn ang="0">
                        <a:pos x="T2" y="T3"/>
                      </a:cxn>
                    </a:cxnLst>
                    <a:rect l="0" t="0" r="r" b="b"/>
                    <a:pathLst>
                      <a:path w="53" h="40">
                        <a:moveTo>
                          <a:pt x="49" y="0"/>
                        </a:moveTo>
                        <a:cubicBezTo>
                          <a:pt x="53" y="17"/>
                          <a:pt x="31" y="34"/>
                          <a:pt x="0" y="4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8">
                    <a:extLst>
                      <a:ext uri="{FF2B5EF4-FFF2-40B4-BE49-F238E27FC236}">
                        <a16:creationId xmlns:a16="http://schemas.microsoft.com/office/drawing/2014/main" id="{727851E0-08B8-492A-BB70-DE3101346A15}"/>
                      </a:ext>
                    </a:extLst>
                  </p:cNvPr>
                  <p:cNvSpPr>
                    <a:spLocks/>
                  </p:cNvSpPr>
                  <p:nvPr/>
                </p:nvSpPr>
                <p:spPr bwMode="auto">
                  <a:xfrm>
                    <a:off x="4679" y="1912"/>
                    <a:ext cx="49" cy="30"/>
                  </a:xfrm>
                  <a:custGeom>
                    <a:avLst/>
                    <a:gdLst>
                      <a:gd name="T0" fmla="*/ 0 w 49"/>
                      <a:gd name="T1" fmla="*/ 0 h 30"/>
                      <a:gd name="T2" fmla="*/ 49 w 49"/>
                      <a:gd name="T3" fmla="*/ 30 h 30"/>
                    </a:gdLst>
                    <a:ahLst/>
                    <a:cxnLst>
                      <a:cxn ang="0">
                        <a:pos x="T0" y="T1"/>
                      </a:cxn>
                      <a:cxn ang="0">
                        <a:pos x="T2" y="T3"/>
                      </a:cxn>
                    </a:cxnLst>
                    <a:rect l="0" t="0" r="r" b="b"/>
                    <a:pathLst>
                      <a:path w="49" h="30">
                        <a:moveTo>
                          <a:pt x="0" y="0"/>
                        </a:moveTo>
                        <a:cubicBezTo>
                          <a:pt x="27" y="0"/>
                          <a:pt x="49" y="14"/>
                          <a:pt x="49" y="3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9">
                    <a:extLst>
                      <a:ext uri="{FF2B5EF4-FFF2-40B4-BE49-F238E27FC236}">
                        <a16:creationId xmlns:a16="http://schemas.microsoft.com/office/drawing/2014/main" id="{AF8B2E1C-28C5-4399-905B-645A9148C8C9}"/>
                      </a:ext>
                    </a:extLst>
                  </p:cNvPr>
                  <p:cNvSpPr>
                    <a:spLocks/>
                  </p:cNvSpPr>
                  <p:nvPr/>
                </p:nvSpPr>
                <p:spPr bwMode="auto">
                  <a:xfrm>
                    <a:off x="4679" y="1942"/>
                    <a:ext cx="53" cy="40"/>
                  </a:xfrm>
                  <a:custGeom>
                    <a:avLst/>
                    <a:gdLst>
                      <a:gd name="T0" fmla="*/ 49 w 53"/>
                      <a:gd name="T1" fmla="*/ 0 h 40"/>
                      <a:gd name="T2" fmla="*/ 0 w 53"/>
                      <a:gd name="T3" fmla="*/ 40 h 40"/>
                    </a:gdLst>
                    <a:ahLst/>
                    <a:cxnLst>
                      <a:cxn ang="0">
                        <a:pos x="T0" y="T1"/>
                      </a:cxn>
                      <a:cxn ang="0">
                        <a:pos x="T2" y="T3"/>
                      </a:cxn>
                    </a:cxnLst>
                    <a:rect l="0" t="0" r="r" b="b"/>
                    <a:pathLst>
                      <a:path w="53" h="40">
                        <a:moveTo>
                          <a:pt x="49" y="0"/>
                        </a:moveTo>
                        <a:cubicBezTo>
                          <a:pt x="53" y="16"/>
                          <a:pt x="31" y="33"/>
                          <a:pt x="0" y="4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20">
                    <a:extLst>
                      <a:ext uri="{FF2B5EF4-FFF2-40B4-BE49-F238E27FC236}">
                        <a16:creationId xmlns:a16="http://schemas.microsoft.com/office/drawing/2014/main" id="{2A75253B-780D-4787-ACEC-C1C0D6BF7543}"/>
                      </a:ext>
                    </a:extLst>
                  </p:cNvPr>
                  <p:cNvSpPr>
                    <a:spLocks/>
                  </p:cNvSpPr>
                  <p:nvPr/>
                </p:nvSpPr>
                <p:spPr bwMode="auto">
                  <a:xfrm>
                    <a:off x="4679" y="1882"/>
                    <a:ext cx="49" cy="30"/>
                  </a:xfrm>
                  <a:custGeom>
                    <a:avLst/>
                    <a:gdLst>
                      <a:gd name="T0" fmla="*/ 0 w 49"/>
                      <a:gd name="T1" fmla="*/ 0 h 30"/>
                      <a:gd name="T2" fmla="*/ 49 w 49"/>
                      <a:gd name="T3" fmla="*/ 30 h 30"/>
                    </a:gdLst>
                    <a:ahLst/>
                    <a:cxnLst>
                      <a:cxn ang="0">
                        <a:pos x="T0" y="T1"/>
                      </a:cxn>
                      <a:cxn ang="0">
                        <a:pos x="T2" y="T3"/>
                      </a:cxn>
                    </a:cxnLst>
                    <a:rect l="0" t="0" r="r" b="b"/>
                    <a:pathLst>
                      <a:path w="49" h="30">
                        <a:moveTo>
                          <a:pt x="0" y="0"/>
                        </a:moveTo>
                        <a:cubicBezTo>
                          <a:pt x="27" y="0"/>
                          <a:pt x="49" y="14"/>
                          <a:pt x="49" y="3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1">
                    <a:extLst>
                      <a:ext uri="{FF2B5EF4-FFF2-40B4-BE49-F238E27FC236}">
                        <a16:creationId xmlns:a16="http://schemas.microsoft.com/office/drawing/2014/main" id="{88138E0F-1AD3-41ED-BDE9-D1B968030188}"/>
                      </a:ext>
                    </a:extLst>
                  </p:cNvPr>
                  <p:cNvSpPr>
                    <a:spLocks/>
                  </p:cNvSpPr>
                  <p:nvPr/>
                </p:nvSpPr>
                <p:spPr bwMode="auto">
                  <a:xfrm>
                    <a:off x="4679" y="1912"/>
                    <a:ext cx="53" cy="40"/>
                  </a:xfrm>
                  <a:custGeom>
                    <a:avLst/>
                    <a:gdLst>
                      <a:gd name="T0" fmla="*/ 49 w 53"/>
                      <a:gd name="T1" fmla="*/ 0 h 40"/>
                      <a:gd name="T2" fmla="*/ 0 w 53"/>
                      <a:gd name="T3" fmla="*/ 40 h 40"/>
                    </a:gdLst>
                    <a:ahLst/>
                    <a:cxnLst>
                      <a:cxn ang="0">
                        <a:pos x="T0" y="T1"/>
                      </a:cxn>
                      <a:cxn ang="0">
                        <a:pos x="T2" y="T3"/>
                      </a:cxn>
                    </a:cxnLst>
                    <a:rect l="0" t="0" r="r" b="b"/>
                    <a:pathLst>
                      <a:path w="53" h="40">
                        <a:moveTo>
                          <a:pt x="49" y="0"/>
                        </a:moveTo>
                        <a:cubicBezTo>
                          <a:pt x="53" y="16"/>
                          <a:pt x="31" y="34"/>
                          <a:pt x="0" y="4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2">
                    <a:extLst>
                      <a:ext uri="{FF2B5EF4-FFF2-40B4-BE49-F238E27FC236}">
                        <a16:creationId xmlns:a16="http://schemas.microsoft.com/office/drawing/2014/main" id="{32ACC0C1-2067-4947-97D3-C11E529EBCA3}"/>
                      </a:ext>
                    </a:extLst>
                  </p:cNvPr>
                  <p:cNvSpPr>
                    <a:spLocks/>
                  </p:cNvSpPr>
                  <p:nvPr/>
                </p:nvSpPr>
                <p:spPr bwMode="auto">
                  <a:xfrm>
                    <a:off x="4512" y="2182"/>
                    <a:ext cx="99" cy="81"/>
                  </a:xfrm>
                  <a:custGeom>
                    <a:avLst/>
                    <a:gdLst>
                      <a:gd name="T0" fmla="*/ 85 w 99"/>
                      <a:gd name="T1" fmla="*/ 0 h 81"/>
                      <a:gd name="T2" fmla="*/ 67 w 99"/>
                      <a:gd name="T3" fmla="*/ 68 h 81"/>
                      <a:gd name="T4" fmla="*/ 67 w 99"/>
                      <a:gd name="T5" fmla="*/ 68 h 81"/>
                      <a:gd name="T6" fmla="*/ 0 w 99"/>
                      <a:gd name="T7" fmla="*/ 49 h 81"/>
                      <a:gd name="T8" fmla="*/ 0 w 99"/>
                      <a:gd name="T9" fmla="*/ 49 h 81"/>
                    </a:gdLst>
                    <a:ahLst/>
                    <a:cxnLst>
                      <a:cxn ang="0">
                        <a:pos x="T0" y="T1"/>
                      </a:cxn>
                      <a:cxn ang="0">
                        <a:pos x="T2" y="T3"/>
                      </a:cxn>
                      <a:cxn ang="0">
                        <a:pos x="T4" y="T5"/>
                      </a:cxn>
                      <a:cxn ang="0">
                        <a:pos x="T6" y="T7"/>
                      </a:cxn>
                      <a:cxn ang="0">
                        <a:pos x="T8" y="T9"/>
                      </a:cxn>
                    </a:cxnLst>
                    <a:rect l="0" t="0" r="r" b="b"/>
                    <a:pathLst>
                      <a:path w="99" h="81">
                        <a:moveTo>
                          <a:pt x="85" y="0"/>
                        </a:moveTo>
                        <a:cubicBezTo>
                          <a:pt x="99" y="24"/>
                          <a:pt x="91" y="54"/>
                          <a:pt x="67" y="68"/>
                        </a:cubicBezTo>
                        <a:cubicBezTo>
                          <a:pt x="67" y="68"/>
                          <a:pt x="67" y="68"/>
                          <a:pt x="67" y="68"/>
                        </a:cubicBezTo>
                        <a:cubicBezTo>
                          <a:pt x="44" y="81"/>
                          <a:pt x="13" y="73"/>
                          <a:pt x="0" y="49"/>
                        </a:cubicBezTo>
                        <a:cubicBezTo>
                          <a:pt x="0" y="49"/>
                          <a:pt x="0" y="49"/>
                          <a:pt x="0" y="49"/>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3">
                    <a:extLst>
                      <a:ext uri="{FF2B5EF4-FFF2-40B4-BE49-F238E27FC236}">
                        <a16:creationId xmlns:a16="http://schemas.microsoft.com/office/drawing/2014/main" id="{D37DC2B9-7A99-4518-84EB-EB5709C2A5F2}"/>
                      </a:ext>
                    </a:extLst>
                  </p:cNvPr>
                  <p:cNvSpPr>
                    <a:spLocks/>
                  </p:cNvSpPr>
                  <p:nvPr/>
                </p:nvSpPr>
                <p:spPr bwMode="auto">
                  <a:xfrm>
                    <a:off x="4486" y="2197"/>
                    <a:ext cx="99" cy="81"/>
                  </a:xfrm>
                  <a:custGeom>
                    <a:avLst/>
                    <a:gdLst>
                      <a:gd name="T0" fmla="*/ 86 w 99"/>
                      <a:gd name="T1" fmla="*/ 0 h 81"/>
                      <a:gd name="T2" fmla="*/ 67 w 99"/>
                      <a:gd name="T3" fmla="*/ 68 h 81"/>
                      <a:gd name="T4" fmla="*/ 67 w 99"/>
                      <a:gd name="T5" fmla="*/ 68 h 81"/>
                      <a:gd name="T6" fmla="*/ 0 w 99"/>
                      <a:gd name="T7" fmla="*/ 50 h 81"/>
                      <a:gd name="T8" fmla="*/ 0 w 99"/>
                      <a:gd name="T9" fmla="*/ 50 h 81"/>
                    </a:gdLst>
                    <a:ahLst/>
                    <a:cxnLst>
                      <a:cxn ang="0">
                        <a:pos x="T0" y="T1"/>
                      </a:cxn>
                      <a:cxn ang="0">
                        <a:pos x="T2" y="T3"/>
                      </a:cxn>
                      <a:cxn ang="0">
                        <a:pos x="T4" y="T5"/>
                      </a:cxn>
                      <a:cxn ang="0">
                        <a:pos x="T6" y="T7"/>
                      </a:cxn>
                      <a:cxn ang="0">
                        <a:pos x="T8" y="T9"/>
                      </a:cxn>
                    </a:cxnLst>
                    <a:rect l="0" t="0" r="r" b="b"/>
                    <a:pathLst>
                      <a:path w="99" h="81">
                        <a:moveTo>
                          <a:pt x="86" y="0"/>
                        </a:moveTo>
                        <a:cubicBezTo>
                          <a:pt x="99" y="24"/>
                          <a:pt x="91" y="54"/>
                          <a:pt x="67" y="68"/>
                        </a:cubicBezTo>
                        <a:cubicBezTo>
                          <a:pt x="67" y="68"/>
                          <a:pt x="67" y="68"/>
                          <a:pt x="67" y="68"/>
                        </a:cubicBezTo>
                        <a:cubicBezTo>
                          <a:pt x="44" y="81"/>
                          <a:pt x="14" y="73"/>
                          <a:pt x="0" y="50"/>
                        </a:cubicBezTo>
                        <a:cubicBezTo>
                          <a:pt x="0" y="50"/>
                          <a:pt x="0" y="50"/>
                          <a:pt x="0" y="5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4">
                    <a:extLst>
                      <a:ext uri="{FF2B5EF4-FFF2-40B4-BE49-F238E27FC236}">
                        <a16:creationId xmlns:a16="http://schemas.microsoft.com/office/drawing/2014/main" id="{0102C956-5DCD-436D-81CD-F2D3CBAE3355}"/>
                      </a:ext>
                    </a:extLst>
                  </p:cNvPr>
                  <p:cNvSpPr>
                    <a:spLocks/>
                  </p:cNvSpPr>
                  <p:nvPr/>
                </p:nvSpPr>
                <p:spPr bwMode="auto">
                  <a:xfrm>
                    <a:off x="4460" y="2212"/>
                    <a:ext cx="100" cy="81"/>
                  </a:xfrm>
                  <a:custGeom>
                    <a:avLst/>
                    <a:gdLst>
                      <a:gd name="T0" fmla="*/ 86 w 100"/>
                      <a:gd name="T1" fmla="*/ 0 h 81"/>
                      <a:gd name="T2" fmla="*/ 68 w 100"/>
                      <a:gd name="T3" fmla="*/ 67 h 81"/>
                      <a:gd name="T4" fmla="*/ 68 w 100"/>
                      <a:gd name="T5" fmla="*/ 67 h 81"/>
                      <a:gd name="T6" fmla="*/ 0 w 100"/>
                      <a:gd name="T7" fmla="*/ 49 h 81"/>
                      <a:gd name="T8" fmla="*/ 0 w 100"/>
                      <a:gd name="T9" fmla="*/ 49 h 81"/>
                    </a:gdLst>
                    <a:ahLst/>
                    <a:cxnLst>
                      <a:cxn ang="0">
                        <a:pos x="T0" y="T1"/>
                      </a:cxn>
                      <a:cxn ang="0">
                        <a:pos x="T2" y="T3"/>
                      </a:cxn>
                      <a:cxn ang="0">
                        <a:pos x="T4" y="T5"/>
                      </a:cxn>
                      <a:cxn ang="0">
                        <a:pos x="T6" y="T7"/>
                      </a:cxn>
                      <a:cxn ang="0">
                        <a:pos x="T8" y="T9"/>
                      </a:cxn>
                    </a:cxnLst>
                    <a:rect l="0" t="0" r="r" b="b"/>
                    <a:pathLst>
                      <a:path w="100" h="81">
                        <a:moveTo>
                          <a:pt x="86" y="0"/>
                        </a:moveTo>
                        <a:cubicBezTo>
                          <a:pt x="100" y="23"/>
                          <a:pt x="92" y="54"/>
                          <a:pt x="68" y="67"/>
                        </a:cubicBezTo>
                        <a:cubicBezTo>
                          <a:pt x="68" y="67"/>
                          <a:pt x="68" y="67"/>
                          <a:pt x="68" y="67"/>
                        </a:cubicBezTo>
                        <a:cubicBezTo>
                          <a:pt x="44" y="81"/>
                          <a:pt x="14" y="73"/>
                          <a:pt x="0" y="49"/>
                        </a:cubicBezTo>
                        <a:cubicBezTo>
                          <a:pt x="0" y="49"/>
                          <a:pt x="0" y="49"/>
                          <a:pt x="0" y="49"/>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5">
                    <a:extLst>
                      <a:ext uri="{FF2B5EF4-FFF2-40B4-BE49-F238E27FC236}">
                        <a16:creationId xmlns:a16="http://schemas.microsoft.com/office/drawing/2014/main" id="{6DABBF75-6F07-4A49-AD60-25EB359133D9}"/>
                      </a:ext>
                    </a:extLst>
                  </p:cNvPr>
                  <p:cNvSpPr>
                    <a:spLocks/>
                  </p:cNvSpPr>
                  <p:nvPr/>
                </p:nvSpPr>
                <p:spPr bwMode="auto">
                  <a:xfrm>
                    <a:off x="4435" y="2227"/>
                    <a:ext cx="99" cy="81"/>
                  </a:xfrm>
                  <a:custGeom>
                    <a:avLst/>
                    <a:gdLst>
                      <a:gd name="T0" fmla="*/ 85 w 99"/>
                      <a:gd name="T1" fmla="*/ 0 h 81"/>
                      <a:gd name="T2" fmla="*/ 67 w 99"/>
                      <a:gd name="T3" fmla="*/ 67 h 81"/>
                      <a:gd name="T4" fmla="*/ 67 w 99"/>
                      <a:gd name="T5" fmla="*/ 67 h 81"/>
                      <a:gd name="T6" fmla="*/ 0 w 99"/>
                      <a:gd name="T7" fmla="*/ 49 h 81"/>
                      <a:gd name="T8" fmla="*/ 0 w 99"/>
                      <a:gd name="T9" fmla="*/ 49 h 81"/>
                    </a:gdLst>
                    <a:ahLst/>
                    <a:cxnLst>
                      <a:cxn ang="0">
                        <a:pos x="T0" y="T1"/>
                      </a:cxn>
                      <a:cxn ang="0">
                        <a:pos x="T2" y="T3"/>
                      </a:cxn>
                      <a:cxn ang="0">
                        <a:pos x="T4" y="T5"/>
                      </a:cxn>
                      <a:cxn ang="0">
                        <a:pos x="T6" y="T7"/>
                      </a:cxn>
                      <a:cxn ang="0">
                        <a:pos x="T8" y="T9"/>
                      </a:cxn>
                    </a:cxnLst>
                    <a:rect l="0" t="0" r="r" b="b"/>
                    <a:pathLst>
                      <a:path w="99" h="81">
                        <a:moveTo>
                          <a:pt x="85" y="0"/>
                        </a:moveTo>
                        <a:cubicBezTo>
                          <a:pt x="99" y="23"/>
                          <a:pt x="91" y="54"/>
                          <a:pt x="67" y="67"/>
                        </a:cubicBezTo>
                        <a:cubicBezTo>
                          <a:pt x="67" y="67"/>
                          <a:pt x="67" y="67"/>
                          <a:pt x="67" y="67"/>
                        </a:cubicBezTo>
                        <a:cubicBezTo>
                          <a:pt x="43" y="81"/>
                          <a:pt x="13" y="73"/>
                          <a:pt x="0" y="49"/>
                        </a:cubicBezTo>
                        <a:cubicBezTo>
                          <a:pt x="0" y="49"/>
                          <a:pt x="0" y="49"/>
                          <a:pt x="0" y="49"/>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26">
                    <a:extLst>
                      <a:ext uri="{FF2B5EF4-FFF2-40B4-BE49-F238E27FC236}">
                        <a16:creationId xmlns:a16="http://schemas.microsoft.com/office/drawing/2014/main" id="{09D7F043-F1B4-43A2-B927-C8368914ACF2}"/>
                      </a:ext>
                    </a:extLst>
                  </p:cNvPr>
                  <p:cNvSpPr>
                    <a:spLocks noChangeShapeType="1"/>
                  </p:cNvSpPr>
                  <p:nvPr/>
                </p:nvSpPr>
                <p:spPr bwMode="auto">
                  <a:xfrm flipH="1">
                    <a:off x="4344" y="2276"/>
                    <a:ext cx="91" cy="52"/>
                  </a:xfrm>
                  <a:prstGeom prst="line">
                    <a:avLst/>
                  </a:prstGeom>
                  <a:noFill/>
                  <a:ln w="23813" cap="rnd">
                    <a:solidFill>
                      <a:srgbClr val="FFCC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27">
                    <a:extLst>
                      <a:ext uri="{FF2B5EF4-FFF2-40B4-BE49-F238E27FC236}">
                        <a16:creationId xmlns:a16="http://schemas.microsoft.com/office/drawing/2014/main" id="{DBCB8ADF-A5A1-4CBF-9B57-CE84896A8974}"/>
                      </a:ext>
                    </a:extLst>
                  </p:cNvPr>
                  <p:cNvSpPr>
                    <a:spLocks noChangeShapeType="1"/>
                  </p:cNvSpPr>
                  <p:nvPr/>
                </p:nvSpPr>
                <p:spPr bwMode="auto">
                  <a:xfrm flipH="1">
                    <a:off x="4597" y="2135"/>
                    <a:ext cx="82" cy="47"/>
                  </a:xfrm>
                  <a:prstGeom prst="line">
                    <a:avLst/>
                  </a:prstGeom>
                  <a:noFill/>
                  <a:ln w="23813" cap="rnd">
                    <a:solidFill>
                      <a:srgbClr val="FFCC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28">
                    <a:extLst>
                      <a:ext uri="{FF2B5EF4-FFF2-40B4-BE49-F238E27FC236}">
                        <a16:creationId xmlns:a16="http://schemas.microsoft.com/office/drawing/2014/main" id="{23E93B46-5F25-4A75-9AFB-0EE5D7175A80}"/>
                      </a:ext>
                    </a:extLst>
                  </p:cNvPr>
                  <p:cNvSpPr>
                    <a:spLocks/>
                  </p:cNvSpPr>
                  <p:nvPr/>
                </p:nvSpPr>
                <p:spPr bwMode="auto">
                  <a:xfrm>
                    <a:off x="4498" y="2174"/>
                    <a:ext cx="15" cy="57"/>
                  </a:xfrm>
                  <a:custGeom>
                    <a:avLst/>
                    <a:gdLst>
                      <a:gd name="T0" fmla="*/ 14 w 15"/>
                      <a:gd name="T1" fmla="*/ 57 h 57"/>
                      <a:gd name="T2" fmla="*/ 15 w 15"/>
                      <a:gd name="T3" fmla="*/ 0 h 57"/>
                    </a:gdLst>
                    <a:ahLst/>
                    <a:cxnLst>
                      <a:cxn ang="0">
                        <a:pos x="T0" y="T1"/>
                      </a:cxn>
                      <a:cxn ang="0">
                        <a:pos x="T2" y="T3"/>
                      </a:cxn>
                    </a:cxnLst>
                    <a:rect l="0" t="0" r="r" b="b"/>
                    <a:pathLst>
                      <a:path w="15" h="57">
                        <a:moveTo>
                          <a:pt x="14" y="57"/>
                        </a:moveTo>
                        <a:cubicBezTo>
                          <a:pt x="0" y="34"/>
                          <a:pt x="0" y="8"/>
                          <a:pt x="15"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9">
                    <a:extLst>
                      <a:ext uri="{FF2B5EF4-FFF2-40B4-BE49-F238E27FC236}">
                        <a16:creationId xmlns:a16="http://schemas.microsoft.com/office/drawing/2014/main" id="{EDF637F5-E3A5-493C-8078-33BF779BD0A7}"/>
                      </a:ext>
                    </a:extLst>
                  </p:cNvPr>
                  <p:cNvSpPr>
                    <a:spLocks/>
                  </p:cNvSpPr>
                  <p:nvPr/>
                </p:nvSpPr>
                <p:spPr bwMode="auto">
                  <a:xfrm>
                    <a:off x="4513" y="2163"/>
                    <a:ext cx="59" cy="34"/>
                  </a:xfrm>
                  <a:custGeom>
                    <a:avLst/>
                    <a:gdLst>
                      <a:gd name="T0" fmla="*/ 0 w 59"/>
                      <a:gd name="T1" fmla="*/ 11 h 34"/>
                      <a:gd name="T2" fmla="*/ 59 w 59"/>
                      <a:gd name="T3" fmla="*/ 34 h 34"/>
                    </a:gdLst>
                    <a:ahLst/>
                    <a:cxnLst>
                      <a:cxn ang="0">
                        <a:pos x="T0" y="T1"/>
                      </a:cxn>
                      <a:cxn ang="0">
                        <a:pos x="T2" y="T3"/>
                      </a:cxn>
                    </a:cxnLst>
                    <a:rect l="0" t="0" r="r" b="b"/>
                    <a:pathLst>
                      <a:path w="59" h="34">
                        <a:moveTo>
                          <a:pt x="0" y="11"/>
                        </a:moveTo>
                        <a:cubicBezTo>
                          <a:pt x="12" y="0"/>
                          <a:pt x="38" y="10"/>
                          <a:pt x="59" y="34"/>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0">
                    <a:extLst>
                      <a:ext uri="{FF2B5EF4-FFF2-40B4-BE49-F238E27FC236}">
                        <a16:creationId xmlns:a16="http://schemas.microsoft.com/office/drawing/2014/main" id="{246ED48B-82F5-4E9D-8B89-256A2730FA26}"/>
                      </a:ext>
                    </a:extLst>
                  </p:cNvPr>
                  <p:cNvSpPr>
                    <a:spLocks/>
                  </p:cNvSpPr>
                  <p:nvPr/>
                </p:nvSpPr>
                <p:spPr bwMode="auto">
                  <a:xfrm>
                    <a:off x="4472" y="2189"/>
                    <a:ext cx="15" cy="57"/>
                  </a:xfrm>
                  <a:custGeom>
                    <a:avLst/>
                    <a:gdLst>
                      <a:gd name="T0" fmla="*/ 14 w 15"/>
                      <a:gd name="T1" fmla="*/ 57 h 57"/>
                      <a:gd name="T2" fmla="*/ 15 w 15"/>
                      <a:gd name="T3" fmla="*/ 0 h 57"/>
                    </a:gdLst>
                    <a:ahLst/>
                    <a:cxnLst>
                      <a:cxn ang="0">
                        <a:pos x="T0" y="T1"/>
                      </a:cxn>
                      <a:cxn ang="0">
                        <a:pos x="T2" y="T3"/>
                      </a:cxn>
                    </a:cxnLst>
                    <a:rect l="0" t="0" r="r" b="b"/>
                    <a:pathLst>
                      <a:path w="15" h="57">
                        <a:moveTo>
                          <a:pt x="14" y="57"/>
                        </a:moveTo>
                        <a:cubicBezTo>
                          <a:pt x="0" y="34"/>
                          <a:pt x="1" y="8"/>
                          <a:pt x="15"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31">
                    <a:extLst>
                      <a:ext uri="{FF2B5EF4-FFF2-40B4-BE49-F238E27FC236}">
                        <a16:creationId xmlns:a16="http://schemas.microsoft.com/office/drawing/2014/main" id="{82FD0865-A08F-470A-AE76-0657CC99ABBA}"/>
                      </a:ext>
                    </a:extLst>
                  </p:cNvPr>
                  <p:cNvSpPr>
                    <a:spLocks/>
                  </p:cNvSpPr>
                  <p:nvPr/>
                </p:nvSpPr>
                <p:spPr bwMode="auto">
                  <a:xfrm>
                    <a:off x="4487" y="2177"/>
                    <a:ext cx="59" cy="35"/>
                  </a:xfrm>
                  <a:custGeom>
                    <a:avLst/>
                    <a:gdLst>
                      <a:gd name="T0" fmla="*/ 0 w 59"/>
                      <a:gd name="T1" fmla="*/ 12 h 35"/>
                      <a:gd name="T2" fmla="*/ 59 w 59"/>
                      <a:gd name="T3" fmla="*/ 35 h 35"/>
                    </a:gdLst>
                    <a:ahLst/>
                    <a:cxnLst>
                      <a:cxn ang="0">
                        <a:pos x="T0" y="T1"/>
                      </a:cxn>
                      <a:cxn ang="0">
                        <a:pos x="T2" y="T3"/>
                      </a:cxn>
                    </a:cxnLst>
                    <a:rect l="0" t="0" r="r" b="b"/>
                    <a:pathLst>
                      <a:path w="59" h="35">
                        <a:moveTo>
                          <a:pt x="0" y="12"/>
                        </a:moveTo>
                        <a:cubicBezTo>
                          <a:pt x="12" y="0"/>
                          <a:pt x="38" y="11"/>
                          <a:pt x="59" y="35"/>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2">
                    <a:extLst>
                      <a:ext uri="{FF2B5EF4-FFF2-40B4-BE49-F238E27FC236}">
                        <a16:creationId xmlns:a16="http://schemas.microsoft.com/office/drawing/2014/main" id="{E7A06863-914E-45D1-A6E9-5C5A415A9FD9}"/>
                      </a:ext>
                    </a:extLst>
                  </p:cNvPr>
                  <p:cNvSpPr>
                    <a:spLocks/>
                  </p:cNvSpPr>
                  <p:nvPr/>
                </p:nvSpPr>
                <p:spPr bwMode="auto">
                  <a:xfrm>
                    <a:off x="4446" y="2204"/>
                    <a:ext cx="15" cy="57"/>
                  </a:xfrm>
                  <a:custGeom>
                    <a:avLst/>
                    <a:gdLst>
                      <a:gd name="T0" fmla="*/ 14 w 15"/>
                      <a:gd name="T1" fmla="*/ 57 h 57"/>
                      <a:gd name="T2" fmla="*/ 15 w 15"/>
                      <a:gd name="T3" fmla="*/ 0 h 57"/>
                    </a:gdLst>
                    <a:ahLst/>
                    <a:cxnLst>
                      <a:cxn ang="0">
                        <a:pos x="T0" y="T1"/>
                      </a:cxn>
                      <a:cxn ang="0">
                        <a:pos x="T2" y="T3"/>
                      </a:cxn>
                    </a:cxnLst>
                    <a:rect l="0" t="0" r="r" b="b"/>
                    <a:pathLst>
                      <a:path w="15" h="57">
                        <a:moveTo>
                          <a:pt x="14" y="57"/>
                        </a:moveTo>
                        <a:cubicBezTo>
                          <a:pt x="0" y="34"/>
                          <a:pt x="1" y="8"/>
                          <a:pt x="15"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3">
                    <a:extLst>
                      <a:ext uri="{FF2B5EF4-FFF2-40B4-BE49-F238E27FC236}">
                        <a16:creationId xmlns:a16="http://schemas.microsoft.com/office/drawing/2014/main" id="{30B4D392-63FA-458B-B102-3BCBE2D47138}"/>
                      </a:ext>
                    </a:extLst>
                  </p:cNvPr>
                  <p:cNvSpPr>
                    <a:spLocks/>
                  </p:cNvSpPr>
                  <p:nvPr/>
                </p:nvSpPr>
                <p:spPr bwMode="auto">
                  <a:xfrm>
                    <a:off x="4461" y="2193"/>
                    <a:ext cx="59" cy="34"/>
                  </a:xfrm>
                  <a:custGeom>
                    <a:avLst/>
                    <a:gdLst>
                      <a:gd name="T0" fmla="*/ 0 w 59"/>
                      <a:gd name="T1" fmla="*/ 11 h 34"/>
                      <a:gd name="T2" fmla="*/ 59 w 59"/>
                      <a:gd name="T3" fmla="*/ 34 h 34"/>
                    </a:gdLst>
                    <a:ahLst/>
                    <a:cxnLst>
                      <a:cxn ang="0">
                        <a:pos x="T0" y="T1"/>
                      </a:cxn>
                      <a:cxn ang="0">
                        <a:pos x="T2" y="T3"/>
                      </a:cxn>
                    </a:cxnLst>
                    <a:rect l="0" t="0" r="r" b="b"/>
                    <a:pathLst>
                      <a:path w="59" h="34">
                        <a:moveTo>
                          <a:pt x="0" y="11"/>
                        </a:moveTo>
                        <a:cubicBezTo>
                          <a:pt x="12" y="0"/>
                          <a:pt x="38" y="10"/>
                          <a:pt x="59" y="34"/>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6675ED49-FC89-45FA-B776-79237F0E1F41}"/>
                      </a:ext>
                    </a:extLst>
                  </p:cNvPr>
                  <p:cNvSpPr>
                    <a:spLocks/>
                  </p:cNvSpPr>
                  <p:nvPr/>
                </p:nvSpPr>
                <p:spPr bwMode="auto">
                  <a:xfrm>
                    <a:off x="4763" y="2150"/>
                    <a:ext cx="99" cy="81"/>
                  </a:xfrm>
                  <a:custGeom>
                    <a:avLst/>
                    <a:gdLst>
                      <a:gd name="T0" fmla="*/ 0 w 99"/>
                      <a:gd name="T1" fmla="*/ 32 h 81"/>
                      <a:gd name="T2" fmla="*/ 67 w 99"/>
                      <a:gd name="T3" fmla="*/ 14 h 81"/>
                      <a:gd name="T4" fmla="*/ 67 w 99"/>
                      <a:gd name="T5" fmla="*/ 14 h 81"/>
                      <a:gd name="T6" fmla="*/ 85 w 99"/>
                      <a:gd name="T7" fmla="*/ 81 h 81"/>
                      <a:gd name="T8" fmla="*/ 85 w 99"/>
                      <a:gd name="T9" fmla="*/ 81 h 81"/>
                    </a:gdLst>
                    <a:ahLst/>
                    <a:cxnLst>
                      <a:cxn ang="0">
                        <a:pos x="T0" y="T1"/>
                      </a:cxn>
                      <a:cxn ang="0">
                        <a:pos x="T2" y="T3"/>
                      </a:cxn>
                      <a:cxn ang="0">
                        <a:pos x="T4" y="T5"/>
                      </a:cxn>
                      <a:cxn ang="0">
                        <a:pos x="T6" y="T7"/>
                      </a:cxn>
                      <a:cxn ang="0">
                        <a:pos x="T8" y="T9"/>
                      </a:cxn>
                    </a:cxnLst>
                    <a:rect l="0" t="0" r="r" b="b"/>
                    <a:pathLst>
                      <a:path w="99" h="81">
                        <a:moveTo>
                          <a:pt x="0" y="32"/>
                        </a:moveTo>
                        <a:cubicBezTo>
                          <a:pt x="13" y="8"/>
                          <a:pt x="44" y="0"/>
                          <a:pt x="67" y="14"/>
                        </a:cubicBezTo>
                        <a:cubicBezTo>
                          <a:pt x="67" y="14"/>
                          <a:pt x="67" y="14"/>
                          <a:pt x="67" y="14"/>
                        </a:cubicBezTo>
                        <a:cubicBezTo>
                          <a:pt x="91" y="27"/>
                          <a:pt x="99" y="58"/>
                          <a:pt x="85" y="81"/>
                        </a:cubicBezTo>
                        <a:cubicBezTo>
                          <a:pt x="85" y="81"/>
                          <a:pt x="85" y="81"/>
                          <a:pt x="85" y="81"/>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8E7E15EC-6810-4BC4-A940-E75A2F485289}"/>
                      </a:ext>
                    </a:extLst>
                  </p:cNvPr>
                  <p:cNvSpPr>
                    <a:spLocks/>
                  </p:cNvSpPr>
                  <p:nvPr/>
                </p:nvSpPr>
                <p:spPr bwMode="auto">
                  <a:xfrm>
                    <a:off x="4788" y="2165"/>
                    <a:ext cx="100" cy="82"/>
                  </a:xfrm>
                  <a:custGeom>
                    <a:avLst/>
                    <a:gdLst>
                      <a:gd name="T0" fmla="*/ 0 w 100"/>
                      <a:gd name="T1" fmla="*/ 32 h 82"/>
                      <a:gd name="T2" fmla="*/ 68 w 100"/>
                      <a:gd name="T3" fmla="*/ 14 h 82"/>
                      <a:gd name="T4" fmla="*/ 68 w 100"/>
                      <a:gd name="T5" fmla="*/ 14 h 82"/>
                      <a:gd name="T6" fmla="*/ 86 w 100"/>
                      <a:gd name="T7" fmla="*/ 82 h 82"/>
                      <a:gd name="T8" fmla="*/ 86 w 100"/>
                      <a:gd name="T9" fmla="*/ 82 h 82"/>
                    </a:gdLst>
                    <a:ahLst/>
                    <a:cxnLst>
                      <a:cxn ang="0">
                        <a:pos x="T0" y="T1"/>
                      </a:cxn>
                      <a:cxn ang="0">
                        <a:pos x="T2" y="T3"/>
                      </a:cxn>
                      <a:cxn ang="0">
                        <a:pos x="T4" y="T5"/>
                      </a:cxn>
                      <a:cxn ang="0">
                        <a:pos x="T6" y="T7"/>
                      </a:cxn>
                      <a:cxn ang="0">
                        <a:pos x="T8" y="T9"/>
                      </a:cxn>
                    </a:cxnLst>
                    <a:rect l="0" t="0" r="r" b="b"/>
                    <a:pathLst>
                      <a:path w="100" h="82">
                        <a:moveTo>
                          <a:pt x="0" y="32"/>
                        </a:moveTo>
                        <a:cubicBezTo>
                          <a:pt x="14" y="8"/>
                          <a:pt x="44" y="0"/>
                          <a:pt x="68" y="14"/>
                        </a:cubicBezTo>
                        <a:cubicBezTo>
                          <a:pt x="68" y="14"/>
                          <a:pt x="68" y="14"/>
                          <a:pt x="68" y="14"/>
                        </a:cubicBezTo>
                        <a:cubicBezTo>
                          <a:pt x="92" y="28"/>
                          <a:pt x="100" y="58"/>
                          <a:pt x="86" y="82"/>
                        </a:cubicBezTo>
                        <a:cubicBezTo>
                          <a:pt x="86" y="82"/>
                          <a:pt x="86" y="82"/>
                          <a:pt x="86" y="82"/>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6">
                    <a:extLst>
                      <a:ext uri="{FF2B5EF4-FFF2-40B4-BE49-F238E27FC236}">
                        <a16:creationId xmlns:a16="http://schemas.microsoft.com/office/drawing/2014/main" id="{464021DD-D117-4A11-9CA5-AB92F553F196}"/>
                      </a:ext>
                    </a:extLst>
                  </p:cNvPr>
                  <p:cNvSpPr>
                    <a:spLocks/>
                  </p:cNvSpPr>
                  <p:nvPr/>
                </p:nvSpPr>
                <p:spPr bwMode="auto">
                  <a:xfrm>
                    <a:off x="4814" y="2180"/>
                    <a:ext cx="100" cy="81"/>
                  </a:xfrm>
                  <a:custGeom>
                    <a:avLst/>
                    <a:gdLst>
                      <a:gd name="T0" fmla="*/ 0 w 100"/>
                      <a:gd name="T1" fmla="*/ 32 h 81"/>
                      <a:gd name="T2" fmla="*/ 68 w 100"/>
                      <a:gd name="T3" fmla="*/ 14 h 81"/>
                      <a:gd name="T4" fmla="*/ 68 w 100"/>
                      <a:gd name="T5" fmla="*/ 14 h 81"/>
                      <a:gd name="T6" fmla="*/ 86 w 100"/>
                      <a:gd name="T7" fmla="*/ 81 h 81"/>
                      <a:gd name="T8" fmla="*/ 86 w 100"/>
                      <a:gd name="T9" fmla="*/ 81 h 81"/>
                    </a:gdLst>
                    <a:ahLst/>
                    <a:cxnLst>
                      <a:cxn ang="0">
                        <a:pos x="T0" y="T1"/>
                      </a:cxn>
                      <a:cxn ang="0">
                        <a:pos x="T2" y="T3"/>
                      </a:cxn>
                      <a:cxn ang="0">
                        <a:pos x="T4" y="T5"/>
                      </a:cxn>
                      <a:cxn ang="0">
                        <a:pos x="T6" y="T7"/>
                      </a:cxn>
                      <a:cxn ang="0">
                        <a:pos x="T8" y="T9"/>
                      </a:cxn>
                    </a:cxnLst>
                    <a:rect l="0" t="0" r="r" b="b"/>
                    <a:pathLst>
                      <a:path w="100" h="81">
                        <a:moveTo>
                          <a:pt x="0" y="32"/>
                        </a:moveTo>
                        <a:cubicBezTo>
                          <a:pt x="14" y="8"/>
                          <a:pt x="44" y="0"/>
                          <a:pt x="68" y="14"/>
                        </a:cubicBezTo>
                        <a:cubicBezTo>
                          <a:pt x="68" y="14"/>
                          <a:pt x="68" y="14"/>
                          <a:pt x="68" y="14"/>
                        </a:cubicBezTo>
                        <a:cubicBezTo>
                          <a:pt x="91" y="27"/>
                          <a:pt x="100" y="58"/>
                          <a:pt x="86" y="81"/>
                        </a:cubicBezTo>
                        <a:cubicBezTo>
                          <a:pt x="86" y="81"/>
                          <a:pt x="86" y="81"/>
                          <a:pt x="86" y="81"/>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137">
                    <a:extLst>
                      <a:ext uri="{FF2B5EF4-FFF2-40B4-BE49-F238E27FC236}">
                        <a16:creationId xmlns:a16="http://schemas.microsoft.com/office/drawing/2014/main" id="{51C065E1-00C5-4ED5-8C5B-3829B555D1D0}"/>
                      </a:ext>
                    </a:extLst>
                  </p:cNvPr>
                  <p:cNvSpPr>
                    <a:spLocks/>
                  </p:cNvSpPr>
                  <p:nvPr/>
                </p:nvSpPr>
                <p:spPr bwMode="auto">
                  <a:xfrm>
                    <a:off x="4840" y="2195"/>
                    <a:ext cx="99" cy="81"/>
                  </a:xfrm>
                  <a:custGeom>
                    <a:avLst/>
                    <a:gdLst>
                      <a:gd name="T0" fmla="*/ 0 w 99"/>
                      <a:gd name="T1" fmla="*/ 32 h 81"/>
                      <a:gd name="T2" fmla="*/ 68 w 99"/>
                      <a:gd name="T3" fmla="*/ 14 h 81"/>
                      <a:gd name="T4" fmla="*/ 68 w 99"/>
                      <a:gd name="T5" fmla="*/ 14 h 81"/>
                      <a:gd name="T6" fmla="*/ 86 w 99"/>
                      <a:gd name="T7" fmla="*/ 81 h 81"/>
                      <a:gd name="T8" fmla="*/ 86 w 99"/>
                      <a:gd name="T9" fmla="*/ 81 h 81"/>
                    </a:gdLst>
                    <a:ahLst/>
                    <a:cxnLst>
                      <a:cxn ang="0">
                        <a:pos x="T0" y="T1"/>
                      </a:cxn>
                      <a:cxn ang="0">
                        <a:pos x="T2" y="T3"/>
                      </a:cxn>
                      <a:cxn ang="0">
                        <a:pos x="T4" y="T5"/>
                      </a:cxn>
                      <a:cxn ang="0">
                        <a:pos x="T6" y="T7"/>
                      </a:cxn>
                      <a:cxn ang="0">
                        <a:pos x="T8" y="T9"/>
                      </a:cxn>
                    </a:cxnLst>
                    <a:rect l="0" t="0" r="r" b="b"/>
                    <a:pathLst>
                      <a:path w="99" h="81">
                        <a:moveTo>
                          <a:pt x="0" y="32"/>
                        </a:moveTo>
                        <a:cubicBezTo>
                          <a:pt x="14" y="8"/>
                          <a:pt x="44" y="0"/>
                          <a:pt x="68" y="14"/>
                        </a:cubicBezTo>
                        <a:cubicBezTo>
                          <a:pt x="68" y="14"/>
                          <a:pt x="68" y="14"/>
                          <a:pt x="68" y="14"/>
                        </a:cubicBezTo>
                        <a:cubicBezTo>
                          <a:pt x="91" y="27"/>
                          <a:pt x="99" y="57"/>
                          <a:pt x="86" y="81"/>
                        </a:cubicBezTo>
                        <a:cubicBezTo>
                          <a:pt x="86" y="81"/>
                          <a:pt x="86" y="81"/>
                          <a:pt x="86" y="81"/>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38">
                    <a:extLst>
                      <a:ext uri="{FF2B5EF4-FFF2-40B4-BE49-F238E27FC236}">
                        <a16:creationId xmlns:a16="http://schemas.microsoft.com/office/drawing/2014/main" id="{9A3A8385-7854-4CD7-A055-D1AE8E2268A0}"/>
                      </a:ext>
                    </a:extLst>
                  </p:cNvPr>
                  <p:cNvSpPr>
                    <a:spLocks noChangeShapeType="1"/>
                  </p:cNvSpPr>
                  <p:nvPr/>
                </p:nvSpPr>
                <p:spPr bwMode="auto">
                  <a:xfrm>
                    <a:off x="4925" y="2276"/>
                    <a:ext cx="91" cy="52"/>
                  </a:xfrm>
                  <a:prstGeom prst="line">
                    <a:avLst/>
                  </a:prstGeom>
                  <a:noFill/>
                  <a:ln w="23813" cap="rnd">
                    <a:solidFill>
                      <a:srgbClr val="FFCC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39">
                    <a:extLst>
                      <a:ext uri="{FF2B5EF4-FFF2-40B4-BE49-F238E27FC236}">
                        <a16:creationId xmlns:a16="http://schemas.microsoft.com/office/drawing/2014/main" id="{FB185B42-AF11-4481-9CF4-1CEB7004BCE9}"/>
                      </a:ext>
                    </a:extLst>
                  </p:cNvPr>
                  <p:cNvSpPr>
                    <a:spLocks noChangeShapeType="1"/>
                  </p:cNvSpPr>
                  <p:nvPr/>
                </p:nvSpPr>
                <p:spPr bwMode="auto">
                  <a:xfrm>
                    <a:off x="4681" y="2135"/>
                    <a:ext cx="82" cy="47"/>
                  </a:xfrm>
                  <a:prstGeom prst="line">
                    <a:avLst/>
                  </a:prstGeom>
                  <a:noFill/>
                  <a:ln w="23813" cap="rnd">
                    <a:solidFill>
                      <a:srgbClr val="FFCC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40">
                    <a:extLst>
                      <a:ext uri="{FF2B5EF4-FFF2-40B4-BE49-F238E27FC236}">
                        <a16:creationId xmlns:a16="http://schemas.microsoft.com/office/drawing/2014/main" id="{954E489E-9DE0-408B-85B7-BC64085551D5}"/>
                      </a:ext>
                    </a:extLst>
                  </p:cNvPr>
                  <p:cNvSpPr>
                    <a:spLocks/>
                  </p:cNvSpPr>
                  <p:nvPr/>
                </p:nvSpPr>
                <p:spPr bwMode="auto">
                  <a:xfrm>
                    <a:off x="4798" y="2231"/>
                    <a:ext cx="50" cy="37"/>
                  </a:xfrm>
                  <a:custGeom>
                    <a:avLst/>
                    <a:gdLst>
                      <a:gd name="T0" fmla="*/ 50 w 50"/>
                      <a:gd name="T1" fmla="*/ 0 h 37"/>
                      <a:gd name="T2" fmla="*/ 0 w 50"/>
                      <a:gd name="T3" fmla="*/ 29 h 37"/>
                    </a:gdLst>
                    <a:ahLst/>
                    <a:cxnLst>
                      <a:cxn ang="0">
                        <a:pos x="T0" y="T1"/>
                      </a:cxn>
                      <a:cxn ang="0">
                        <a:pos x="T2" y="T3"/>
                      </a:cxn>
                    </a:cxnLst>
                    <a:rect l="0" t="0" r="r" b="b"/>
                    <a:pathLst>
                      <a:path w="50" h="37">
                        <a:moveTo>
                          <a:pt x="50" y="0"/>
                        </a:moveTo>
                        <a:cubicBezTo>
                          <a:pt x="37" y="24"/>
                          <a:pt x="14" y="37"/>
                          <a:pt x="0" y="29"/>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41">
                    <a:extLst>
                      <a:ext uri="{FF2B5EF4-FFF2-40B4-BE49-F238E27FC236}">
                        <a16:creationId xmlns:a16="http://schemas.microsoft.com/office/drawing/2014/main" id="{3737AD76-7448-4D35-BDFA-AD65C7BF1E71}"/>
                      </a:ext>
                    </a:extLst>
                  </p:cNvPr>
                  <p:cNvSpPr>
                    <a:spLocks/>
                  </p:cNvSpPr>
                  <p:nvPr/>
                </p:nvSpPr>
                <p:spPr bwMode="auto">
                  <a:xfrm>
                    <a:off x="4778" y="2197"/>
                    <a:ext cx="20" cy="63"/>
                  </a:xfrm>
                  <a:custGeom>
                    <a:avLst/>
                    <a:gdLst>
                      <a:gd name="T0" fmla="*/ 20 w 20"/>
                      <a:gd name="T1" fmla="*/ 63 h 63"/>
                      <a:gd name="T2" fmla="*/ 10 w 20"/>
                      <a:gd name="T3" fmla="*/ 0 h 63"/>
                    </a:gdLst>
                    <a:ahLst/>
                    <a:cxnLst>
                      <a:cxn ang="0">
                        <a:pos x="T0" y="T1"/>
                      </a:cxn>
                      <a:cxn ang="0">
                        <a:pos x="T2" y="T3"/>
                      </a:cxn>
                    </a:cxnLst>
                    <a:rect l="0" t="0" r="r" b="b"/>
                    <a:pathLst>
                      <a:path w="20" h="63">
                        <a:moveTo>
                          <a:pt x="20" y="63"/>
                        </a:moveTo>
                        <a:cubicBezTo>
                          <a:pt x="5" y="58"/>
                          <a:pt x="0" y="30"/>
                          <a:pt x="10"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2">
                    <a:extLst>
                      <a:ext uri="{FF2B5EF4-FFF2-40B4-BE49-F238E27FC236}">
                        <a16:creationId xmlns:a16="http://schemas.microsoft.com/office/drawing/2014/main" id="{F3E7B8A4-E01B-4C38-B0A9-E5A0E08810BF}"/>
                      </a:ext>
                    </a:extLst>
                  </p:cNvPr>
                  <p:cNvSpPr>
                    <a:spLocks/>
                  </p:cNvSpPr>
                  <p:nvPr/>
                </p:nvSpPr>
                <p:spPr bwMode="auto">
                  <a:xfrm>
                    <a:off x="4824" y="2247"/>
                    <a:ext cx="50" cy="36"/>
                  </a:xfrm>
                  <a:custGeom>
                    <a:avLst/>
                    <a:gdLst>
                      <a:gd name="T0" fmla="*/ 50 w 50"/>
                      <a:gd name="T1" fmla="*/ 0 h 36"/>
                      <a:gd name="T2" fmla="*/ 0 w 50"/>
                      <a:gd name="T3" fmla="*/ 27 h 36"/>
                    </a:gdLst>
                    <a:ahLst/>
                    <a:cxnLst>
                      <a:cxn ang="0">
                        <a:pos x="T0" y="T1"/>
                      </a:cxn>
                      <a:cxn ang="0">
                        <a:pos x="T2" y="T3"/>
                      </a:cxn>
                    </a:cxnLst>
                    <a:rect l="0" t="0" r="r" b="b"/>
                    <a:pathLst>
                      <a:path w="50" h="36">
                        <a:moveTo>
                          <a:pt x="50" y="0"/>
                        </a:moveTo>
                        <a:cubicBezTo>
                          <a:pt x="36" y="23"/>
                          <a:pt x="14" y="36"/>
                          <a:pt x="0" y="27"/>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43">
                    <a:extLst>
                      <a:ext uri="{FF2B5EF4-FFF2-40B4-BE49-F238E27FC236}">
                        <a16:creationId xmlns:a16="http://schemas.microsoft.com/office/drawing/2014/main" id="{1A622D6B-89D7-4F72-9039-69AC61C240EE}"/>
                      </a:ext>
                    </a:extLst>
                  </p:cNvPr>
                  <p:cNvSpPr>
                    <a:spLocks/>
                  </p:cNvSpPr>
                  <p:nvPr/>
                </p:nvSpPr>
                <p:spPr bwMode="auto">
                  <a:xfrm>
                    <a:off x="4804" y="2212"/>
                    <a:ext cx="20" cy="62"/>
                  </a:xfrm>
                  <a:custGeom>
                    <a:avLst/>
                    <a:gdLst>
                      <a:gd name="T0" fmla="*/ 20 w 20"/>
                      <a:gd name="T1" fmla="*/ 62 h 62"/>
                      <a:gd name="T2" fmla="*/ 10 w 20"/>
                      <a:gd name="T3" fmla="*/ 0 h 62"/>
                    </a:gdLst>
                    <a:ahLst/>
                    <a:cxnLst>
                      <a:cxn ang="0">
                        <a:pos x="T0" y="T1"/>
                      </a:cxn>
                      <a:cxn ang="0">
                        <a:pos x="T2" y="T3"/>
                      </a:cxn>
                    </a:cxnLst>
                    <a:rect l="0" t="0" r="r" b="b"/>
                    <a:pathLst>
                      <a:path w="20" h="62">
                        <a:moveTo>
                          <a:pt x="20" y="62"/>
                        </a:moveTo>
                        <a:cubicBezTo>
                          <a:pt x="4" y="58"/>
                          <a:pt x="0" y="30"/>
                          <a:pt x="10"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44">
                    <a:extLst>
                      <a:ext uri="{FF2B5EF4-FFF2-40B4-BE49-F238E27FC236}">
                        <a16:creationId xmlns:a16="http://schemas.microsoft.com/office/drawing/2014/main" id="{9425A2DC-1CFB-4472-90AF-72035FDFB91D}"/>
                      </a:ext>
                    </a:extLst>
                  </p:cNvPr>
                  <p:cNvSpPr>
                    <a:spLocks/>
                  </p:cNvSpPr>
                  <p:nvPr/>
                </p:nvSpPr>
                <p:spPr bwMode="auto">
                  <a:xfrm>
                    <a:off x="4849" y="2261"/>
                    <a:ext cx="51" cy="37"/>
                  </a:xfrm>
                  <a:custGeom>
                    <a:avLst/>
                    <a:gdLst>
                      <a:gd name="T0" fmla="*/ 51 w 51"/>
                      <a:gd name="T1" fmla="*/ 0 h 37"/>
                      <a:gd name="T2" fmla="*/ 0 w 51"/>
                      <a:gd name="T3" fmla="*/ 28 h 37"/>
                    </a:gdLst>
                    <a:ahLst/>
                    <a:cxnLst>
                      <a:cxn ang="0">
                        <a:pos x="T0" y="T1"/>
                      </a:cxn>
                      <a:cxn ang="0">
                        <a:pos x="T2" y="T3"/>
                      </a:cxn>
                    </a:cxnLst>
                    <a:rect l="0" t="0" r="r" b="b"/>
                    <a:pathLst>
                      <a:path w="51" h="37">
                        <a:moveTo>
                          <a:pt x="51" y="0"/>
                        </a:moveTo>
                        <a:cubicBezTo>
                          <a:pt x="37" y="24"/>
                          <a:pt x="15" y="37"/>
                          <a:pt x="0" y="28"/>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45">
                    <a:extLst>
                      <a:ext uri="{FF2B5EF4-FFF2-40B4-BE49-F238E27FC236}">
                        <a16:creationId xmlns:a16="http://schemas.microsoft.com/office/drawing/2014/main" id="{1D499991-8D11-451E-90D0-62B3CBF4EB90}"/>
                      </a:ext>
                    </a:extLst>
                  </p:cNvPr>
                  <p:cNvSpPr>
                    <a:spLocks/>
                  </p:cNvSpPr>
                  <p:nvPr/>
                </p:nvSpPr>
                <p:spPr bwMode="auto">
                  <a:xfrm>
                    <a:off x="4830" y="2227"/>
                    <a:ext cx="19" cy="62"/>
                  </a:xfrm>
                  <a:custGeom>
                    <a:avLst/>
                    <a:gdLst>
                      <a:gd name="T0" fmla="*/ 19 w 19"/>
                      <a:gd name="T1" fmla="*/ 62 h 62"/>
                      <a:gd name="T2" fmla="*/ 10 w 19"/>
                      <a:gd name="T3" fmla="*/ 0 h 62"/>
                    </a:gdLst>
                    <a:ahLst/>
                    <a:cxnLst>
                      <a:cxn ang="0">
                        <a:pos x="T0" y="T1"/>
                      </a:cxn>
                      <a:cxn ang="0">
                        <a:pos x="T2" y="T3"/>
                      </a:cxn>
                    </a:cxnLst>
                    <a:rect l="0" t="0" r="r" b="b"/>
                    <a:pathLst>
                      <a:path w="19" h="62">
                        <a:moveTo>
                          <a:pt x="19" y="62"/>
                        </a:moveTo>
                        <a:cubicBezTo>
                          <a:pt x="4" y="58"/>
                          <a:pt x="0" y="29"/>
                          <a:pt x="10" y="0"/>
                        </a:cubicBezTo>
                      </a:path>
                    </a:pathLst>
                  </a:custGeom>
                  <a:noFill/>
                  <a:ln w="23813" cap="rnd">
                    <a:solidFill>
                      <a:srgbClr val="FF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Oval 165">
                    <a:extLst>
                      <a:ext uri="{FF2B5EF4-FFF2-40B4-BE49-F238E27FC236}">
                        <a16:creationId xmlns:a16="http://schemas.microsoft.com/office/drawing/2014/main" id="{CA3FC3FE-E322-4E65-A26C-9671681115F0}"/>
                      </a:ext>
                    </a:extLst>
                  </p:cNvPr>
                  <p:cNvSpPr>
                    <a:spLocks noChangeArrowheads="1"/>
                  </p:cNvSpPr>
                  <p:nvPr/>
                </p:nvSpPr>
                <p:spPr bwMode="auto">
                  <a:xfrm>
                    <a:off x="4285" y="1744"/>
                    <a:ext cx="792" cy="822"/>
                  </a:xfrm>
                  <a:prstGeom prst="ellipse">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66">
                    <a:extLst>
                      <a:ext uri="{FF2B5EF4-FFF2-40B4-BE49-F238E27FC236}">
                        <a16:creationId xmlns:a16="http://schemas.microsoft.com/office/drawing/2014/main" id="{5928B894-B436-4A03-97EA-0674B572BA2A}"/>
                      </a:ext>
                    </a:extLst>
                  </p:cNvPr>
                  <p:cNvSpPr>
                    <a:spLocks noChangeArrowheads="1"/>
                  </p:cNvSpPr>
                  <p:nvPr/>
                </p:nvSpPr>
                <p:spPr bwMode="auto">
                  <a:xfrm>
                    <a:off x="1808" y="1110"/>
                    <a:ext cx="496" cy="19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67">
                    <a:extLst>
                      <a:ext uri="{FF2B5EF4-FFF2-40B4-BE49-F238E27FC236}">
                        <a16:creationId xmlns:a16="http://schemas.microsoft.com/office/drawing/2014/main" id="{A5152A26-B3D7-42C2-90B4-6DA4BE976944}"/>
                      </a:ext>
                    </a:extLst>
                  </p:cNvPr>
                  <p:cNvSpPr>
                    <a:spLocks noChangeArrowheads="1"/>
                  </p:cNvSpPr>
                  <p:nvPr/>
                </p:nvSpPr>
                <p:spPr bwMode="auto">
                  <a:xfrm>
                    <a:off x="1808" y="1110"/>
                    <a:ext cx="496" cy="198"/>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68">
                    <a:extLst>
                      <a:ext uri="{FF2B5EF4-FFF2-40B4-BE49-F238E27FC236}">
                        <a16:creationId xmlns:a16="http://schemas.microsoft.com/office/drawing/2014/main" id="{59189BB3-9C77-486D-8FF8-97D0914291AC}"/>
                      </a:ext>
                    </a:extLst>
                  </p:cNvPr>
                  <p:cNvSpPr>
                    <a:spLocks noChangeArrowheads="1"/>
                  </p:cNvSpPr>
                  <p:nvPr/>
                </p:nvSpPr>
                <p:spPr bwMode="auto">
                  <a:xfrm>
                    <a:off x="1967" y="1165"/>
                    <a:ext cx="1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CAN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0" name="Rectangle 169">
                    <a:extLst>
                      <a:ext uri="{FF2B5EF4-FFF2-40B4-BE49-F238E27FC236}">
                        <a16:creationId xmlns:a16="http://schemas.microsoft.com/office/drawing/2014/main" id="{08784457-AE2A-4B03-A6ED-8C7E59E5930E}"/>
                      </a:ext>
                    </a:extLst>
                  </p:cNvPr>
                  <p:cNvSpPr>
                    <a:spLocks noChangeArrowheads="1"/>
                  </p:cNvSpPr>
                  <p:nvPr/>
                </p:nvSpPr>
                <p:spPr bwMode="auto">
                  <a:xfrm>
                    <a:off x="2142" y="1111"/>
                    <a:ext cx="2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1" name="Rectangle 152">
                    <a:extLst>
                      <a:ext uri="{FF2B5EF4-FFF2-40B4-BE49-F238E27FC236}">
                        <a16:creationId xmlns:a16="http://schemas.microsoft.com/office/drawing/2014/main" id="{78829DF2-66E5-4A01-8E08-02FE6AD11157}"/>
                      </a:ext>
                    </a:extLst>
                  </p:cNvPr>
                  <p:cNvSpPr>
                    <a:spLocks noChangeArrowheads="1"/>
                  </p:cNvSpPr>
                  <p:nvPr/>
                </p:nvSpPr>
                <p:spPr bwMode="auto">
                  <a:xfrm>
                    <a:off x="1214" y="1110"/>
                    <a:ext cx="495" cy="19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53">
                    <a:extLst>
                      <a:ext uri="{FF2B5EF4-FFF2-40B4-BE49-F238E27FC236}">
                        <a16:creationId xmlns:a16="http://schemas.microsoft.com/office/drawing/2014/main" id="{C76EC37B-7DEF-48FE-AB53-18F9CB4DE2E1}"/>
                      </a:ext>
                    </a:extLst>
                  </p:cNvPr>
                  <p:cNvSpPr>
                    <a:spLocks noChangeArrowheads="1"/>
                  </p:cNvSpPr>
                  <p:nvPr/>
                </p:nvSpPr>
                <p:spPr bwMode="auto">
                  <a:xfrm>
                    <a:off x="1214" y="1110"/>
                    <a:ext cx="495" cy="198"/>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54">
                    <a:extLst>
                      <a:ext uri="{FF2B5EF4-FFF2-40B4-BE49-F238E27FC236}">
                        <a16:creationId xmlns:a16="http://schemas.microsoft.com/office/drawing/2014/main" id="{589A13AE-994B-48D4-9031-07FD5CE2DECC}"/>
                      </a:ext>
                    </a:extLst>
                  </p:cNvPr>
                  <p:cNvSpPr>
                    <a:spLocks noChangeArrowheads="1"/>
                  </p:cNvSpPr>
                  <p:nvPr/>
                </p:nvSpPr>
                <p:spPr bwMode="auto">
                  <a:xfrm>
                    <a:off x="1377" y="1164"/>
                    <a:ext cx="22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rPr>
                      <a:t>PSU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4" name="Rectangle 155">
                    <a:extLst>
                      <a:ext uri="{FF2B5EF4-FFF2-40B4-BE49-F238E27FC236}">
                        <a16:creationId xmlns:a16="http://schemas.microsoft.com/office/drawing/2014/main" id="{7131BD97-91B6-441B-81B1-AC6BA1B76C41}"/>
                      </a:ext>
                    </a:extLst>
                  </p:cNvPr>
                  <p:cNvSpPr>
                    <a:spLocks noChangeArrowheads="1"/>
                  </p:cNvSpPr>
                  <p:nvPr/>
                </p:nvSpPr>
                <p:spPr bwMode="auto">
                  <a:xfrm>
                    <a:off x="471" y="615"/>
                    <a:ext cx="495" cy="29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56">
                    <a:extLst>
                      <a:ext uri="{FF2B5EF4-FFF2-40B4-BE49-F238E27FC236}">
                        <a16:creationId xmlns:a16="http://schemas.microsoft.com/office/drawing/2014/main" id="{FC1B2AA1-36C8-4567-B169-6A2DF2C15AC4}"/>
                      </a:ext>
                    </a:extLst>
                  </p:cNvPr>
                  <p:cNvSpPr>
                    <a:spLocks noChangeArrowheads="1"/>
                  </p:cNvSpPr>
                  <p:nvPr/>
                </p:nvSpPr>
                <p:spPr bwMode="auto">
                  <a:xfrm>
                    <a:off x="471" y="615"/>
                    <a:ext cx="495" cy="297"/>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57">
                    <a:extLst>
                      <a:ext uri="{FF2B5EF4-FFF2-40B4-BE49-F238E27FC236}">
                        <a16:creationId xmlns:a16="http://schemas.microsoft.com/office/drawing/2014/main" id="{43F2050D-8B02-46ED-8C79-984177B44374}"/>
                      </a:ext>
                    </a:extLst>
                  </p:cNvPr>
                  <p:cNvSpPr>
                    <a:spLocks noChangeArrowheads="1"/>
                  </p:cNvSpPr>
                  <p:nvPr/>
                </p:nvSpPr>
                <p:spPr bwMode="auto">
                  <a:xfrm>
                    <a:off x="544" y="665"/>
                    <a:ext cx="39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车辆电源连接器</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7" name="Rectangle 158">
                    <a:extLst>
                      <a:ext uri="{FF2B5EF4-FFF2-40B4-BE49-F238E27FC236}">
                        <a16:creationId xmlns:a16="http://schemas.microsoft.com/office/drawing/2014/main" id="{91266826-B267-480C-AF7A-5BDDB98ACFDF}"/>
                      </a:ext>
                    </a:extLst>
                  </p:cNvPr>
                  <p:cNvSpPr>
                    <a:spLocks noChangeArrowheads="1"/>
                  </p:cNvSpPr>
                  <p:nvPr/>
                </p:nvSpPr>
                <p:spPr bwMode="auto">
                  <a:xfrm>
                    <a:off x="601" y="71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8" name="Rectangle 159">
                    <a:extLst>
                      <a:ext uri="{FF2B5EF4-FFF2-40B4-BE49-F238E27FC236}">
                        <a16:creationId xmlns:a16="http://schemas.microsoft.com/office/drawing/2014/main" id="{A16EC1C9-678A-4A7E-B539-56C0454DD840}"/>
                      </a:ext>
                    </a:extLst>
                  </p:cNvPr>
                  <p:cNvSpPr>
                    <a:spLocks noChangeArrowheads="1"/>
                  </p:cNvSpPr>
                  <p:nvPr/>
                </p:nvSpPr>
                <p:spPr bwMode="auto">
                  <a:xfrm>
                    <a:off x="528" y="81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9" name="Rectangle 160">
                    <a:extLst>
                      <a:ext uri="{FF2B5EF4-FFF2-40B4-BE49-F238E27FC236}">
                        <a16:creationId xmlns:a16="http://schemas.microsoft.com/office/drawing/2014/main" id="{5F04BE52-02C6-4B7D-A78D-977EC46CEFC4}"/>
                      </a:ext>
                    </a:extLst>
                  </p:cNvPr>
                  <p:cNvSpPr>
                    <a:spLocks noChangeArrowheads="1"/>
                  </p:cNvSpPr>
                  <p:nvPr/>
                </p:nvSpPr>
                <p:spPr bwMode="auto">
                  <a:xfrm>
                    <a:off x="1808" y="615"/>
                    <a:ext cx="496" cy="29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61">
                    <a:extLst>
                      <a:ext uri="{FF2B5EF4-FFF2-40B4-BE49-F238E27FC236}">
                        <a16:creationId xmlns:a16="http://schemas.microsoft.com/office/drawing/2014/main" id="{69945DA8-9CBA-4E42-A1B8-B590D3D346AF}"/>
                      </a:ext>
                    </a:extLst>
                  </p:cNvPr>
                  <p:cNvSpPr>
                    <a:spLocks noChangeArrowheads="1"/>
                  </p:cNvSpPr>
                  <p:nvPr/>
                </p:nvSpPr>
                <p:spPr bwMode="auto">
                  <a:xfrm>
                    <a:off x="1808" y="615"/>
                    <a:ext cx="496" cy="297"/>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62">
                    <a:extLst>
                      <a:ext uri="{FF2B5EF4-FFF2-40B4-BE49-F238E27FC236}">
                        <a16:creationId xmlns:a16="http://schemas.microsoft.com/office/drawing/2014/main" id="{E8C26CEA-BCD4-4A78-B6AA-B70616C1738D}"/>
                      </a:ext>
                    </a:extLst>
                  </p:cNvPr>
                  <p:cNvSpPr>
                    <a:spLocks noChangeArrowheads="1"/>
                  </p:cNvSpPr>
                  <p:nvPr/>
                </p:nvSpPr>
                <p:spPr bwMode="auto">
                  <a:xfrm>
                    <a:off x="1874" y="665"/>
                    <a:ext cx="3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车辆通信连接器</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2" name="Rectangle 163">
                    <a:extLst>
                      <a:ext uri="{FF2B5EF4-FFF2-40B4-BE49-F238E27FC236}">
                        <a16:creationId xmlns:a16="http://schemas.microsoft.com/office/drawing/2014/main" id="{45AE6AF6-EDEB-48F4-85BF-511D0291AFE6}"/>
                      </a:ext>
                    </a:extLst>
                  </p:cNvPr>
                  <p:cNvSpPr>
                    <a:spLocks noChangeArrowheads="1"/>
                  </p:cNvSpPr>
                  <p:nvPr/>
                </p:nvSpPr>
                <p:spPr bwMode="auto">
                  <a:xfrm>
                    <a:off x="1912" y="71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3" name="Rectangle 164">
                    <a:extLst>
                      <a:ext uri="{FF2B5EF4-FFF2-40B4-BE49-F238E27FC236}">
                        <a16:creationId xmlns:a16="http://schemas.microsoft.com/office/drawing/2014/main" id="{B7EB717E-9F32-459C-8D45-20B79B82CCB3}"/>
                      </a:ext>
                    </a:extLst>
                  </p:cNvPr>
                  <p:cNvSpPr>
                    <a:spLocks noChangeArrowheads="1"/>
                  </p:cNvSpPr>
                  <p:nvPr/>
                </p:nvSpPr>
                <p:spPr bwMode="auto">
                  <a:xfrm>
                    <a:off x="1864" y="81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4" name="Line 165">
                    <a:extLst>
                      <a:ext uri="{FF2B5EF4-FFF2-40B4-BE49-F238E27FC236}">
                        <a16:creationId xmlns:a16="http://schemas.microsoft.com/office/drawing/2014/main" id="{9882C29E-CE27-431C-80F6-1BD7C45D7063}"/>
                      </a:ext>
                    </a:extLst>
                  </p:cNvPr>
                  <p:cNvSpPr>
                    <a:spLocks noChangeShapeType="1"/>
                  </p:cNvSpPr>
                  <p:nvPr/>
                </p:nvSpPr>
                <p:spPr bwMode="auto">
                  <a:xfrm>
                    <a:off x="719" y="912"/>
                    <a:ext cx="0" cy="159"/>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6">
                    <a:extLst>
                      <a:ext uri="{FF2B5EF4-FFF2-40B4-BE49-F238E27FC236}">
                        <a16:creationId xmlns:a16="http://schemas.microsoft.com/office/drawing/2014/main" id="{61F473EA-1D0E-4B30-B49D-4875469900DC}"/>
                      </a:ext>
                    </a:extLst>
                  </p:cNvPr>
                  <p:cNvSpPr>
                    <a:spLocks/>
                  </p:cNvSpPr>
                  <p:nvPr/>
                </p:nvSpPr>
                <p:spPr bwMode="auto">
                  <a:xfrm>
                    <a:off x="693" y="1058"/>
                    <a:ext cx="52" cy="52"/>
                  </a:xfrm>
                  <a:custGeom>
                    <a:avLst/>
                    <a:gdLst>
                      <a:gd name="T0" fmla="*/ 79 w 159"/>
                      <a:gd name="T1" fmla="*/ 159 h 159"/>
                      <a:gd name="T2" fmla="*/ 0 w 159"/>
                      <a:gd name="T3" fmla="*/ 0 h 159"/>
                      <a:gd name="T4" fmla="*/ 159 w 159"/>
                      <a:gd name="T5" fmla="*/ 0 h 159"/>
                      <a:gd name="T6" fmla="*/ 79 w 159"/>
                      <a:gd name="T7" fmla="*/ 159 h 159"/>
                    </a:gdLst>
                    <a:ahLst/>
                    <a:cxnLst>
                      <a:cxn ang="0">
                        <a:pos x="T0" y="T1"/>
                      </a:cxn>
                      <a:cxn ang="0">
                        <a:pos x="T2" y="T3"/>
                      </a:cxn>
                      <a:cxn ang="0">
                        <a:pos x="T4" y="T5"/>
                      </a:cxn>
                      <a:cxn ang="0">
                        <a:pos x="T6" y="T7"/>
                      </a:cxn>
                    </a:cxnLst>
                    <a:rect l="0" t="0" r="r" b="b"/>
                    <a:pathLst>
                      <a:path w="159" h="159">
                        <a:moveTo>
                          <a:pt x="79" y="159"/>
                        </a:moveTo>
                        <a:lnTo>
                          <a:pt x="0" y="0"/>
                        </a:lnTo>
                        <a:cubicBezTo>
                          <a:pt x="50" y="25"/>
                          <a:pt x="109" y="25"/>
                          <a:pt x="159" y="0"/>
                        </a:cubicBezTo>
                        <a:lnTo>
                          <a:pt x="79" y="159"/>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Line 167">
                    <a:extLst>
                      <a:ext uri="{FF2B5EF4-FFF2-40B4-BE49-F238E27FC236}">
                        <a16:creationId xmlns:a16="http://schemas.microsoft.com/office/drawing/2014/main" id="{2C2A1A2E-BC1B-471E-BF63-9CE738E02E70}"/>
                      </a:ext>
                    </a:extLst>
                  </p:cNvPr>
                  <p:cNvSpPr>
                    <a:spLocks noChangeShapeType="1"/>
                  </p:cNvSpPr>
                  <p:nvPr/>
                </p:nvSpPr>
                <p:spPr bwMode="auto">
                  <a:xfrm flipV="1">
                    <a:off x="2056" y="951"/>
                    <a:ext cx="0" cy="12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8">
                    <a:extLst>
                      <a:ext uri="{FF2B5EF4-FFF2-40B4-BE49-F238E27FC236}">
                        <a16:creationId xmlns:a16="http://schemas.microsoft.com/office/drawing/2014/main" id="{58F3877A-18E2-4EBC-91C3-CCD4D3BFC22D}"/>
                      </a:ext>
                    </a:extLst>
                  </p:cNvPr>
                  <p:cNvSpPr>
                    <a:spLocks/>
                  </p:cNvSpPr>
                  <p:nvPr/>
                </p:nvSpPr>
                <p:spPr bwMode="auto">
                  <a:xfrm>
                    <a:off x="2030" y="1058"/>
                    <a:ext cx="52" cy="52"/>
                  </a:xfrm>
                  <a:custGeom>
                    <a:avLst/>
                    <a:gdLst>
                      <a:gd name="T0" fmla="*/ 79 w 158"/>
                      <a:gd name="T1" fmla="*/ 159 h 159"/>
                      <a:gd name="T2" fmla="*/ 0 w 158"/>
                      <a:gd name="T3" fmla="*/ 0 h 159"/>
                      <a:gd name="T4" fmla="*/ 158 w 158"/>
                      <a:gd name="T5" fmla="*/ 0 h 159"/>
                      <a:gd name="T6" fmla="*/ 79 w 158"/>
                      <a:gd name="T7" fmla="*/ 159 h 159"/>
                    </a:gdLst>
                    <a:ahLst/>
                    <a:cxnLst>
                      <a:cxn ang="0">
                        <a:pos x="T0" y="T1"/>
                      </a:cxn>
                      <a:cxn ang="0">
                        <a:pos x="T2" y="T3"/>
                      </a:cxn>
                      <a:cxn ang="0">
                        <a:pos x="T4" y="T5"/>
                      </a:cxn>
                      <a:cxn ang="0">
                        <a:pos x="T6" y="T7"/>
                      </a:cxn>
                    </a:cxnLst>
                    <a:rect l="0" t="0" r="r" b="b"/>
                    <a:pathLst>
                      <a:path w="158" h="159">
                        <a:moveTo>
                          <a:pt x="79" y="159"/>
                        </a:moveTo>
                        <a:lnTo>
                          <a:pt x="0" y="0"/>
                        </a:lnTo>
                        <a:cubicBezTo>
                          <a:pt x="50" y="25"/>
                          <a:pt x="109" y="25"/>
                          <a:pt x="158" y="0"/>
                        </a:cubicBezTo>
                        <a:lnTo>
                          <a:pt x="79" y="159"/>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69">
                    <a:extLst>
                      <a:ext uri="{FF2B5EF4-FFF2-40B4-BE49-F238E27FC236}">
                        <a16:creationId xmlns:a16="http://schemas.microsoft.com/office/drawing/2014/main" id="{632B7A3D-02E8-4B5D-8B08-149F316BF76D}"/>
                      </a:ext>
                    </a:extLst>
                  </p:cNvPr>
                  <p:cNvSpPr>
                    <a:spLocks/>
                  </p:cNvSpPr>
                  <p:nvPr/>
                </p:nvSpPr>
                <p:spPr bwMode="auto">
                  <a:xfrm>
                    <a:off x="2030" y="912"/>
                    <a:ext cx="52" cy="52"/>
                  </a:xfrm>
                  <a:custGeom>
                    <a:avLst/>
                    <a:gdLst>
                      <a:gd name="T0" fmla="*/ 79 w 158"/>
                      <a:gd name="T1" fmla="*/ 0 h 159"/>
                      <a:gd name="T2" fmla="*/ 158 w 158"/>
                      <a:gd name="T3" fmla="*/ 159 h 159"/>
                      <a:gd name="T4" fmla="*/ 0 w 158"/>
                      <a:gd name="T5" fmla="*/ 159 h 159"/>
                      <a:gd name="T6" fmla="*/ 0 w 158"/>
                      <a:gd name="T7" fmla="*/ 159 h 159"/>
                      <a:gd name="T8" fmla="*/ 79 w 158"/>
                      <a:gd name="T9" fmla="*/ 0 h 159"/>
                    </a:gdLst>
                    <a:ahLst/>
                    <a:cxnLst>
                      <a:cxn ang="0">
                        <a:pos x="T0" y="T1"/>
                      </a:cxn>
                      <a:cxn ang="0">
                        <a:pos x="T2" y="T3"/>
                      </a:cxn>
                      <a:cxn ang="0">
                        <a:pos x="T4" y="T5"/>
                      </a:cxn>
                      <a:cxn ang="0">
                        <a:pos x="T6" y="T7"/>
                      </a:cxn>
                      <a:cxn ang="0">
                        <a:pos x="T8" y="T9"/>
                      </a:cxn>
                    </a:cxnLst>
                    <a:rect l="0" t="0" r="r" b="b"/>
                    <a:pathLst>
                      <a:path w="158" h="159">
                        <a:moveTo>
                          <a:pt x="79" y="0"/>
                        </a:moveTo>
                        <a:lnTo>
                          <a:pt x="158" y="159"/>
                        </a:lnTo>
                        <a:cubicBezTo>
                          <a:pt x="109" y="134"/>
                          <a:pt x="50" y="134"/>
                          <a:pt x="0" y="159"/>
                        </a:cubicBezTo>
                        <a:lnTo>
                          <a:pt x="0" y="159"/>
                        </a:lnTo>
                        <a:lnTo>
                          <a:pt x="79" y="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70">
                    <a:extLst>
                      <a:ext uri="{FF2B5EF4-FFF2-40B4-BE49-F238E27FC236}">
                        <a16:creationId xmlns:a16="http://schemas.microsoft.com/office/drawing/2014/main" id="{37262040-8465-44B3-9DD1-CD1651BF533D}"/>
                      </a:ext>
                    </a:extLst>
                  </p:cNvPr>
                  <p:cNvSpPr>
                    <a:spLocks/>
                  </p:cNvSpPr>
                  <p:nvPr/>
                </p:nvSpPr>
                <p:spPr bwMode="auto">
                  <a:xfrm>
                    <a:off x="1462" y="1308"/>
                    <a:ext cx="184" cy="159"/>
                  </a:xfrm>
                  <a:custGeom>
                    <a:avLst/>
                    <a:gdLst>
                      <a:gd name="T0" fmla="*/ 0 w 184"/>
                      <a:gd name="T1" fmla="*/ 0 h 159"/>
                      <a:gd name="T2" fmla="*/ 0 w 184"/>
                      <a:gd name="T3" fmla="*/ 74 h 159"/>
                      <a:gd name="T4" fmla="*/ 184 w 184"/>
                      <a:gd name="T5" fmla="*/ 74 h 159"/>
                      <a:gd name="T6" fmla="*/ 184 w 184"/>
                      <a:gd name="T7" fmla="*/ 159 h 159"/>
                    </a:gdLst>
                    <a:ahLst/>
                    <a:cxnLst>
                      <a:cxn ang="0">
                        <a:pos x="T0" y="T1"/>
                      </a:cxn>
                      <a:cxn ang="0">
                        <a:pos x="T2" y="T3"/>
                      </a:cxn>
                      <a:cxn ang="0">
                        <a:pos x="T4" y="T5"/>
                      </a:cxn>
                      <a:cxn ang="0">
                        <a:pos x="T6" y="T7"/>
                      </a:cxn>
                    </a:cxnLst>
                    <a:rect l="0" t="0" r="r" b="b"/>
                    <a:pathLst>
                      <a:path w="184" h="159">
                        <a:moveTo>
                          <a:pt x="0" y="0"/>
                        </a:moveTo>
                        <a:lnTo>
                          <a:pt x="0" y="74"/>
                        </a:lnTo>
                        <a:lnTo>
                          <a:pt x="184" y="74"/>
                        </a:lnTo>
                        <a:lnTo>
                          <a:pt x="184" y="159"/>
                        </a:lnTo>
                      </a:path>
                    </a:pathLst>
                  </a:custGeom>
                  <a:noFill/>
                  <a:ln w="14288" cap="rnd">
                    <a:solidFill>
                      <a:srgbClr val="48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71">
                    <a:extLst>
                      <a:ext uri="{FF2B5EF4-FFF2-40B4-BE49-F238E27FC236}">
                        <a16:creationId xmlns:a16="http://schemas.microsoft.com/office/drawing/2014/main" id="{03C2F908-6BFE-4BFC-AE38-FA71EBFCC46C}"/>
                      </a:ext>
                    </a:extLst>
                  </p:cNvPr>
                  <p:cNvSpPr>
                    <a:spLocks/>
                  </p:cNvSpPr>
                  <p:nvPr/>
                </p:nvSpPr>
                <p:spPr bwMode="auto">
                  <a:xfrm>
                    <a:off x="1621" y="1454"/>
                    <a:ext cx="52" cy="52"/>
                  </a:xfrm>
                  <a:custGeom>
                    <a:avLst/>
                    <a:gdLst>
                      <a:gd name="T0" fmla="*/ 79 w 159"/>
                      <a:gd name="T1" fmla="*/ 158 h 158"/>
                      <a:gd name="T2" fmla="*/ 0 w 159"/>
                      <a:gd name="T3" fmla="*/ 0 h 158"/>
                      <a:gd name="T4" fmla="*/ 159 w 159"/>
                      <a:gd name="T5" fmla="*/ 0 h 158"/>
                      <a:gd name="T6" fmla="*/ 159 w 159"/>
                      <a:gd name="T7" fmla="*/ 0 h 158"/>
                      <a:gd name="T8" fmla="*/ 79 w 159"/>
                      <a:gd name="T9" fmla="*/ 158 h 158"/>
                    </a:gdLst>
                    <a:ahLst/>
                    <a:cxnLst>
                      <a:cxn ang="0">
                        <a:pos x="T0" y="T1"/>
                      </a:cxn>
                      <a:cxn ang="0">
                        <a:pos x="T2" y="T3"/>
                      </a:cxn>
                      <a:cxn ang="0">
                        <a:pos x="T4" y="T5"/>
                      </a:cxn>
                      <a:cxn ang="0">
                        <a:pos x="T6" y="T7"/>
                      </a:cxn>
                      <a:cxn ang="0">
                        <a:pos x="T8" y="T9"/>
                      </a:cxn>
                    </a:cxnLst>
                    <a:rect l="0" t="0" r="r" b="b"/>
                    <a:pathLst>
                      <a:path w="159" h="158">
                        <a:moveTo>
                          <a:pt x="79" y="158"/>
                        </a:moveTo>
                        <a:lnTo>
                          <a:pt x="0" y="0"/>
                        </a:lnTo>
                        <a:cubicBezTo>
                          <a:pt x="50" y="25"/>
                          <a:pt x="109" y="25"/>
                          <a:pt x="159" y="0"/>
                        </a:cubicBezTo>
                        <a:lnTo>
                          <a:pt x="159" y="0"/>
                        </a:lnTo>
                        <a:lnTo>
                          <a:pt x="79" y="158"/>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72">
                    <a:extLst>
                      <a:ext uri="{FF2B5EF4-FFF2-40B4-BE49-F238E27FC236}">
                        <a16:creationId xmlns:a16="http://schemas.microsoft.com/office/drawing/2014/main" id="{9FBEF750-CC12-4683-A8D2-716D71A8A8C7}"/>
                      </a:ext>
                    </a:extLst>
                  </p:cNvPr>
                  <p:cNvSpPr>
                    <a:spLocks/>
                  </p:cNvSpPr>
                  <p:nvPr/>
                </p:nvSpPr>
                <p:spPr bwMode="auto">
                  <a:xfrm>
                    <a:off x="1845" y="1348"/>
                    <a:ext cx="211" cy="119"/>
                  </a:xfrm>
                  <a:custGeom>
                    <a:avLst/>
                    <a:gdLst>
                      <a:gd name="T0" fmla="*/ 211 w 211"/>
                      <a:gd name="T1" fmla="*/ 0 h 119"/>
                      <a:gd name="T2" fmla="*/ 211 w 211"/>
                      <a:gd name="T3" fmla="*/ 34 h 119"/>
                      <a:gd name="T4" fmla="*/ 0 w 211"/>
                      <a:gd name="T5" fmla="*/ 34 h 119"/>
                      <a:gd name="T6" fmla="*/ 0 w 211"/>
                      <a:gd name="T7" fmla="*/ 119 h 119"/>
                    </a:gdLst>
                    <a:ahLst/>
                    <a:cxnLst>
                      <a:cxn ang="0">
                        <a:pos x="T0" y="T1"/>
                      </a:cxn>
                      <a:cxn ang="0">
                        <a:pos x="T2" y="T3"/>
                      </a:cxn>
                      <a:cxn ang="0">
                        <a:pos x="T4" y="T5"/>
                      </a:cxn>
                      <a:cxn ang="0">
                        <a:pos x="T6" y="T7"/>
                      </a:cxn>
                    </a:cxnLst>
                    <a:rect l="0" t="0" r="r" b="b"/>
                    <a:pathLst>
                      <a:path w="211" h="119">
                        <a:moveTo>
                          <a:pt x="211" y="0"/>
                        </a:moveTo>
                        <a:lnTo>
                          <a:pt x="211" y="34"/>
                        </a:lnTo>
                        <a:lnTo>
                          <a:pt x="0" y="34"/>
                        </a:lnTo>
                        <a:lnTo>
                          <a:pt x="0" y="119"/>
                        </a:lnTo>
                      </a:path>
                    </a:pathLst>
                  </a:custGeom>
                  <a:noFill/>
                  <a:ln w="14288" cap="rnd">
                    <a:solidFill>
                      <a:srgbClr val="4878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73">
                    <a:extLst>
                      <a:ext uri="{FF2B5EF4-FFF2-40B4-BE49-F238E27FC236}">
                        <a16:creationId xmlns:a16="http://schemas.microsoft.com/office/drawing/2014/main" id="{42B96BD7-A5F0-4F5A-A07D-0AE9CF703BB4}"/>
                      </a:ext>
                    </a:extLst>
                  </p:cNvPr>
                  <p:cNvSpPr>
                    <a:spLocks/>
                  </p:cNvSpPr>
                  <p:nvPr/>
                </p:nvSpPr>
                <p:spPr bwMode="auto">
                  <a:xfrm>
                    <a:off x="2030" y="1308"/>
                    <a:ext cx="52" cy="52"/>
                  </a:xfrm>
                  <a:custGeom>
                    <a:avLst/>
                    <a:gdLst>
                      <a:gd name="T0" fmla="*/ 79 w 158"/>
                      <a:gd name="T1" fmla="*/ 0 h 158"/>
                      <a:gd name="T2" fmla="*/ 158 w 158"/>
                      <a:gd name="T3" fmla="*/ 158 h 158"/>
                      <a:gd name="T4" fmla="*/ 0 w 158"/>
                      <a:gd name="T5" fmla="*/ 158 h 158"/>
                      <a:gd name="T6" fmla="*/ 0 w 158"/>
                      <a:gd name="T7" fmla="*/ 158 h 158"/>
                      <a:gd name="T8" fmla="*/ 79 w 158"/>
                      <a:gd name="T9" fmla="*/ 0 h 158"/>
                    </a:gdLst>
                    <a:ahLst/>
                    <a:cxnLst>
                      <a:cxn ang="0">
                        <a:pos x="T0" y="T1"/>
                      </a:cxn>
                      <a:cxn ang="0">
                        <a:pos x="T2" y="T3"/>
                      </a:cxn>
                      <a:cxn ang="0">
                        <a:pos x="T4" y="T5"/>
                      </a:cxn>
                      <a:cxn ang="0">
                        <a:pos x="T6" y="T7"/>
                      </a:cxn>
                      <a:cxn ang="0">
                        <a:pos x="T8" y="T9"/>
                      </a:cxn>
                    </a:cxnLst>
                    <a:rect l="0" t="0" r="r" b="b"/>
                    <a:pathLst>
                      <a:path w="158" h="158">
                        <a:moveTo>
                          <a:pt x="79" y="0"/>
                        </a:moveTo>
                        <a:lnTo>
                          <a:pt x="158" y="158"/>
                        </a:lnTo>
                        <a:cubicBezTo>
                          <a:pt x="109" y="133"/>
                          <a:pt x="50" y="133"/>
                          <a:pt x="0" y="158"/>
                        </a:cubicBezTo>
                        <a:lnTo>
                          <a:pt x="0" y="158"/>
                        </a:lnTo>
                        <a:lnTo>
                          <a:pt x="79" y="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74">
                    <a:extLst>
                      <a:ext uri="{FF2B5EF4-FFF2-40B4-BE49-F238E27FC236}">
                        <a16:creationId xmlns:a16="http://schemas.microsoft.com/office/drawing/2014/main" id="{5235F494-5A6B-4AB8-BCC4-63FFE1E9E945}"/>
                      </a:ext>
                    </a:extLst>
                  </p:cNvPr>
                  <p:cNvSpPr>
                    <a:spLocks/>
                  </p:cNvSpPr>
                  <p:nvPr/>
                </p:nvSpPr>
                <p:spPr bwMode="auto">
                  <a:xfrm>
                    <a:off x="1819" y="1454"/>
                    <a:ext cx="52" cy="52"/>
                  </a:xfrm>
                  <a:custGeom>
                    <a:avLst/>
                    <a:gdLst>
                      <a:gd name="T0" fmla="*/ 79 w 158"/>
                      <a:gd name="T1" fmla="*/ 158 h 158"/>
                      <a:gd name="T2" fmla="*/ 0 w 158"/>
                      <a:gd name="T3" fmla="*/ 0 h 158"/>
                      <a:gd name="T4" fmla="*/ 158 w 158"/>
                      <a:gd name="T5" fmla="*/ 0 h 158"/>
                      <a:gd name="T6" fmla="*/ 79 w 158"/>
                      <a:gd name="T7" fmla="*/ 158 h 158"/>
                    </a:gdLst>
                    <a:ahLst/>
                    <a:cxnLst>
                      <a:cxn ang="0">
                        <a:pos x="T0" y="T1"/>
                      </a:cxn>
                      <a:cxn ang="0">
                        <a:pos x="T2" y="T3"/>
                      </a:cxn>
                      <a:cxn ang="0">
                        <a:pos x="T4" y="T5"/>
                      </a:cxn>
                      <a:cxn ang="0">
                        <a:pos x="T6" y="T7"/>
                      </a:cxn>
                    </a:cxnLst>
                    <a:rect l="0" t="0" r="r" b="b"/>
                    <a:pathLst>
                      <a:path w="158" h="158">
                        <a:moveTo>
                          <a:pt x="79" y="158"/>
                        </a:moveTo>
                        <a:lnTo>
                          <a:pt x="0" y="0"/>
                        </a:lnTo>
                        <a:cubicBezTo>
                          <a:pt x="50" y="25"/>
                          <a:pt x="109" y="25"/>
                          <a:pt x="158" y="0"/>
                        </a:cubicBezTo>
                        <a:lnTo>
                          <a:pt x="79" y="158"/>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Rectangle 177">
                    <a:extLst>
                      <a:ext uri="{FF2B5EF4-FFF2-40B4-BE49-F238E27FC236}">
                        <a16:creationId xmlns:a16="http://schemas.microsoft.com/office/drawing/2014/main" id="{25F47E7D-4992-4ABB-AFFF-1010CAD5B7C4}"/>
                      </a:ext>
                    </a:extLst>
                  </p:cNvPr>
                  <p:cNvSpPr>
                    <a:spLocks noChangeArrowheads="1"/>
                  </p:cNvSpPr>
                  <p:nvPr/>
                </p:nvSpPr>
                <p:spPr bwMode="auto">
                  <a:xfrm>
                    <a:off x="1164" y="2413"/>
                    <a:ext cx="68" cy="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80">
                    <a:extLst>
                      <a:ext uri="{FF2B5EF4-FFF2-40B4-BE49-F238E27FC236}">
                        <a16:creationId xmlns:a16="http://schemas.microsoft.com/office/drawing/2014/main" id="{EF739B51-3AC9-4B0A-9ADA-0168E5C65354}"/>
                      </a:ext>
                    </a:extLst>
                  </p:cNvPr>
                  <p:cNvSpPr>
                    <a:spLocks noChangeArrowheads="1"/>
                  </p:cNvSpPr>
                  <p:nvPr/>
                </p:nvSpPr>
                <p:spPr bwMode="auto">
                  <a:xfrm>
                    <a:off x="3235" y="1873"/>
                    <a:ext cx="951" cy="594"/>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81">
                    <a:extLst>
                      <a:ext uri="{FF2B5EF4-FFF2-40B4-BE49-F238E27FC236}">
                        <a16:creationId xmlns:a16="http://schemas.microsoft.com/office/drawing/2014/main" id="{4B1D2E5B-31A4-4B5E-9301-7B3BFAFF0D41}"/>
                      </a:ext>
                    </a:extLst>
                  </p:cNvPr>
                  <p:cNvSpPr>
                    <a:spLocks noChangeArrowheads="1"/>
                  </p:cNvSpPr>
                  <p:nvPr/>
                </p:nvSpPr>
                <p:spPr bwMode="auto">
                  <a:xfrm>
                    <a:off x="3235" y="1873"/>
                    <a:ext cx="951" cy="594"/>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2">
                    <a:extLst>
                      <a:ext uri="{FF2B5EF4-FFF2-40B4-BE49-F238E27FC236}">
                        <a16:creationId xmlns:a16="http://schemas.microsoft.com/office/drawing/2014/main" id="{B0B327CB-C9D7-479A-A7E5-8A4E65F3E33F}"/>
                      </a:ext>
                    </a:extLst>
                  </p:cNvPr>
                  <p:cNvSpPr>
                    <a:spLocks noChangeArrowheads="1"/>
                  </p:cNvSpPr>
                  <p:nvPr/>
                </p:nvSpPr>
                <p:spPr bwMode="auto">
                  <a:xfrm>
                    <a:off x="3295" y="2100"/>
                    <a:ext cx="62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电机位置传感器</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8" name="Rectangle 186">
                    <a:extLst>
                      <a:ext uri="{FF2B5EF4-FFF2-40B4-BE49-F238E27FC236}">
                        <a16:creationId xmlns:a16="http://schemas.microsoft.com/office/drawing/2014/main" id="{9641C210-7E6D-4B2A-AE51-005C586179A8}"/>
                      </a:ext>
                    </a:extLst>
                  </p:cNvPr>
                  <p:cNvSpPr>
                    <a:spLocks noChangeArrowheads="1"/>
                  </p:cNvSpPr>
                  <p:nvPr/>
                </p:nvSpPr>
                <p:spPr bwMode="auto">
                  <a:xfrm>
                    <a:off x="4014" y="200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9" name="Rectangle 190">
                    <a:extLst>
                      <a:ext uri="{FF2B5EF4-FFF2-40B4-BE49-F238E27FC236}">
                        <a16:creationId xmlns:a16="http://schemas.microsoft.com/office/drawing/2014/main" id="{23BA3842-ABD5-4FB3-A138-61BF82F732F9}"/>
                      </a:ext>
                    </a:extLst>
                  </p:cNvPr>
                  <p:cNvSpPr>
                    <a:spLocks noChangeArrowheads="1"/>
                  </p:cNvSpPr>
                  <p:nvPr/>
                </p:nvSpPr>
                <p:spPr bwMode="auto">
                  <a:xfrm>
                    <a:off x="4014" y="2159"/>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0" name="Rectangle 198">
                    <a:extLst>
                      <a:ext uri="{FF2B5EF4-FFF2-40B4-BE49-F238E27FC236}">
                        <a16:creationId xmlns:a16="http://schemas.microsoft.com/office/drawing/2014/main" id="{8F04EBE6-7FBE-4797-9438-9726F69C9A86}"/>
                      </a:ext>
                    </a:extLst>
                  </p:cNvPr>
                  <p:cNvSpPr>
                    <a:spLocks noChangeArrowheads="1"/>
                  </p:cNvSpPr>
                  <p:nvPr/>
                </p:nvSpPr>
                <p:spPr bwMode="auto">
                  <a:xfrm>
                    <a:off x="1164" y="2661"/>
                    <a:ext cx="68" cy="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04">
                    <a:extLst>
                      <a:ext uri="{FF2B5EF4-FFF2-40B4-BE49-F238E27FC236}">
                        <a16:creationId xmlns:a16="http://schemas.microsoft.com/office/drawing/2014/main" id="{FE7ABBC3-A4AF-42F5-BB14-7670551C6643}"/>
                      </a:ext>
                    </a:extLst>
                  </p:cNvPr>
                  <p:cNvSpPr>
                    <a:spLocks noChangeArrowheads="1"/>
                  </p:cNvSpPr>
                  <p:nvPr/>
                </p:nvSpPr>
                <p:spPr bwMode="auto">
                  <a:xfrm>
                    <a:off x="758" y="2400"/>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25" name="Rectangle 209">
                  <a:extLst>
                    <a:ext uri="{FF2B5EF4-FFF2-40B4-BE49-F238E27FC236}">
                      <a16:creationId xmlns:a16="http://schemas.microsoft.com/office/drawing/2014/main" id="{DD719250-B9BA-468D-97BE-745409DB26B1}"/>
                    </a:ext>
                  </a:extLst>
                </p:cNvPr>
                <p:cNvSpPr>
                  <a:spLocks noChangeArrowheads="1"/>
                </p:cNvSpPr>
                <p:nvPr/>
              </p:nvSpPr>
              <p:spPr bwMode="auto">
                <a:xfrm>
                  <a:off x="758" y="264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Rectangle 210">
                  <a:extLst>
                    <a:ext uri="{FF2B5EF4-FFF2-40B4-BE49-F238E27FC236}">
                      <a16:creationId xmlns:a16="http://schemas.microsoft.com/office/drawing/2014/main" id="{3900A7C8-2DB7-4385-A4BC-AAEB9C785E0D}"/>
                    </a:ext>
                  </a:extLst>
                </p:cNvPr>
                <p:cNvSpPr>
                  <a:spLocks noChangeArrowheads="1"/>
                </p:cNvSpPr>
                <p:nvPr/>
              </p:nvSpPr>
              <p:spPr bwMode="auto">
                <a:xfrm>
                  <a:off x="471" y="1110"/>
                  <a:ext cx="495" cy="19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1">
                  <a:extLst>
                    <a:ext uri="{FF2B5EF4-FFF2-40B4-BE49-F238E27FC236}">
                      <a16:creationId xmlns:a16="http://schemas.microsoft.com/office/drawing/2014/main" id="{07648033-6038-4D90-9E70-683C8F1B7966}"/>
                    </a:ext>
                  </a:extLst>
                </p:cNvPr>
                <p:cNvSpPr>
                  <a:spLocks noChangeArrowheads="1"/>
                </p:cNvSpPr>
                <p:nvPr/>
              </p:nvSpPr>
              <p:spPr bwMode="auto">
                <a:xfrm>
                  <a:off x="471" y="1110"/>
                  <a:ext cx="495" cy="198"/>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2">
                  <a:extLst>
                    <a:ext uri="{FF2B5EF4-FFF2-40B4-BE49-F238E27FC236}">
                      <a16:creationId xmlns:a16="http://schemas.microsoft.com/office/drawing/2014/main" id="{EB26D372-69E1-4DE0-A5AB-B27338130307}"/>
                    </a:ext>
                  </a:extLst>
                </p:cNvPr>
                <p:cNvSpPr>
                  <a:spLocks noChangeArrowheads="1"/>
                </p:cNvSpPr>
                <p:nvPr/>
              </p:nvSpPr>
              <p:spPr bwMode="auto">
                <a:xfrm>
                  <a:off x="638" y="1164"/>
                  <a:ext cx="21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panose="020B0604020202020204" pitchFamily="34" charset="0"/>
                    </a:rPr>
                    <a:t>PFS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Line 213">
                  <a:extLst>
                    <a:ext uri="{FF2B5EF4-FFF2-40B4-BE49-F238E27FC236}">
                      <a16:creationId xmlns:a16="http://schemas.microsoft.com/office/drawing/2014/main" id="{0C283789-4C1F-4E21-B8FF-10F22D0E8D4F}"/>
                    </a:ext>
                  </a:extLst>
                </p:cNvPr>
                <p:cNvSpPr>
                  <a:spLocks noChangeShapeType="1"/>
                </p:cNvSpPr>
                <p:nvPr/>
              </p:nvSpPr>
              <p:spPr bwMode="auto">
                <a:xfrm>
                  <a:off x="966" y="1209"/>
                  <a:ext cx="209" cy="0"/>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4">
                  <a:extLst>
                    <a:ext uri="{FF2B5EF4-FFF2-40B4-BE49-F238E27FC236}">
                      <a16:creationId xmlns:a16="http://schemas.microsoft.com/office/drawing/2014/main" id="{F6273618-D8A9-490A-B9B9-8A2A4C0955FB}"/>
                    </a:ext>
                  </a:extLst>
                </p:cNvPr>
                <p:cNvSpPr>
                  <a:spLocks/>
                </p:cNvSpPr>
                <p:nvPr/>
              </p:nvSpPr>
              <p:spPr bwMode="auto">
                <a:xfrm>
                  <a:off x="1162" y="1183"/>
                  <a:ext cx="52" cy="52"/>
                </a:xfrm>
                <a:custGeom>
                  <a:avLst/>
                  <a:gdLst>
                    <a:gd name="T0" fmla="*/ 159 w 159"/>
                    <a:gd name="T1" fmla="*/ 79 h 159"/>
                    <a:gd name="T2" fmla="*/ 0 w 159"/>
                    <a:gd name="T3" fmla="*/ 159 h 159"/>
                    <a:gd name="T4" fmla="*/ 0 w 159"/>
                    <a:gd name="T5" fmla="*/ 0 h 159"/>
                    <a:gd name="T6" fmla="*/ 0 w 159"/>
                    <a:gd name="T7" fmla="*/ 0 h 159"/>
                    <a:gd name="T8" fmla="*/ 159 w 159"/>
                    <a:gd name="T9" fmla="*/ 79 h 159"/>
                  </a:gdLst>
                  <a:ahLst/>
                  <a:cxnLst>
                    <a:cxn ang="0">
                      <a:pos x="T0" y="T1"/>
                    </a:cxn>
                    <a:cxn ang="0">
                      <a:pos x="T2" y="T3"/>
                    </a:cxn>
                    <a:cxn ang="0">
                      <a:pos x="T4" y="T5"/>
                    </a:cxn>
                    <a:cxn ang="0">
                      <a:pos x="T6" y="T7"/>
                    </a:cxn>
                    <a:cxn ang="0">
                      <a:pos x="T8" y="T9"/>
                    </a:cxn>
                  </a:cxnLst>
                  <a:rect l="0" t="0" r="r" b="b"/>
                  <a:pathLst>
                    <a:path w="159" h="159">
                      <a:moveTo>
                        <a:pt x="159" y="79"/>
                      </a:moveTo>
                      <a:lnTo>
                        <a:pt x="0" y="159"/>
                      </a:lnTo>
                      <a:cubicBezTo>
                        <a:pt x="25" y="109"/>
                        <a:pt x="25" y="50"/>
                        <a:pt x="0" y="0"/>
                      </a:cubicBezTo>
                      <a:lnTo>
                        <a:pt x="0" y="0"/>
                      </a:lnTo>
                      <a:lnTo>
                        <a:pt x="159" y="79"/>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8C84E9C4-84AE-4200-A757-12FB9D45ADDA}"/>
                  </a:ext>
                </a:extLst>
              </p:cNvPr>
              <p:cNvSpPr/>
              <p:nvPr/>
            </p:nvSpPr>
            <p:spPr>
              <a:xfrm>
                <a:off x="730250" y="3566034"/>
                <a:ext cx="784800" cy="312737"/>
              </a:xfrm>
              <a:prstGeom prst="rect">
                <a:avLst/>
              </a:prstGeom>
              <a:solidFill>
                <a:schemeClr val="accent2"/>
              </a:solidFill>
              <a:ln w="9525"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1200" dirty="0">
                    <a:solidFill>
                      <a:schemeClr val="tx1"/>
                    </a:solidFill>
                    <a:latin typeface="Tahoma" pitchFamily="34" charset="0"/>
                    <a:cs typeface="Tahoma" pitchFamily="34" charset="0"/>
                  </a:rPr>
                  <a:t>角度</a:t>
                </a:r>
                <a:r>
                  <a:rPr lang="en-US" altLang="zh-CN" sz="1200" dirty="0">
                    <a:solidFill>
                      <a:schemeClr val="tx1"/>
                    </a:solidFill>
                    <a:latin typeface="Tahoma" pitchFamily="34" charset="0"/>
                    <a:cs typeface="Tahoma" pitchFamily="34" charset="0"/>
                  </a:rPr>
                  <a:t>1</a:t>
                </a:r>
                <a:endParaRPr lang="zh-CN" altLang="en-US" sz="1200" dirty="0" err="1">
                  <a:solidFill>
                    <a:schemeClr val="tx1"/>
                  </a:solidFill>
                  <a:latin typeface="Tahoma" pitchFamily="34" charset="0"/>
                  <a:cs typeface="Tahoma" pitchFamily="34" charset="0"/>
                </a:endParaRPr>
              </a:p>
            </p:txBody>
          </p:sp>
          <p:sp>
            <p:nvSpPr>
              <p:cNvPr id="21" name="Rectangle 20">
                <a:extLst>
                  <a:ext uri="{FF2B5EF4-FFF2-40B4-BE49-F238E27FC236}">
                    <a16:creationId xmlns:a16="http://schemas.microsoft.com/office/drawing/2014/main" id="{43194D6E-5CA5-40F0-8439-DDE37711FF65}"/>
                  </a:ext>
                </a:extLst>
              </p:cNvPr>
              <p:cNvSpPr/>
              <p:nvPr/>
            </p:nvSpPr>
            <p:spPr>
              <a:xfrm>
                <a:off x="730250" y="3939730"/>
                <a:ext cx="784800" cy="312737"/>
              </a:xfrm>
              <a:prstGeom prst="rect">
                <a:avLst/>
              </a:prstGeom>
              <a:solidFill>
                <a:schemeClr val="accent2"/>
              </a:solidFill>
              <a:ln w="635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1200" dirty="0">
                    <a:solidFill>
                      <a:schemeClr val="tx1"/>
                    </a:solidFill>
                    <a:latin typeface="Tahoma" pitchFamily="34" charset="0"/>
                    <a:cs typeface="Tahoma" pitchFamily="34" charset="0"/>
                  </a:rPr>
                  <a:t>角度</a:t>
                </a:r>
                <a:r>
                  <a:rPr lang="en-US" altLang="zh-CN" sz="1200" dirty="0">
                    <a:solidFill>
                      <a:schemeClr val="tx1"/>
                    </a:solidFill>
                    <a:latin typeface="Tahoma" pitchFamily="34" charset="0"/>
                    <a:cs typeface="Tahoma" pitchFamily="34" charset="0"/>
                  </a:rPr>
                  <a:t>2</a:t>
                </a:r>
                <a:endParaRPr lang="zh-CN" altLang="en-US" sz="1200" dirty="0" err="1">
                  <a:solidFill>
                    <a:schemeClr val="tx1"/>
                  </a:solidFill>
                  <a:latin typeface="Tahoma" pitchFamily="34" charset="0"/>
                  <a:cs typeface="Tahoma" pitchFamily="34" charset="0"/>
                </a:endParaRPr>
              </a:p>
            </p:txBody>
          </p:sp>
          <p:sp>
            <p:nvSpPr>
              <p:cNvPr id="22" name="Rectangle 21">
                <a:extLst>
                  <a:ext uri="{FF2B5EF4-FFF2-40B4-BE49-F238E27FC236}">
                    <a16:creationId xmlns:a16="http://schemas.microsoft.com/office/drawing/2014/main" id="{3470F789-B202-4921-BF64-22A5BF57C0D3}"/>
                  </a:ext>
                </a:extLst>
              </p:cNvPr>
              <p:cNvSpPr/>
              <p:nvPr/>
            </p:nvSpPr>
            <p:spPr>
              <a:xfrm>
                <a:off x="724835" y="4356860"/>
                <a:ext cx="784800" cy="312737"/>
              </a:xfrm>
              <a:prstGeom prst="rect">
                <a:avLst/>
              </a:prstGeom>
              <a:solidFill>
                <a:schemeClr val="accent2"/>
              </a:solidFill>
              <a:ln w="635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1200" dirty="0">
                    <a:solidFill>
                      <a:schemeClr val="tx1"/>
                    </a:solidFill>
                    <a:latin typeface="Tahoma" pitchFamily="34" charset="0"/>
                    <a:cs typeface="Tahoma" pitchFamily="34" charset="0"/>
                  </a:rPr>
                  <a:t>点火开关打开</a:t>
                </a:r>
              </a:p>
            </p:txBody>
          </p:sp>
        </p:grpSp>
        <p:sp>
          <p:nvSpPr>
            <p:cNvPr id="11" name="Freeform 6">
              <a:extLst>
                <a:ext uri="{FF2B5EF4-FFF2-40B4-BE49-F238E27FC236}">
                  <a16:creationId xmlns:a16="http://schemas.microsoft.com/office/drawing/2014/main" id="{F2F65C08-538D-4739-9F7C-A2994A077A37}"/>
                </a:ext>
              </a:extLst>
            </p:cNvPr>
            <p:cNvSpPr>
              <a:spLocks/>
            </p:cNvSpPr>
            <p:nvPr/>
          </p:nvSpPr>
          <p:spPr bwMode="auto">
            <a:xfrm>
              <a:off x="2204007" y="3527667"/>
              <a:ext cx="82550" cy="82550"/>
            </a:xfrm>
            <a:custGeom>
              <a:avLst/>
              <a:gdLst>
                <a:gd name="T0" fmla="*/ 159 w 159"/>
                <a:gd name="T1" fmla="*/ 80 h 159"/>
                <a:gd name="T2" fmla="*/ 0 w 159"/>
                <a:gd name="T3" fmla="*/ 159 h 159"/>
                <a:gd name="T4" fmla="*/ 0 w 159"/>
                <a:gd name="T5" fmla="*/ 0 h 159"/>
                <a:gd name="T6" fmla="*/ 0 w 159"/>
                <a:gd name="T7" fmla="*/ 0 h 159"/>
                <a:gd name="T8" fmla="*/ 159 w 159"/>
                <a:gd name="T9" fmla="*/ 80 h 159"/>
              </a:gdLst>
              <a:ahLst/>
              <a:cxnLst>
                <a:cxn ang="0">
                  <a:pos x="T0" y="T1"/>
                </a:cxn>
                <a:cxn ang="0">
                  <a:pos x="T2" y="T3"/>
                </a:cxn>
                <a:cxn ang="0">
                  <a:pos x="T4" y="T5"/>
                </a:cxn>
                <a:cxn ang="0">
                  <a:pos x="T6" y="T7"/>
                </a:cxn>
                <a:cxn ang="0">
                  <a:pos x="T8" y="T9"/>
                </a:cxn>
              </a:cxnLst>
              <a:rect l="0" t="0" r="r" b="b"/>
              <a:pathLst>
                <a:path w="159" h="159">
                  <a:moveTo>
                    <a:pt x="159" y="80"/>
                  </a:moveTo>
                  <a:lnTo>
                    <a:pt x="0" y="159"/>
                  </a:lnTo>
                  <a:cubicBezTo>
                    <a:pt x="25" y="109"/>
                    <a:pt x="25" y="50"/>
                    <a:pt x="0" y="0"/>
                  </a:cubicBezTo>
                  <a:lnTo>
                    <a:pt x="0" y="0"/>
                  </a:lnTo>
                  <a:lnTo>
                    <a:pt x="159" y="8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E990F696-CC48-4254-906A-F1C87F87606B}"/>
                </a:ext>
              </a:extLst>
            </p:cNvPr>
            <p:cNvSpPr>
              <a:spLocks noChangeArrowheads="1"/>
            </p:cNvSpPr>
            <p:nvPr/>
          </p:nvSpPr>
          <p:spPr bwMode="auto">
            <a:xfrm>
              <a:off x="1746807" y="3459405"/>
              <a:ext cx="27892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700" dirty="0">
                  <a:solidFill>
                    <a:srgbClr val="000000"/>
                  </a:solidFill>
                </a:rPr>
                <a:t>Angle </a:t>
              </a:r>
              <a:r>
                <a:rPr kumimoji="0" lang="en-US" altLang="en-US" sz="700" b="0" i="0" u="none" strike="noStrike" cap="none" normalizeH="0" baseline="0" dirty="0">
                  <a:ln>
                    <a:noFill/>
                  </a:ln>
                  <a:solidFill>
                    <a:srgbClr val="000000"/>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9">
              <a:extLst>
                <a:ext uri="{FF2B5EF4-FFF2-40B4-BE49-F238E27FC236}">
                  <a16:creationId xmlns:a16="http://schemas.microsoft.com/office/drawing/2014/main" id="{2545A9BF-EA8B-430B-990C-D8ABE8EAF885}"/>
                </a:ext>
              </a:extLst>
            </p:cNvPr>
            <p:cNvSpPr>
              <a:spLocks noChangeArrowheads="1"/>
            </p:cNvSpPr>
            <p:nvPr/>
          </p:nvSpPr>
          <p:spPr bwMode="auto">
            <a:xfrm>
              <a:off x="1730932" y="3567355"/>
              <a:ext cx="32220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000000"/>
                  </a:solidFill>
                  <a:effectLst/>
                  <a:latin typeface="Arial" panose="020B0604020202020204" pitchFamily="34" charset="0"/>
                </a:rPr>
                <a:t>Signal </a:t>
              </a:r>
              <a:r>
                <a:rPr kumimoji="0" lang="en-US" altLang="zh-CN" sz="700" b="0" i="0" u="none" strike="noStrike" cap="none" normalizeH="0" baseline="0" dirty="0">
                  <a:ln>
                    <a:noFill/>
                  </a:ln>
                  <a:solidFill>
                    <a:srgbClr val="000000"/>
                  </a:solidFill>
                  <a:effectLst/>
                  <a:latin typeface="Arial" panose="020B0604020202020204" pitchFamily="34" charset="0"/>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Freeform 6">
              <a:extLst>
                <a:ext uri="{FF2B5EF4-FFF2-40B4-BE49-F238E27FC236}">
                  <a16:creationId xmlns:a16="http://schemas.microsoft.com/office/drawing/2014/main" id="{5E4A076C-84A4-44DC-9F3C-C31658210FBF}"/>
                </a:ext>
              </a:extLst>
            </p:cNvPr>
            <p:cNvSpPr>
              <a:spLocks/>
            </p:cNvSpPr>
            <p:nvPr/>
          </p:nvSpPr>
          <p:spPr bwMode="auto">
            <a:xfrm>
              <a:off x="2204007" y="3865918"/>
              <a:ext cx="82550" cy="82550"/>
            </a:xfrm>
            <a:custGeom>
              <a:avLst/>
              <a:gdLst>
                <a:gd name="T0" fmla="*/ 159 w 159"/>
                <a:gd name="T1" fmla="*/ 80 h 159"/>
                <a:gd name="T2" fmla="*/ 0 w 159"/>
                <a:gd name="T3" fmla="*/ 159 h 159"/>
                <a:gd name="T4" fmla="*/ 0 w 159"/>
                <a:gd name="T5" fmla="*/ 0 h 159"/>
                <a:gd name="T6" fmla="*/ 0 w 159"/>
                <a:gd name="T7" fmla="*/ 0 h 159"/>
                <a:gd name="T8" fmla="*/ 159 w 159"/>
                <a:gd name="T9" fmla="*/ 80 h 159"/>
              </a:gdLst>
              <a:ahLst/>
              <a:cxnLst>
                <a:cxn ang="0">
                  <a:pos x="T0" y="T1"/>
                </a:cxn>
                <a:cxn ang="0">
                  <a:pos x="T2" y="T3"/>
                </a:cxn>
                <a:cxn ang="0">
                  <a:pos x="T4" y="T5"/>
                </a:cxn>
                <a:cxn ang="0">
                  <a:pos x="T6" y="T7"/>
                </a:cxn>
                <a:cxn ang="0">
                  <a:pos x="T8" y="T9"/>
                </a:cxn>
              </a:cxnLst>
              <a:rect l="0" t="0" r="r" b="b"/>
              <a:pathLst>
                <a:path w="159" h="159">
                  <a:moveTo>
                    <a:pt x="159" y="80"/>
                  </a:moveTo>
                  <a:lnTo>
                    <a:pt x="0" y="159"/>
                  </a:lnTo>
                  <a:cubicBezTo>
                    <a:pt x="25" y="109"/>
                    <a:pt x="25" y="50"/>
                    <a:pt x="0" y="0"/>
                  </a:cubicBezTo>
                  <a:lnTo>
                    <a:pt x="0" y="0"/>
                  </a:lnTo>
                  <a:lnTo>
                    <a:pt x="159" y="8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929D2577-D31E-4DC2-AE66-93E1BBB3E3BC}"/>
                </a:ext>
              </a:extLst>
            </p:cNvPr>
            <p:cNvSpPr>
              <a:spLocks noChangeArrowheads="1"/>
            </p:cNvSpPr>
            <p:nvPr/>
          </p:nvSpPr>
          <p:spPr bwMode="auto">
            <a:xfrm>
              <a:off x="1746807" y="3797656"/>
              <a:ext cx="27892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700" dirty="0">
                  <a:solidFill>
                    <a:srgbClr val="000000"/>
                  </a:solidFill>
                </a:rPr>
                <a:t>Angle </a:t>
              </a:r>
              <a:r>
                <a:rPr kumimoji="0" lang="en-US" altLang="en-US" sz="700" b="0" i="0" u="none" strike="noStrike" cap="none" normalizeH="0" baseline="0" dirty="0">
                  <a:ln>
                    <a:noFill/>
                  </a:ln>
                  <a:solidFill>
                    <a:srgbClr val="000000"/>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9">
              <a:extLst>
                <a:ext uri="{FF2B5EF4-FFF2-40B4-BE49-F238E27FC236}">
                  <a16:creationId xmlns:a16="http://schemas.microsoft.com/office/drawing/2014/main" id="{561CC97E-A693-4BF4-9D8E-1919DA4349D0}"/>
                </a:ext>
              </a:extLst>
            </p:cNvPr>
            <p:cNvSpPr>
              <a:spLocks noChangeArrowheads="1"/>
            </p:cNvSpPr>
            <p:nvPr/>
          </p:nvSpPr>
          <p:spPr bwMode="auto">
            <a:xfrm>
              <a:off x="1730932" y="3905606"/>
              <a:ext cx="322204"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000000"/>
                  </a:solidFill>
                  <a:effectLst/>
                  <a:latin typeface="Arial" panose="020B0604020202020204" pitchFamily="34" charset="0"/>
                </a:rPr>
                <a:t>Signal </a:t>
              </a:r>
              <a:r>
                <a:rPr lang="en-US" altLang="zh-CN" sz="700" dirty="0">
                  <a:solidFill>
                    <a:srgbClr val="000000"/>
                  </a:solidFill>
                </a:rPr>
                <a:t>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Line 5">
              <a:extLst>
                <a:ext uri="{FF2B5EF4-FFF2-40B4-BE49-F238E27FC236}">
                  <a16:creationId xmlns:a16="http://schemas.microsoft.com/office/drawing/2014/main" id="{B28BEB51-CD31-4DD3-AA83-67F3421A96A6}"/>
                </a:ext>
              </a:extLst>
            </p:cNvPr>
            <p:cNvSpPr>
              <a:spLocks noChangeShapeType="1"/>
            </p:cNvSpPr>
            <p:nvPr/>
          </p:nvSpPr>
          <p:spPr bwMode="auto">
            <a:xfrm>
              <a:off x="2773429" y="4270615"/>
              <a:ext cx="0" cy="147561"/>
            </a:xfrm>
            <a:prstGeom prst="line">
              <a:avLst/>
            </a:prstGeom>
            <a:noFill/>
            <a:ln w="14288" cap="rnd">
              <a:solidFill>
                <a:srgbClr val="4878B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3D0885D9-73F8-4D9E-B0C1-B0CDF01A7642}"/>
                </a:ext>
              </a:extLst>
            </p:cNvPr>
            <p:cNvSpPr>
              <a:spLocks/>
            </p:cNvSpPr>
            <p:nvPr/>
          </p:nvSpPr>
          <p:spPr bwMode="auto">
            <a:xfrm rot="16200000">
              <a:off x="2725519" y="4250061"/>
              <a:ext cx="82550" cy="82550"/>
            </a:xfrm>
            <a:custGeom>
              <a:avLst/>
              <a:gdLst>
                <a:gd name="T0" fmla="*/ 159 w 159"/>
                <a:gd name="T1" fmla="*/ 80 h 159"/>
                <a:gd name="T2" fmla="*/ 0 w 159"/>
                <a:gd name="T3" fmla="*/ 159 h 159"/>
                <a:gd name="T4" fmla="*/ 0 w 159"/>
                <a:gd name="T5" fmla="*/ 0 h 159"/>
                <a:gd name="T6" fmla="*/ 0 w 159"/>
                <a:gd name="T7" fmla="*/ 0 h 159"/>
                <a:gd name="T8" fmla="*/ 159 w 159"/>
                <a:gd name="T9" fmla="*/ 80 h 159"/>
              </a:gdLst>
              <a:ahLst/>
              <a:cxnLst>
                <a:cxn ang="0">
                  <a:pos x="T0" y="T1"/>
                </a:cxn>
                <a:cxn ang="0">
                  <a:pos x="T2" y="T3"/>
                </a:cxn>
                <a:cxn ang="0">
                  <a:pos x="T4" y="T5"/>
                </a:cxn>
                <a:cxn ang="0">
                  <a:pos x="T6" y="T7"/>
                </a:cxn>
                <a:cxn ang="0">
                  <a:pos x="T8" y="T9"/>
                </a:cxn>
              </a:cxnLst>
              <a:rect l="0" t="0" r="r" b="b"/>
              <a:pathLst>
                <a:path w="159" h="159">
                  <a:moveTo>
                    <a:pt x="159" y="80"/>
                  </a:moveTo>
                  <a:lnTo>
                    <a:pt x="0" y="159"/>
                  </a:lnTo>
                  <a:cubicBezTo>
                    <a:pt x="25" y="109"/>
                    <a:pt x="25" y="50"/>
                    <a:pt x="0" y="0"/>
                  </a:cubicBezTo>
                  <a:lnTo>
                    <a:pt x="0" y="0"/>
                  </a:lnTo>
                  <a:lnTo>
                    <a:pt x="159" y="80"/>
                  </a:lnTo>
                  <a:close/>
                </a:path>
              </a:pathLst>
            </a:custGeom>
            <a:solidFill>
              <a:srgbClr val="4878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3" name="Rectangle 30">
            <a:extLst>
              <a:ext uri="{FF2B5EF4-FFF2-40B4-BE49-F238E27FC236}">
                <a16:creationId xmlns:a16="http://schemas.microsoft.com/office/drawing/2014/main" id="{C7B709B4-0FDA-4398-88DC-53706888E31E}"/>
              </a:ext>
            </a:extLst>
          </p:cNvPr>
          <p:cNvSpPr>
            <a:spLocks noChangeArrowheads="1"/>
          </p:cNvSpPr>
          <p:nvPr/>
        </p:nvSpPr>
        <p:spPr bwMode="auto">
          <a:xfrm>
            <a:off x="1191736" y="2700895"/>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事务处理</a:t>
            </a:r>
            <a:r>
              <a:rPr lang="en-US" altLang="zh-CN" sz="1100" dirty="0">
                <a:solidFill>
                  <a:srgbClr val="000000"/>
                </a:solidFill>
              </a:rPr>
              <a:t>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4" name="Rectangle 30">
            <a:extLst>
              <a:ext uri="{FF2B5EF4-FFF2-40B4-BE49-F238E27FC236}">
                <a16:creationId xmlns:a16="http://schemas.microsoft.com/office/drawing/2014/main" id="{D3A14F64-D4F4-4CE3-B7E4-9037AE37BB46}"/>
              </a:ext>
            </a:extLst>
          </p:cNvPr>
          <p:cNvSpPr>
            <a:spLocks noChangeArrowheads="1"/>
          </p:cNvSpPr>
          <p:nvPr/>
        </p:nvSpPr>
        <p:spPr bwMode="auto">
          <a:xfrm>
            <a:off x="1186353" y="3069600"/>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rgbClr val="000000"/>
                </a:solidFill>
                <a:effectLst/>
                <a:latin typeface="Arial" panose="020B0604020202020204" pitchFamily="34" charset="0"/>
              </a:rPr>
              <a:t>事务处理</a:t>
            </a:r>
            <a:r>
              <a:rPr kumimoji="0" lang="en-US" altLang="zh-CN" sz="1100" b="0" i="0" u="none" strike="noStrike" cap="none" normalizeH="0" baseline="0" dirty="0">
                <a:ln>
                  <a:noFill/>
                </a:ln>
                <a:solidFill>
                  <a:srgbClr val="000000"/>
                </a:solidFill>
                <a:effectLst/>
                <a:latin typeface="Arial" panose="020B0604020202020204" pitchFamily="34" charset="0"/>
              </a:rPr>
              <a:t>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176647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sz="2000" dirty="0"/>
              <a:t>电子模块化</a:t>
            </a:r>
            <a:r>
              <a:rPr lang="en-US" altLang="zh-CN" sz="2000" dirty="0"/>
              <a:t>-</a:t>
            </a:r>
            <a:r>
              <a:rPr lang="zh-CN" altLang="en-US" sz="2000" dirty="0"/>
              <a:t>架构</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aphicFrame>
        <p:nvGraphicFramePr>
          <p:cNvPr id="4" name="Tabelle 10">
            <a:extLst>
              <a:ext uri="{FF2B5EF4-FFF2-40B4-BE49-F238E27FC236}">
                <a16:creationId xmlns:a16="http://schemas.microsoft.com/office/drawing/2014/main" id="{8A08174B-F064-4771-83C0-C1FCE108BB86}"/>
              </a:ext>
            </a:extLst>
          </p:cNvPr>
          <p:cNvGraphicFramePr>
            <a:graphicFrameLocks noGrp="1"/>
          </p:cNvGraphicFramePr>
          <p:nvPr>
            <p:extLst>
              <p:ext uri="{D42A27DB-BD31-4B8C-83A1-F6EECF244321}">
                <p14:modId xmlns:p14="http://schemas.microsoft.com/office/powerpoint/2010/main" val="678963253"/>
              </p:ext>
            </p:extLst>
          </p:nvPr>
        </p:nvGraphicFramePr>
        <p:xfrm>
          <a:off x="4728063" y="2432905"/>
          <a:ext cx="4149725" cy="2195050"/>
        </p:xfrm>
        <a:graphic>
          <a:graphicData uri="http://schemas.openxmlformats.org/drawingml/2006/table">
            <a:tbl>
              <a:tblPr firstRow="1" bandRow="1">
                <a:tableStyleId>{7E9639D4-E3E2-4D34-9284-5A2195B3D0D7}</a:tableStyleId>
              </a:tblPr>
              <a:tblGrid>
                <a:gridCol w="1253977">
                  <a:extLst>
                    <a:ext uri="{9D8B030D-6E8A-4147-A177-3AD203B41FA5}">
                      <a16:colId xmlns:a16="http://schemas.microsoft.com/office/drawing/2014/main" val="20000"/>
                    </a:ext>
                  </a:extLst>
                </a:gridCol>
                <a:gridCol w="2895748">
                  <a:extLst>
                    <a:ext uri="{9D8B030D-6E8A-4147-A177-3AD203B41FA5}">
                      <a16:colId xmlns:a16="http://schemas.microsoft.com/office/drawing/2014/main" val="20001"/>
                    </a:ext>
                  </a:extLst>
                </a:gridCol>
              </a:tblGrid>
              <a:tr h="237952">
                <a:tc>
                  <a:txBody>
                    <a:bodyPr/>
                    <a:lstStyle/>
                    <a:p>
                      <a:r>
                        <a:rPr lang="zh-CN" altLang="en-US" sz="1000" b="1" noProof="0" dirty="0">
                          <a:solidFill>
                            <a:schemeClr val="tx1"/>
                          </a:solidFill>
                        </a:rPr>
                        <a:t>特色</a:t>
                      </a:r>
                      <a:endParaRPr lang="en-US" sz="1000" b="1" noProof="0" dirty="0">
                        <a:solidFill>
                          <a:schemeClr val="tx1"/>
                        </a:solidFill>
                      </a:endParaRPr>
                    </a:p>
                  </a:txBody>
                  <a:tcPr anchor="ct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solidFill>
                  </a:tcPr>
                </a:tc>
                <a:tc>
                  <a:txBody>
                    <a:bodyPr/>
                    <a:lstStyle/>
                    <a:p>
                      <a:r>
                        <a:rPr lang="zh-CN" altLang="en-US" sz="1000" b="1" noProof="0" dirty="0">
                          <a:solidFill>
                            <a:schemeClr val="tx1"/>
                          </a:solidFill>
                        </a:rPr>
                        <a:t>目标可靠性</a:t>
                      </a:r>
                      <a:r>
                        <a:rPr lang="en-US" sz="1000" b="1" noProof="0" dirty="0">
                          <a:solidFill>
                            <a:schemeClr val="tx1"/>
                          </a:solidFill>
                        </a:rPr>
                        <a:t>1…10 FIT </a:t>
                      </a:r>
                      <a:r>
                        <a:rPr lang="en-US" sz="1000" b="1" noProof="0" dirty="0">
                          <a:solidFill>
                            <a:schemeClr val="tx1"/>
                          </a:solidFill>
                          <a:sym typeface="Wingdings" pitchFamily="2" charset="2"/>
                        </a:rPr>
                        <a:t> </a:t>
                      </a:r>
                      <a:r>
                        <a:rPr lang="en-US" sz="1000" b="1" noProof="0" dirty="0">
                          <a:solidFill>
                            <a:schemeClr val="tx1"/>
                          </a:solidFill>
                        </a:rPr>
                        <a:t>HAD</a:t>
                      </a:r>
                    </a:p>
                  </a:txBody>
                  <a:tcPr anchor="ct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80724">
                <a:tc>
                  <a:txBody>
                    <a:bodyPr/>
                    <a:lstStyle/>
                    <a:p>
                      <a:r>
                        <a:rPr lang="zh-CN" altLang="en-US" sz="800" b="1" noProof="0" dirty="0"/>
                        <a:t>马达位置感应</a:t>
                      </a:r>
                      <a:endParaRPr lang="en-US" sz="800" b="1" noProof="0" dirty="0"/>
                    </a:p>
                  </a:txBody>
                  <a:tcP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88900" indent="-88900">
                        <a:buFont typeface="Symbol" pitchFamily="18" charset="2"/>
                        <a:buChar char="-"/>
                      </a:pPr>
                      <a:endParaRPr lang="zh-CN" altLang="en-US" sz="800" b="1" noProof="0" dirty="0"/>
                    </a:p>
                    <a:p>
                      <a:pPr marL="88900" indent="-88900">
                        <a:buFont typeface="Symbol" pitchFamily="18" charset="2"/>
                        <a:buChar char="-"/>
                      </a:pPr>
                      <a:r>
                        <a:rPr lang="zh-CN" altLang="en-US" sz="800" b="1" noProof="0" dirty="0"/>
                        <a:t>在</a:t>
                      </a:r>
                      <a:r>
                        <a:rPr lang="en-US" altLang="zh-CN" sz="800" b="1" noProof="0" dirty="0" err="1"/>
                        <a:t>mC</a:t>
                      </a:r>
                      <a:r>
                        <a:rPr lang="zh-CN" altLang="en-US" sz="800" b="1" noProof="0" dirty="0"/>
                        <a:t>之间通过交叉检查的测量值时，单个故障无法运行</a:t>
                      </a:r>
                      <a:endParaRPr lang="en-US" sz="800" b="1" noProof="0" dirty="0"/>
                    </a:p>
                  </a:txBody>
                  <a:tcP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523495">
                <a:tc>
                  <a:txBody>
                    <a:bodyPr/>
                    <a:lstStyle/>
                    <a:p>
                      <a:r>
                        <a:rPr lang="zh-CN" altLang="en-US" sz="800" b="1" noProof="0" dirty="0"/>
                        <a:t>扭矩和角度传感</a:t>
                      </a:r>
                      <a:endParaRPr lang="en-US" sz="800" b="1" noProof="0" dirty="0"/>
                    </a:p>
                  </a:txBody>
                  <a:tcP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在</a:t>
                      </a:r>
                      <a:r>
                        <a:rPr lang="en-US" altLang="zh-CN" sz="800" b="1" noProof="0" dirty="0" err="1"/>
                        <a:t>mC</a:t>
                      </a:r>
                      <a:r>
                        <a:rPr lang="zh-CN" altLang="en-US" sz="800" b="1" noProof="0" dirty="0"/>
                        <a:t>之间通过交叉检查的测量值时，单个故障无法运行</a:t>
                      </a:r>
                      <a:endParaRPr lang="en-US" altLang="zh-CN" sz="800" b="1" noProof="0" dirty="0"/>
                    </a:p>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点火开关打开时角度信号无</a:t>
                      </a:r>
                      <a:r>
                        <a:rPr lang="en-US" altLang="zh-CN" sz="800" b="1" noProof="0" dirty="0"/>
                        <a:t>ASIL-D</a:t>
                      </a:r>
                      <a:endParaRPr lang="en-US" sz="800" b="1" noProof="0" dirty="0"/>
                    </a:p>
                  </a:txBody>
                  <a:tcP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80724">
                <a:tc>
                  <a:txBody>
                    <a:bodyPr/>
                    <a:lstStyle/>
                    <a:p>
                      <a:r>
                        <a:rPr lang="zh-CN" altLang="en-US" sz="800" b="1" noProof="0" dirty="0"/>
                        <a:t>执行机构</a:t>
                      </a:r>
                      <a:endParaRPr lang="en-US" sz="800" b="1" noProof="0" dirty="0"/>
                    </a:p>
                  </a:txBody>
                  <a:tcP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单个故障的性能降低</a:t>
                      </a:r>
                      <a:endParaRPr lang="en-US" altLang="zh-CN" sz="800" b="1" noProof="0" dirty="0"/>
                    </a:p>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因单一故障而跛行回家</a:t>
                      </a:r>
                      <a:endParaRPr lang="en-US" sz="800" b="1" noProof="0" dirty="0"/>
                    </a:p>
                  </a:txBody>
                  <a:tcP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666267">
                <a:tc>
                  <a:txBody>
                    <a:bodyPr/>
                    <a:lstStyle/>
                    <a:p>
                      <a:r>
                        <a:rPr lang="zh-CN" altLang="en-US" sz="800" b="1" noProof="0" dirty="0"/>
                        <a:t>计算</a:t>
                      </a:r>
                      <a:endParaRPr lang="en-US" sz="800" b="1" noProof="0" dirty="0"/>
                    </a:p>
                  </a:txBody>
                  <a:tcP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软微故障快速复位</a:t>
                      </a:r>
                      <a:endParaRPr lang="en-US" altLang="zh-CN" sz="800" b="1" noProof="0" dirty="0"/>
                    </a:p>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常用电源</a:t>
                      </a:r>
                      <a:endParaRPr lang="en-US" altLang="zh-CN" sz="800" b="1" noProof="0" dirty="0"/>
                    </a:p>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基本功能，性能降低，两个微型机之一出现故障</a:t>
                      </a:r>
                      <a:endParaRPr lang="en-US" sz="800" b="1" noProof="0" dirty="0"/>
                    </a:p>
                  </a:txBody>
                  <a:tcP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2">
            <a:extLst>
              <a:ext uri="{FF2B5EF4-FFF2-40B4-BE49-F238E27FC236}">
                <a16:creationId xmlns:a16="http://schemas.microsoft.com/office/drawing/2014/main" id="{F050E65C-ABF3-4A71-AFC0-68547C995EF1}"/>
              </a:ext>
            </a:extLst>
          </p:cNvPr>
          <p:cNvPicPr>
            <a:picLocks noChangeAspect="1" noChangeArrowheads="1"/>
          </p:cNvPicPr>
          <p:nvPr/>
        </p:nvPicPr>
        <p:blipFill>
          <a:blip r:embed="rId2" cstate="print"/>
          <a:srcRect/>
          <a:stretch>
            <a:fillRect/>
          </a:stretch>
        </p:blipFill>
        <p:spPr bwMode="auto">
          <a:xfrm>
            <a:off x="422763" y="2432905"/>
            <a:ext cx="3887788" cy="2189162"/>
          </a:xfrm>
          <a:prstGeom prst="rect">
            <a:avLst/>
          </a:prstGeom>
          <a:noFill/>
          <a:ln w="9525">
            <a:noFill/>
            <a:miter lim="800000"/>
            <a:headEnd/>
            <a:tailEnd/>
          </a:ln>
          <a:effectLst/>
        </p:spPr>
      </p:pic>
      <p:pic>
        <p:nvPicPr>
          <p:cNvPr id="7" name="Picture 2">
            <a:extLst>
              <a:ext uri="{FF2B5EF4-FFF2-40B4-BE49-F238E27FC236}">
                <a16:creationId xmlns:a16="http://schemas.microsoft.com/office/drawing/2014/main" id="{BEAF85D6-3E09-4882-8FC2-5E73D6352A1D}"/>
              </a:ext>
            </a:extLst>
          </p:cNvPr>
          <p:cNvPicPr>
            <a:picLocks noChangeAspect="1" noChangeArrowheads="1"/>
          </p:cNvPicPr>
          <p:nvPr/>
        </p:nvPicPr>
        <p:blipFill>
          <a:blip r:embed="rId3" cstate="print"/>
          <a:srcRect/>
          <a:stretch>
            <a:fillRect/>
          </a:stretch>
        </p:blipFill>
        <p:spPr bwMode="auto">
          <a:xfrm>
            <a:off x="422763" y="651730"/>
            <a:ext cx="3887787" cy="1601078"/>
          </a:xfrm>
          <a:prstGeom prst="rect">
            <a:avLst/>
          </a:prstGeom>
          <a:noFill/>
          <a:ln w="9525">
            <a:noFill/>
            <a:miter lim="800000"/>
            <a:headEnd/>
            <a:tailEnd/>
          </a:ln>
          <a:effectLst/>
        </p:spPr>
      </p:pic>
      <p:graphicFrame>
        <p:nvGraphicFramePr>
          <p:cNvPr id="8" name="Tabelle 8">
            <a:extLst>
              <a:ext uri="{FF2B5EF4-FFF2-40B4-BE49-F238E27FC236}">
                <a16:creationId xmlns:a16="http://schemas.microsoft.com/office/drawing/2014/main" id="{B782A0DD-3FAF-4CD2-BACE-CA26536094FC}"/>
              </a:ext>
            </a:extLst>
          </p:cNvPr>
          <p:cNvGraphicFramePr>
            <a:graphicFrameLocks noGrp="1"/>
          </p:cNvGraphicFramePr>
          <p:nvPr>
            <p:extLst>
              <p:ext uri="{D42A27DB-BD31-4B8C-83A1-F6EECF244321}">
                <p14:modId xmlns:p14="http://schemas.microsoft.com/office/powerpoint/2010/main" val="2183312747"/>
              </p:ext>
            </p:extLst>
          </p:nvPr>
        </p:nvGraphicFramePr>
        <p:xfrm>
          <a:off x="4728063" y="651730"/>
          <a:ext cx="4149724" cy="1606459"/>
        </p:xfrm>
        <a:graphic>
          <a:graphicData uri="http://schemas.openxmlformats.org/drawingml/2006/table">
            <a:tbl>
              <a:tblPr firstRow="1" bandRow="1">
                <a:tableStyleId>{7E9639D4-E3E2-4D34-9284-5A2195B3D0D7}</a:tableStyleId>
              </a:tblPr>
              <a:tblGrid>
                <a:gridCol w="1264610">
                  <a:extLst>
                    <a:ext uri="{9D8B030D-6E8A-4147-A177-3AD203B41FA5}">
                      <a16:colId xmlns:a16="http://schemas.microsoft.com/office/drawing/2014/main" val="20000"/>
                    </a:ext>
                  </a:extLst>
                </a:gridCol>
                <a:gridCol w="2885114">
                  <a:extLst>
                    <a:ext uri="{9D8B030D-6E8A-4147-A177-3AD203B41FA5}">
                      <a16:colId xmlns:a16="http://schemas.microsoft.com/office/drawing/2014/main" val="20001"/>
                    </a:ext>
                  </a:extLst>
                </a:gridCol>
              </a:tblGrid>
              <a:tr h="238459">
                <a:tc>
                  <a:txBody>
                    <a:bodyPr/>
                    <a:lstStyle/>
                    <a:p>
                      <a:r>
                        <a:rPr lang="zh-CN" altLang="en-US" sz="1000" b="1" noProof="0" dirty="0">
                          <a:solidFill>
                            <a:schemeClr val="tx1"/>
                          </a:solidFill>
                        </a:rPr>
                        <a:t>特色</a:t>
                      </a:r>
                      <a:endParaRPr lang="en-US" sz="1000" b="1" noProof="0" dirty="0">
                        <a:solidFill>
                          <a:schemeClr val="tx1"/>
                        </a:solidFill>
                      </a:endParaRPr>
                    </a:p>
                  </a:txBody>
                  <a:tcPr anchor="ct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solidFill>
                  </a:tcPr>
                </a:tc>
                <a:tc>
                  <a:txBody>
                    <a:bodyPr/>
                    <a:lstStyle/>
                    <a:p>
                      <a:r>
                        <a:rPr lang="zh-CN" altLang="en-US" sz="1000" b="1" noProof="0" dirty="0">
                          <a:solidFill>
                            <a:schemeClr val="tx1"/>
                          </a:solidFill>
                        </a:rPr>
                        <a:t>目标可靠性</a:t>
                      </a:r>
                      <a:r>
                        <a:rPr lang="en-US" sz="1000" b="1" noProof="0" dirty="0">
                          <a:solidFill>
                            <a:schemeClr val="tx1"/>
                          </a:solidFill>
                        </a:rPr>
                        <a:t>70…120 FIT</a:t>
                      </a:r>
                    </a:p>
                  </a:txBody>
                  <a:tcPr anchor="ct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74720">
                <a:tc>
                  <a:txBody>
                    <a:bodyPr/>
                    <a:lstStyle/>
                    <a:p>
                      <a:r>
                        <a:rPr lang="zh-CN" altLang="en-US" sz="800" b="1" noProof="0" dirty="0"/>
                        <a:t>马达位置感应</a:t>
                      </a:r>
                      <a:endParaRPr lang="en-US" sz="800" b="1" noProof="0" dirty="0"/>
                    </a:p>
                  </a:txBody>
                  <a:tcP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88900" indent="-88900">
                        <a:buFont typeface="Symbol" pitchFamily="18" charset="2"/>
                        <a:buChar char="-"/>
                      </a:pPr>
                      <a:r>
                        <a:rPr lang="zh-CN" altLang="en-US" sz="800" b="1" noProof="0" dirty="0"/>
                        <a:t>对于单个故障完全冗余</a:t>
                      </a:r>
                      <a:endParaRPr lang="en-US" sz="800" b="1" noProof="0" dirty="0"/>
                    </a:p>
                  </a:txBody>
                  <a:tcP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4720">
                <a:tc>
                  <a:txBody>
                    <a:bodyPr/>
                    <a:lstStyle/>
                    <a:p>
                      <a:r>
                        <a:rPr lang="zh-CN" altLang="en-US" sz="800" b="1" noProof="0" dirty="0"/>
                        <a:t>扭矩和角度传感</a:t>
                      </a:r>
                      <a:endParaRPr lang="en-US" sz="800" b="1" noProof="0" dirty="0"/>
                    </a:p>
                  </a:txBody>
                  <a:tcP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对于单个故障完全冗余</a:t>
                      </a:r>
                      <a:endParaRPr lang="en-US" sz="800" b="1" noProof="0" dirty="0"/>
                    </a:p>
                  </a:txBody>
                  <a:tcP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238459">
                <a:tc>
                  <a:txBody>
                    <a:bodyPr/>
                    <a:lstStyle/>
                    <a:p>
                      <a:r>
                        <a:rPr lang="zh-CN" altLang="en-US" sz="800" b="1" noProof="0" dirty="0"/>
                        <a:t>执行机构</a:t>
                      </a:r>
                      <a:endParaRPr lang="en-US" sz="800" b="1" noProof="0" dirty="0"/>
                    </a:p>
                  </a:txBody>
                  <a:tcP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单个故障的性能降低</a:t>
                      </a:r>
                      <a:endParaRPr lang="en-US" sz="800" b="1" noProof="0" dirty="0"/>
                    </a:p>
                  </a:txBody>
                  <a:tcP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4720">
                <a:tc>
                  <a:txBody>
                    <a:bodyPr/>
                    <a:lstStyle/>
                    <a:p>
                      <a:r>
                        <a:rPr lang="zh-CN" altLang="en-US" sz="800" b="1" noProof="0" dirty="0"/>
                        <a:t>计算</a:t>
                      </a:r>
                      <a:endParaRPr lang="en-US" sz="800" b="1" noProof="0" dirty="0"/>
                    </a:p>
                  </a:txBody>
                  <a:tcPr>
                    <a:lnL w="9525" cap="flat" cmpd="sng" algn="ctr">
                      <a:solidFill>
                        <a:schemeClr val="bg1">
                          <a:lumMod val="65000"/>
                        </a:schemeClr>
                      </a:solidFill>
                      <a:prstDash val="solid"/>
                      <a:round/>
                      <a:headEnd type="none" w="med" len="med"/>
                      <a:tailEnd type="none" w="med" len="med"/>
                    </a:lnL>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1"/>
                    </a:solidFill>
                  </a:tcPr>
                </a:tc>
                <a:tc>
                  <a:txBody>
                    <a:bodyPr/>
                    <a:lstStyle/>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软微故障快速复位</a:t>
                      </a:r>
                      <a:endParaRPr lang="en-US" altLang="zh-CN" sz="800" b="1" noProof="0" dirty="0"/>
                    </a:p>
                    <a:p>
                      <a:pPr marL="88900" marR="0" indent="-88900" algn="l" defTabSz="914296" rtl="0" eaLnBrk="1" fontAlgn="auto" latinLnBrk="0" hangingPunct="1">
                        <a:lnSpc>
                          <a:spcPct val="100000"/>
                        </a:lnSpc>
                        <a:spcBef>
                          <a:spcPts val="0"/>
                        </a:spcBef>
                        <a:spcAft>
                          <a:spcPts val="0"/>
                        </a:spcAft>
                        <a:buClrTx/>
                        <a:buSzTx/>
                        <a:buFont typeface="Symbol" pitchFamily="18" charset="2"/>
                        <a:buChar char="-"/>
                        <a:tabLst/>
                        <a:defRPr/>
                      </a:pPr>
                      <a:r>
                        <a:rPr lang="zh-CN" altLang="en-US" sz="800" b="1" noProof="0" dirty="0"/>
                        <a:t>常用电源</a:t>
                      </a:r>
                      <a:endParaRPr lang="en-US" sz="800" b="1" noProof="0" dirty="0"/>
                    </a:p>
                  </a:txBody>
                  <a:tcPr>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TextBox 14">
            <a:extLst>
              <a:ext uri="{FF2B5EF4-FFF2-40B4-BE49-F238E27FC236}">
                <a16:creationId xmlns:a16="http://schemas.microsoft.com/office/drawing/2014/main" id="{682EBC99-178E-4770-B315-CD1D9717DE48}"/>
              </a:ext>
            </a:extLst>
          </p:cNvPr>
          <p:cNvSpPr txBox="1"/>
          <p:nvPr/>
        </p:nvSpPr>
        <p:spPr>
          <a:xfrm>
            <a:off x="4017497" y="651730"/>
            <a:ext cx="61106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rPr>
              <a:t>C</a:t>
            </a:r>
            <a:r>
              <a:rPr kumimoji="0" lang="en-US" sz="1050" b="1" i="0" u="none" strike="noStrike" kern="0" cap="none" spc="0" normalizeH="0" baseline="0" noProof="0" dirty="0">
                <a:ln>
                  <a:noFill/>
                </a:ln>
                <a:solidFill>
                  <a:srgbClr val="000000"/>
                </a:solidFill>
                <a:effectLst/>
                <a:uLnTx/>
                <a:uFillTx/>
              </a:rPr>
              <a:t>100</a:t>
            </a:r>
            <a:endParaRPr kumimoji="0" lang="en-US" sz="1800" b="1" i="0" u="none" strike="noStrike" kern="0" cap="none" spc="0" normalizeH="0" baseline="0" noProof="0" dirty="0">
              <a:ln>
                <a:noFill/>
              </a:ln>
              <a:solidFill>
                <a:srgbClr val="000000"/>
              </a:solidFill>
              <a:effectLst/>
              <a:uLnTx/>
              <a:uFillTx/>
            </a:endParaRPr>
          </a:p>
        </p:txBody>
      </p:sp>
      <p:sp>
        <p:nvSpPr>
          <p:cNvPr id="10" name="TextBox 9">
            <a:extLst>
              <a:ext uri="{FF2B5EF4-FFF2-40B4-BE49-F238E27FC236}">
                <a16:creationId xmlns:a16="http://schemas.microsoft.com/office/drawing/2014/main" id="{8C394902-199B-4DBE-9295-36093EA9CB93}"/>
              </a:ext>
            </a:extLst>
          </p:cNvPr>
          <p:cNvSpPr txBox="1"/>
          <p:nvPr/>
        </p:nvSpPr>
        <p:spPr>
          <a:xfrm>
            <a:off x="4168179" y="2432905"/>
            <a:ext cx="44595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rPr>
              <a:t>C</a:t>
            </a:r>
            <a:r>
              <a:rPr kumimoji="0" lang="en-US" sz="1050" b="1" i="0" u="none" strike="noStrike" kern="0" cap="none" spc="0" normalizeH="0" baseline="0" noProof="0" dirty="0">
                <a:ln>
                  <a:noFill/>
                </a:ln>
                <a:solidFill>
                  <a:srgbClr val="000000"/>
                </a:solidFill>
                <a:effectLst/>
                <a:uLnTx/>
                <a:uFillTx/>
              </a:rPr>
              <a:t>1</a:t>
            </a:r>
            <a:endParaRPr kumimoji="0" lang="en-US" sz="1800" b="1" i="0" u="none" strike="noStrike" kern="0" cap="none" spc="0" normalizeH="0" baseline="0" noProof="0" dirty="0">
              <a:ln>
                <a:noFill/>
              </a:ln>
              <a:solidFill>
                <a:srgbClr val="000000"/>
              </a:solidFill>
              <a:effectLst/>
              <a:uLnTx/>
              <a:uFillTx/>
            </a:endParaRPr>
          </a:p>
        </p:txBody>
      </p:sp>
      <p:graphicFrame>
        <p:nvGraphicFramePr>
          <p:cNvPr id="11" name="Table 10">
            <a:extLst>
              <a:ext uri="{FF2B5EF4-FFF2-40B4-BE49-F238E27FC236}">
                <a16:creationId xmlns:a16="http://schemas.microsoft.com/office/drawing/2014/main" id="{97BC90E5-4AC1-4F48-A813-9ADBBE435E77}"/>
              </a:ext>
            </a:extLst>
          </p:cNvPr>
          <p:cNvGraphicFramePr>
            <a:graphicFrameLocks noGrp="1"/>
          </p:cNvGraphicFramePr>
          <p:nvPr>
            <p:extLst>
              <p:ext uri="{D42A27DB-BD31-4B8C-83A1-F6EECF244321}">
                <p14:modId xmlns:p14="http://schemas.microsoft.com/office/powerpoint/2010/main" val="4192611495"/>
              </p:ext>
            </p:extLst>
          </p:nvPr>
        </p:nvGraphicFramePr>
        <p:xfrm>
          <a:off x="2932601" y="651730"/>
          <a:ext cx="1027932" cy="365584"/>
        </p:xfrm>
        <a:graphic>
          <a:graphicData uri="http://schemas.openxmlformats.org/drawingml/2006/table">
            <a:tbl>
              <a:tblPr firstRow="1" bandRow="1">
                <a:tableStyleId>{5940675A-B579-460E-94D1-54222C63F5DA}</a:tableStyleId>
              </a:tblPr>
              <a:tblGrid>
                <a:gridCol w="513966">
                  <a:extLst>
                    <a:ext uri="{9D8B030D-6E8A-4147-A177-3AD203B41FA5}">
                      <a16:colId xmlns:a16="http://schemas.microsoft.com/office/drawing/2014/main" val="680698785"/>
                    </a:ext>
                  </a:extLst>
                </a:gridCol>
                <a:gridCol w="513966">
                  <a:extLst>
                    <a:ext uri="{9D8B030D-6E8A-4147-A177-3AD203B41FA5}">
                      <a16:colId xmlns:a16="http://schemas.microsoft.com/office/drawing/2014/main" val="2330202659"/>
                    </a:ext>
                  </a:extLst>
                </a:gridCol>
              </a:tblGrid>
              <a:tr h="205402">
                <a:tc>
                  <a:txBody>
                    <a:bodyPr/>
                    <a:lstStyle/>
                    <a:p>
                      <a:pPr algn="ctr"/>
                      <a:r>
                        <a:rPr lang="en-US" sz="500" dirty="0">
                          <a:solidFill>
                            <a:schemeClr val="bg1"/>
                          </a:solidFill>
                        </a:rPr>
                        <a:t>DV</a:t>
                      </a:r>
                      <a:br>
                        <a:rPr lang="en-US" sz="500" dirty="0">
                          <a:solidFill>
                            <a:schemeClr val="bg1"/>
                          </a:solidFill>
                        </a:rPr>
                      </a:br>
                      <a:r>
                        <a:rPr lang="en-US" sz="500" dirty="0">
                          <a:solidFill>
                            <a:schemeClr val="bg1"/>
                          </a:solidFill>
                        </a:rPr>
                        <a:t>@ ZF</a:t>
                      </a:r>
                    </a:p>
                  </a:txBody>
                  <a:tcPr marL="76111" marR="76111" marT="38056" marB="38056" anchor="ctr">
                    <a:solidFill>
                      <a:schemeClr val="tx1"/>
                    </a:solidFill>
                  </a:tcPr>
                </a:tc>
                <a:tc>
                  <a:txBody>
                    <a:bodyPr/>
                    <a:lstStyle/>
                    <a:p>
                      <a:pPr algn="ctr"/>
                      <a:r>
                        <a:rPr lang="en-US" sz="500" dirty="0">
                          <a:solidFill>
                            <a:schemeClr val="bg1"/>
                          </a:solidFill>
                        </a:rPr>
                        <a:t>In DV/PV</a:t>
                      </a:r>
                      <a:br>
                        <a:rPr lang="en-US" sz="500" dirty="0">
                          <a:solidFill>
                            <a:schemeClr val="bg1"/>
                          </a:solidFill>
                        </a:rPr>
                      </a:br>
                      <a:r>
                        <a:rPr lang="en-US" sz="500" dirty="0">
                          <a:solidFill>
                            <a:schemeClr val="bg1"/>
                          </a:solidFill>
                        </a:rPr>
                        <a:t>@</a:t>
                      </a:r>
                      <a:r>
                        <a:rPr lang="en-US" sz="500" baseline="0" dirty="0">
                          <a:solidFill>
                            <a:schemeClr val="bg1"/>
                          </a:solidFill>
                        </a:rPr>
                        <a:t> OEM</a:t>
                      </a:r>
                      <a:endParaRPr lang="en-US" sz="500" dirty="0">
                        <a:solidFill>
                          <a:schemeClr val="bg1"/>
                        </a:solidFill>
                      </a:endParaRPr>
                    </a:p>
                  </a:txBody>
                  <a:tcPr marL="76111" marR="76111" marT="38056" marB="38056" anchor="ctr">
                    <a:solidFill>
                      <a:schemeClr val="tx1"/>
                    </a:solidFill>
                  </a:tcPr>
                </a:tc>
                <a:extLst>
                  <a:ext uri="{0D108BD9-81ED-4DB2-BD59-A6C34878D82A}">
                    <a16:rowId xmlns:a16="http://schemas.microsoft.com/office/drawing/2014/main" val="1891724472"/>
                  </a:ext>
                </a:extLst>
              </a:tr>
              <a:tr h="123210">
                <a:tc>
                  <a:txBody>
                    <a:bodyPr/>
                    <a:lstStyle/>
                    <a:p>
                      <a:pPr algn="ctr"/>
                      <a:r>
                        <a:rPr lang="en-US" sz="400" dirty="0"/>
                        <a:t>X</a:t>
                      </a:r>
                    </a:p>
                  </a:txBody>
                  <a:tcPr marL="76111" marR="76111" marT="38056" marB="38056" anchor="ctr">
                    <a:solidFill>
                      <a:srgbClr val="00B050"/>
                    </a:solidFill>
                  </a:tcPr>
                </a:tc>
                <a:tc>
                  <a:txBody>
                    <a:bodyPr/>
                    <a:lstStyle/>
                    <a:p>
                      <a:pPr algn="ctr"/>
                      <a:r>
                        <a:rPr lang="en-US" sz="400" dirty="0"/>
                        <a:t>X</a:t>
                      </a:r>
                    </a:p>
                  </a:txBody>
                  <a:tcPr marL="76111" marR="76111" marT="38056" marB="38056" anchor="ctr">
                    <a:solidFill>
                      <a:srgbClr val="00B050"/>
                    </a:solidFill>
                  </a:tcPr>
                </a:tc>
                <a:extLst>
                  <a:ext uri="{0D108BD9-81ED-4DB2-BD59-A6C34878D82A}">
                    <a16:rowId xmlns:a16="http://schemas.microsoft.com/office/drawing/2014/main" val="3748709517"/>
                  </a:ext>
                </a:extLst>
              </a:tr>
            </a:tbl>
          </a:graphicData>
        </a:graphic>
      </p:graphicFrame>
      <p:graphicFrame>
        <p:nvGraphicFramePr>
          <p:cNvPr id="12" name="Table 11">
            <a:extLst>
              <a:ext uri="{FF2B5EF4-FFF2-40B4-BE49-F238E27FC236}">
                <a16:creationId xmlns:a16="http://schemas.microsoft.com/office/drawing/2014/main" id="{15439F98-F283-46B4-A526-DF33DBF5E2CD}"/>
              </a:ext>
            </a:extLst>
          </p:cNvPr>
          <p:cNvGraphicFramePr>
            <a:graphicFrameLocks noGrp="1"/>
          </p:cNvGraphicFramePr>
          <p:nvPr>
            <p:extLst>
              <p:ext uri="{D42A27DB-BD31-4B8C-83A1-F6EECF244321}">
                <p14:modId xmlns:p14="http://schemas.microsoft.com/office/powerpoint/2010/main" val="384602534"/>
              </p:ext>
            </p:extLst>
          </p:nvPr>
        </p:nvGraphicFramePr>
        <p:xfrm>
          <a:off x="2932601" y="2428143"/>
          <a:ext cx="1027932" cy="365584"/>
        </p:xfrm>
        <a:graphic>
          <a:graphicData uri="http://schemas.openxmlformats.org/drawingml/2006/table">
            <a:tbl>
              <a:tblPr firstRow="1" bandRow="1">
                <a:tableStyleId>{5940675A-B579-460E-94D1-54222C63F5DA}</a:tableStyleId>
              </a:tblPr>
              <a:tblGrid>
                <a:gridCol w="513966">
                  <a:extLst>
                    <a:ext uri="{9D8B030D-6E8A-4147-A177-3AD203B41FA5}">
                      <a16:colId xmlns:a16="http://schemas.microsoft.com/office/drawing/2014/main" val="680698785"/>
                    </a:ext>
                  </a:extLst>
                </a:gridCol>
                <a:gridCol w="513966">
                  <a:extLst>
                    <a:ext uri="{9D8B030D-6E8A-4147-A177-3AD203B41FA5}">
                      <a16:colId xmlns:a16="http://schemas.microsoft.com/office/drawing/2014/main" val="2330202659"/>
                    </a:ext>
                  </a:extLst>
                </a:gridCol>
              </a:tblGrid>
              <a:tr h="205402">
                <a:tc>
                  <a:txBody>
                    <a:bodyPr/>
                    <a:lstStyle/>
                    <a:p>
                      <a:pPr algn="ctr"/>
                      <a:r>
                        <a:rPr lang="en-US" sz="500" dirty="0">
                          <a:solidFill>
                            <a:schemeClr val="bg1"/>
                          </a:solidFill>
                        </a:rPr>
                        <a:t>CV</a:t>
                      </a:r>
                      <a:br>
                        <a:rPr lang="en-US" sz="500" dirty="0">
                          <a:solidFill>
                            <a:schemeClr val="bg1"/>
                          </a:solidFill>
                        </a:rPr>
                      </a:br>
                      <a:r>
                        <a:rPr lang="en-US" sz="500" dirty="0">
                          <a:solidFill>
                            <a:schemeClr val="bg1"/>
                          </a:solidFill>
                        </a:rPr>
                        <a:t>@ ZF</a:t>
                      </a:r>
                    </a:p>
                  </a:txBody>
                  <a:tcPr marL="76111" marR="76111" marT="38056" marB="38056" anchor="ctr">
                    <a:solidFill>
                      <a:schemeClr val="tx1"/>
                    </a:solidFill>
                  </a:tcPr>
                </a:tc>
                <a:tc>
                  <a:txBody>
                    <a:bodyPr/>
                    <a:lstStyle/>
                    <a:p>
                      <a:pPr algn="ctr"/>
                      <a:r>
                        <a:rPr lang="en-US" sz="500" dirty="0">
                          <a:solidFill>
                            <a:schemeClr val="bg1"/>
                          </a:solidFill>
                        </a:rPr>
                        <a:t>In DV/PV</a:t>
                      </a:r>
                      <a:br>
                        <a:rPr lang="en-US" sz="500" dirty="0">
                          <a:solidFill>
                            <a:schemeClr val="bg1"/>
                          </a:solidFill>
                        </a:rPr>
                      </a:br>
                      <a:r>
                        <a:rPr lang="en-US" sz="500" dirty="0">
                          <a:solidFill>
                            <a:schemeClr val="bg1"/>
                          </a:solidFill>
                        </a:rPr>
                        <a:t>@</a:t>
                      </a:r>
                      <a:r>
                        <a:rPr lang="en-US" sz="500" baseline="0" dirty="0">
                          <a:solidFill>
                            <a:schemeClr val="bg1"/>
                          </a:solidFill>
                        </a:rPr>
                        <a:t> OEM</a:t>
                      </a:r>
                      <a:endParaRPr lang="en-US" sz="500" dirty="0">
                        <a:solidFill>
                          <a:schemeClr val="bg1"/>
                        </a:solidFill>
                      </a:endParaRPr>
                    </a:p>
                  </a:txBody>
                  <a:tcPr marL="76111" marR="76111" marT="38056" marB="38056" anchor="ctr">
                    <a:solidFill>
                      <a:schemeClr val="tx1"/>
                    </a:solidFill>
                  </a:tcPr>
                </a:tc>
                <a:extLst>
                  <a:ext uri="{0D108BD9-81ED-4DB2-BD59-A6C34878D82A}">
                    <a16:rowId xmlns:a16="http://schemas.microsoft.com/office/drawing/2014/main" val="1891724472"/>
                  </a:ext>
                </a:extLst>
              </a:tr>
              <a:tr h="123210">
                <a:tc>
                  <a:txBody>
                    <a:bodyPr/>
                    <a:lstStyle/>
                    <a:p>
                      <a:pPr algn="ctr"/>
                      <a:r>
                        <a:rPr lang="en-US" sz="400" dirty="0"/>
                        <a:t>X</a:t>
                      </a:r>
                    </a:p>
                  </a:txBody>
                  <a:tcPr marL="76111" marR="76111" marT="38056" marB="38056" anchor="ctr">
                    <a:solidFill>
                      <a:srgbClr val="00B050"/>
                    </a:solidFill>
                  </a:tcPr>
                </a:tc>
                <a:tc>
                  <a:txBody>
                    <a:bodyPr/>
                    <a:lstStyle/>
                    <a:p>
                      <a:pPr algn="ctr"/>
                      <a:endParaRPr lang="en-US" sz="400" dirty="0"/>
                    </a:p>
                  </a:txBody>
                  <a:tcPr marL="76111" marR="76111" marT="38056" marB="38056" anchor="ctr">
                    <a:solidFill>
                      <a:srgbClr val="999999"/>
                    </a:solidFill>
                  </a:tcPr>
                </a:tc>
                <a:extLst>
                  <a:ext uri="{0D108BD9-81ED-4DB2-BD59-A6C34878D82A}">
                    <a16:rowId xmlns:a16="http://schemas.microsoft.com/office/drawing/2014/main" val="3748709517"/>
                  </a:ext>
                </a:extLst>
              </a:tr>
            </a:tbl>
          </a:graphicData>
        </a:graphic>
      </p:graphicFrame>
    </p:spTree>
    <p:extLst>
      <p:ext uri="{BB962C8B-B14F-4D97-AF65-F5344CB8AC3E}">
        <p14:creationId xmlns:p14="http://schemas.microsoft.com/office/powerpoint/2010/main" val="342541402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CD EPS</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3">
            <a:extLst>
              <a:ext uri="{FF2B5EF4-FFF2-40B4-BE49-F238E27FC236}">
                <a16:creationId xmlns:a16="http://schemas.microsoft.com/office/drawing/2014/main" id="{3B3FBD04-0413-4EAB-8A52-1F4179591DBC}"/>
              </a:ext>
            </a:extLst>
          </p:cNvPr>
          <p:cNvPicPr>
            <a:picLocks noChangeAspect="1"/>
          </p:cNvPicPr>
          <p:nvPr/>
        </p:nvPicPr>
        <p:blipFill>
          <a:blip r:embed="rId3">
            <a:clrChange>
              <a:clrFrom>
                <a:srgbClr val="333366"/>
              </a:clrFrom>
              <a:clrTo>
                <a:srgbClr val="333366">
                  <a:alpha val="0"/>
                </a:srgbClr>
              </a:clrTo>
            </a:clrChange>
          </a:blip>
          <a:stretch>
            <a:fillRect/>
          </a:stretch>
        </p:blipFill>
        <p:spPr>
          <a:xfrm>
            <a:off x="285632" y="476718"/>
            <a:ext cx="4624816" cy="2016723"/>
          </a:xfrm>
          <a:prstGeom prst="rect">
            <a:avLst/>
          </a:prstGeom>
        </p:spPr>
      </p:pic>
      <p:pic>
        <p:nvPicPr>
          <p:cNvPr id="5" name="Picture 4">
            <a:extLst>
              <a:ext uri="{FF2B5EF4-FFF2-40B4-BE49-F238E27FC236}">
                <a16:creationId xmlns:a16="http://schemas.microsoft.com/office/drawing/2014/main" id="{E68A7942-0917-422E-A799-1B61F0F2D356}"/>
              </a:ext>
            </a:extLst>
          </p:cNvPr>
          <p:cNvPicPr>
            <a:picLocks noChangeAspect="1"/>
          </p:cNvPicPr>
          <p:nvPr/>
        </p:nvPicPr>
        <p:blipFill>
          <a:blip r:embed="rId4">
            <a:clrChange>
              <a:clrFrom>
                <a:srgbClr val="333366"/>
              </a:clrFrom>
              <a:clrTo>
                <a:srgbClr val="333366">
                  <a:alpha val="0"/>
                </a:srgbClr>
              </a:clrTo>
            </a:clrChange>
          </a:blip>
          <a:stretch>
            <a:fillRect/>
          </a:stretch>
        </p:blipFill>
        <p:spPr>
          <a:xfrm>
            <a:off x="6745136" y="312998"/>
            <a:ext cx="2179438" cy="3429279"/>
          </a:xfrm>
          <a:prstGeom prst="rect">
            <a:avLst/>
          </a:prstGeom>
        </p:spPr>
      </p:pic>
      <p:sp>
        <p:nvSpPr>
          <p:cNvPr id="7" name="TextBox 4">
            <a:extLst>
              <a:ext uri="{FF2B5EF4-FFF2-40B4-BE49-F238E27FC236}">
                <a16:creationId xmlns:a16="http://schemas.microsoft.com/office/drawing/2014/main" id="{1045C46E-1548-4DA4-BCD8-ECF5FDE9C552}"/>
              </a:ext>
            </a:extLst>
          </p:cNvPr>
          <p:cNvSpPr txBox="1">
            <a:spLocks noChangeArrowheads="1"/>
          </p:cNvSpPr>
          <p:nvPr/>
        </p:nvSpPr>
        <p:spPr bwMode="auto">
          <a:xfrm>
            <a:off x="553275" y="4378871"/>
            <a:ext cx="219789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zh-CN" altLang="en-US" sz="900" dirty="0">
                <a:latin typeface="Arial" panose="020B0604020202020204" pitchFamily="34" charset="0"/>
                <a:ea typeface="宋体" panose="02010600030101010101" pitchFamily="2" charset="-122"/>
              </a:rPr>
              <a:t>广汽</a:t>
            </a:r>
            <a:r>
              <a:rPr lang="en-US" altLang="en-US" sz="900" dirty="0">
                <a:latin typeface="Arial" panose="020B0604020202020204" pitchFamily="34" charset="0"/>
                <a:ea typeface="宋体" panose="02010600030101010101" pitchFamily="2" charset="-122"/>
              </a:rPr>
              <a:t>A39 EPP</a:t>
            </a:r>
            <a:r>
              <a:rPr lang="zh-CN" altLang="en-US" sz="900" dirty="0">
                <a:latin typeface="Arial" panose="020B0604020202020204" pitchFamily="34" charset="0"/>
                <a:ea typeface="宋体" panose="02010600030101010101" pitchFamily="2" charset="-122"/>
              </a:rPr>
              <a:t>设计</a:t>
            </a:r>
          </a:p>
        </p:txBody>
      </p:sp>
      <p:sp>
        <p:nvSpPr>
          <p:cNvPr id="12" name="Rectangle: Rounded Corners 11">
            <a:extLst>
              <a:ext uri="{FF2B5EF4-FFF2-40B4-BE49-F238E27FC236}">
                <a16:creationId xmlns:a16="http://schemas.microsoft.com/office/drawing/2014/main" id="{064A3AFC-3307-4455-9CB6-CB74C741BD95}"/>
              </a:ext>
            </a:extLst>
          </p:cNvPr>
          <p:cNvSpPr/>
          <p:nvPr/>
        </p:nvSpPr>
        <p:spPr>
          <a:xfrm>
            <a:off x="471122" y="2271464"/>
            <a:ext cx="2339578" cy="2312194"/>
          </a:xfrm>
          <a:prstGeom prst="roundRect">
            <a:avLst/>
          </a:prstGeom>
          <a:noFill/>
          <a:ln w="12700" cap="flat" cmpd="sng" algn="ctr">
            <a:solidFill>
              <a:srgbClr val="92D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67500" tIns="67500" rIns="67500" bIns="67500" anchor="ctr"/>
          <a:lstStyle/>
          <a:p>
            <a:pPr algn="ctr">
              <a:lnSpc>
                <a:spcPts val="1275"/>
              </a:lnSpc>
              <a:spcBef>
                <a:spcPts val="630"/>
              </a:spcBef>
              <a:defRPr/>
            </a:pPr>
            <a:endParaRPr lang="en-US" sz="1050" dirty="0" err="1">
              <a:solidFill>
                <a:schemeClr val="tx1"/>
              </a:solidFill>
              <a:cs typeface="Arial" pitchFamily="34" charset="0"/>
            </a:endParaRPr>
          </a:p>
        </p:txBody>
      </p:sp>
      <p:pic>
        <p:nvPicPr>
          <p:cNvPr id="13" name="Picture 10">
            <a:extLst>
              <a:ext uri="{FF2B5EF4-FFF2-40B4-BE49-F238E27FC236}">
                <a16:creationId xmlns:a16="http://schemas.microsoft.com/office/drawing/2014/main" id="{244C8088-D557-4BE8-8932-88FE1809A6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145" y="2521658"/>
            <a:ext cx="2149079"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descr="image003">
            <a:extLst>
              <a:ext uri="{FF2B5EF4-FFF2-40B4-BE49-F238E27FC236}">
                <a16:creationId xmlns:a16="http://schemas.microsoft.com/office/drawing/2014/main" id="{238EF41A-F21B-4B31-93EE-4EAC6785C14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6770"/>
          <a:stretch/>
        </p:blipFill>
        <p:spPr bwMode="auto">
          <a:xfrm>
            <a:off x="4211958" y="2896650"/>
            <a:ext cx="3231668" cy="1623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uppieren 33">
            <a:extLst>
              <a:ext uri="{FF2B5EF4-FFF2-40B4-BE49-F238E27FC236}">
                <a16:creationId xmlns:a16="http://schemas.microsoft.com/office/drawing/2014/main" id="{83D9085B-DD42-45D7-AB46-C5BE8982B8EA}"/>
              </a:ext>
            </a:extLst>
          </p:cNvPr>
          <p:cNvGrpSpPr/>
          <p:nvPr/>
        </p:nvGrpSpPr>
        <p:grpSpPr>
          <a:xfrm>
            <a:off x="4011481" y="1065203"/>
            <a:ext cx="2664793" cy="1798859"/>
            <a:chOff x="-9156946" y="1085663"/>
            <a:chExt cx="7207250" cy="5126037"/>
          </a:xfrm>
        </p:grpSpPr>
        <p:pic>
          <p:nvPicPr>
            <p:cNvPr id="17" name="Picture 4">
              <a:extLst>
                <a:ext uri="{FF2B5EF4-FFF2-40B4-BE49-F238E27FC236}">
                  <a16:creationId xmlns:a16="http://schemas.microsoft.com/office/drawing/2014/main" id="{82BCC203-60C0-4ED3-B4EC-DDA60CB73CB4}"/>
                </a:ext>
              </a:extLst>
            </p:cNvPr>
            <p:cNvPicPr>
              <a:picLocks noChangeAspect="1" noChangeArrowheads="1"/>
            </p:cNvPicPr>
            <p:nvPr/>
          </p:nvPicPr>
          <p:blipFill>
            <a:blip r:embed="rId7" cstate="print"/>
            <a:srcRect l="2167" t="22891" r="15523" b="14532"/>
            <a:stretch>
              <a:fillRect/>
            </a:stretch>
          </p:blipFill>
          <p:spPr bwMode="auto">
            <a:xfrm>
              <a:off x="-9156946" y="1085663"/>
              <a:ext cx="7207250" cy="5126037"/>
            </a:xfrm>
            <a:prstGeom prst="rect">
              <a:avLst/>
            </a:prstGeom>
            <a:noFill/>
            <a:ln w="9525">
              <a:noFill/>
              <a:miter lim="800000"/>
              <a:headEnd/>
              <a:tailEnd/>
            </a:ln>
          </p:spPr>
        </p:pic>
        <p:sp>
          <p:nvSpPr>
            <p:cNvPr id="18" name="Arc 5">
              <a:extLst>
                <a:ext uri="{FF2B5EF4-FFF2-40B4-BE49-F238E27FC236}">
                  <a16:creationId xmlns:a16="http://schemas.microsoft.com/office/drawing/2014/main" id="{43A48189-A347-420E-965B-C75F0A00894C}"/>
                </a:ext>
              </a:extLst>
            </p:cNvPr>
            <p:cNvSpPr>
              <a:spLocks/>
            </p:cNvSpPr>
            <p:nvPr/>
          </p:nvSpPr>
          <p:spPr bwMode="auto">
            <a:xfrm rot="18321779" flipH="1">
              <a:off x="-7306714" y="3261331"/>
              <a:ext cx="722312" cy="6508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triangle" w="lg" len="lg"/>
              <a:tailEnd type="triangle" w="lg" len="lg"/>
            </a:ln>
            <a:effectLst/>
          </p:spPr>
          <p:txBody>
            <a:bodyPr wrap="none" anchor="ctr"/>
            <a:lstStyle/>
            <a:p>
              <a:endParaRPr lang="de-DE" sz="2799">
                <a:solidFill>
                  <a:srgbClr val="000000"/>
                </a:solidFill>
              </a:endParaRPr>
            </a:p>
          </p:txBody>
        </p:sp>
        <p:sp>
          <p:nvSpPr>
            <p:cNvPr id="20" name="Line 7">
              <a:extLst>
                <a:ext uri="{FF2B5EF4-FFF2-40B4-BE49-F238E27FC236}">
                  <a16:creationId xmlns:a16="http://schemas.microsoft.com/office/drawing/2014/main" id="{BF868BE5-772C-4351-9942-DF896D865A0E}"/>
                </a:ext>
              </a:extLst>
            </p:cNvPr>
            <p:cNvSpPr>
              <a:spLocks noChangeShapeType="1"/>
            </p:cNvSpPr>
            <p:nvPr/>
          </p:nvSpPr>
          <p:spPr bwMode="auto">
            <a:xfrm flipV="1">
              <a:off x="-8321921" y="3605025"/>
              <a:ext cx="1177925" cy="904875"/>
            </a:xfrm>
            <a:prstGeom prst="line">
              <a:avLst/>
            </a:prstGeom>
            <a:noFill/>
            <a:ln w="19050">
              <a:solidFill>
                <a:schemeClr val="tx1"/>
              </a:solidFill>
              <a:round/>
              <a:headEnd/>
              <a:tailEnd/>
            </a:ln>
            <a:effectLst/>
          </p:spPr>
          <p:txBody>
            <a:bodyPr/>
            <a:lstStyle/>
            <a:p>
              <a:endParaRPr lang="de-DE" sz="2799">
                <a:solidFill>
                  <a:srgbClr val="000000"/>
                </a:solidFill>
              </a:endParaRPr>
            </a:p>
          </p:txBody>
        </p:sp>
      </p:grpSp>
    </p:spTree>
    <p:extLst>
      <p:ext uri="{BB962C8B-B14F-4D97-AF65-F5344CB8AC3E}">
        <p14:creationId xmlns:p14="http://schemas.microsoft.com/office/powerpoint/2010/main" val="345617676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GENC CD - </a:t>
            </a:r>
            <a:r>
              <a:rPr lang="zh-CN" altLang="en-US" dirty="0"/>
              <a:t>齿轮箱设计审查</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Content Placeholder 13">
            <a:extLst>
              <a:ext uri="{FF2B5EF4-FFF2-40B4-BE49-F238E27FC236}">
                <a16:creationId xmlns:a16="http://schemas.microsoft.com/office/drawing/2014/main" id="{B2C7FDC6-7D5F-490A-884B-D6BEB454BFF6}"/>
              </a:ext>
            </a:extLst>
          </p:cNvPr>
          <p:cNvPicPr>
            <a:picLocks noGrp="1" noChangeAspect="1"/>
          </p:cNvPicPr>
          <p:nvPr>
            <p:ph idx="1"/>
          </p:nvPr>
        </p:nvPicPr>
        <p:blipFill>
          <a:blip r:embed="rId2"/>
          <a:stretch>
            <a:fillRect/>
          </a:stretch>
        </p:blipFill>
        <p:spPr>
          <a:xfrm>
            <a:off x="681828" y="736912"/>
            <a:ext cx="5253524" cy="3738635"/>
          </a:xfrm>
        </p:spPr>
      </p:pic>
      <p:sp>
        <p:nvSpPr>
          <p:cNvPr id="5" name="TextBox 4">
            <a:extLst>
              <a:ext uri="{FF2B5EF4-FFF2-40B4-BE49-F238E27FC236}">
                <a16:creationId xmlns:a16="http://schemas.microsoft.com/office/drawing/2014/main" id="{21A32C27-58B2-45D6-AC6B-C08226490732}"/>
              </a:ext>
            </a:extLst>
          </p:cNvPr>
          <p:cNvSpPr txBox="1"/>
          <p:nvPr/>
        </p:nvSpPr>
        <p:spPr>
          <a:xfrm>
            <a:off x="4754104" y="1109083"/>
            <a:ext cx="1049363" cy="183258"/>
          </a:xfrm>
          <a:prstGeom prst="rect">
            <a:avLst/>
          </a:prstGeom>
          <a:solidFill>
            <a:srgbClr val="FFFF00"/>
          </a:solidFill>
          <a:ln>
            <a:solidFill>
              <a:srgbClr val="000000"/>
            </a:solidFill>
          </a:ln>
        </p:spPr>
        <p:txBody>
          <a:bodyPr wrap="square" lIns="0" tIns="0" rIns="0" bIns="0" rtlCol="0">
            <a:spAutoFit/>
          </a:bodyPr>
          <a:lstStyle/>
          <a:p>
            <a:pPr>
              <a:spcBef>
                <a:spcPts val="0"/>
              </a:spcBef>
            </a:pPr>
            <a:r>
              <a:rPr lang="zh-CN" altLang="en-US" sz="1200" dirty="0"/>
              <a:t>套筒轴总成</a:t>
            </a:r>
            <a:endParaRPr lang="en-US" sz="1200" dirty="0"/>
          </a:p>
        </p:txBody>
      </p:sp>
      <p:sp>
        <p:nvSpPr>
          <p:cNvPr id="8" name="TextBox 7">
            <a:extLst>
              <a:ext uri="{FF2B5EF4-FFF2-40B4-BE49-F238E27FC236}">
                <a16:creationId xmlns:a16="http://schemas.microsoft.com/office/drawing/2014/main" id="{D9B85D63-2736-4AD6-8486-47B15CF7B3D4}"/>
              </a:ext>
            </a:extLst>
          </p:cNvPr>
          <p:cNvSpPr txBox="1"/>
          <p:nvPr/>
        </p:nvSpPr>
        <p:spPr>
          <a:xfrm>
            <a:off x="4134801" y="2543050"/>
            <a:ext cx="1103402" cy="183258"/>
          </a:xfrm>
          <a:prstGeom prst="rect">
            <a:avLst/>
          </a:prstGeom>
          <a:solidFill>
            <a:srgbClr val="FFFF00"/>
          </a:solidFill>
          <a:ln>
            <a:solidFill>
              <a:srgbClr val="000000"/>
            </a:solidFill>
          </a:ln>
        </p:spPr>
        <p:txBody>
          <a:bodyPr wrap="square" lIns="0" tIns="0" rIns="0" bIns="0" rtlCol="0">
            <a:spAutoFit/>
          </a:bodyPr>
          <a:lstStyle/>
          <a:p>
            <a:pPr>
              <a:spcBef>
                <a:spcPts val="0"/>
              </a:spcBef>
            </a:pPr>
            <a:r>
              <a:rPr lang="zh-CN" altLang="en-US" sz="1200" dirty="0"/>
              <a:t>蜗杆轴总成</a:t>
            </a:r>
            <a:endParaRPr lang="en-US" sz="1200" dirty="0"/>
          </a:p>
        </p:txBody>
      </p:sp>
      <p:sp>
        <p:nvSpPr>
          <p:cNvPr id="12" name="TextBox 11">
            <a:extLst>
              <a:ext uri="{FF2B5EF4-FFF2-40B4-BE49-F238E27FC236}">
                <a16:creationId xmlns:a16="http://schemas.microsoft.com/office/drawing/2014/main" id="{36C78554-6329-45A3-AB92-877C9CF8BA76}"/>
              </a:ext>
            </a:extLst>
          </p:cNvPr>
          <p:cNvSpPr txBox="1"/>
          <p:nvPr/>
        </p:nvSpPr>
        <p:spPr>
          <a:xfrm>
            <a:off x="1930652" y="4131423"/>
            <a:ext cx="354341" cy="183258"/>
          </a:xfrm>
          <a:prstGeom prst="rect">
            <a:avLst/>
          </a:prstGeom>
          <a:solidFill>
            <a:srgbClr val="FFFF00"/>
          </a:solidFill>
          <a:ln>
            <a:solidFill>
              <a:srgbClr val="000000"/>
            </a:solidFill>
          </a:ln>
        </p:spPr>
        <p:txBody>
          <a:bodyPr wrap="square" lIns="0" tIns="0" rIns="0" bIns="0" rtlCol="0">
            <a:spAutoFit/>
          </a:bodyPr>
          <a:lstStyle/>
          <a:p>
            <a:pPr>
              <a:spcBef>
                <a:spcPts val="0"/>
              </a:spcBef>
            </a:pPr>
            <a:r>
              <a:rPr lang="en-US" sz="1200" dirty="0"/>
              <a:t>OBC</a:t>
            </a:r>
          </a:p>
        </p:txBody>
      </p:sp>
      <p:sp>
        <p:nvSpPr>
          <p:cNvPr id="14" name="TextBox 13">
            <a:extLst>
              <a:ext uri="{FF2B5EF4-FFF2-40B4-BE49-F238E27FC236}">
                <a16:creationId xmlns:a16="http://schemas.microsoft.com/office/drawing/2014/main" id="{1A78684A-EC73-48B9-8EA6-5F70CE482E27}"/>
              </a:ext>
            </a:extLst>
          </p:cNvPr>
          <p:cNvSpPr txBox="1"/>
          <p:nvPr/>
        </p:nvSpPr>
        <p:spPr>
          <a:xfrm>
            <a:off x="4017733" y="4294230"/>
            <a:ext cx="624880" cy="183258"/>
          </a:xfrm>
          <a:prstGeom prst="rect">
            <a:avLst/>
          </a:prstGeom>
          <a:solidFill>
            <a:srgbClr val="FFFF00"/>
          </a:solidFill>
          <a:ln>
            <a:solidFill>
              <a:srgbClr val="000000"/>
            </a:solidFill>
          </a:ln>
        </p:spPr>
        <p:txBody>
          <a:bodyPr wrap="square" lIns="0" tIns="0" rIns="0" bIns="0" rtlCol="0">
            <a:spAutoFit/>
          </a:bodyPr>
          <a:lstStyle/>
          <a:p>
            <a:pPr>
              <a:spcBef>
                <a:spcPts val="0"/>
              </a:spcBef>
            </a:pPr>
            <a:r>
              <a:rPr lang="en-US" sz="1200" dirty="0"/>
              <a:t>EPP</a:t>
            </a:r>
            <a:r>
              <a:rPr lang="zh-CN" altLang="en-US" sz="1200" dirty="0"/>
              <a:t>总成</a:t>
            </a:r>
            <a:endParaRPr lang="en-US" sz="1200" dirty="0"/>
          </a:p>
        </p:txBody>
      </p:sp>
      <p:pic>
        <p:nvPicPr>
          <p:cNvPr id="16" name="Picture 15">
            <a:extLst>
              <a:ext uri="{FF2B5EF4-FFF2-40B4-BE49-F238E27FC236}">
                <a16:creationId xmlns:a16="http://schemas.microsoft.com/office/drawing/2014/main" id="{247B9A96-44FA-4A25-AA6C-F779FB96FD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34317" y="2969870"/>
            <a:ext cx="455542" cy="677635"/>
          </a:xfrm>
          <a:prstGeom prst="rect">
            <a:avLst/>
          </a:prstGeom>
        </p:spPr>
      </p:pic>
      <p:sp>
        <p:nvSpPr>
          <p:cNvPr id="17" name="TextBox 16">
            <a:extLst>
              <a:ext uri="{FF2B5EF4-FFF2-40B4-BE49-F238E27FC236}">
                <a16:creationId xmlns:a16="http://schemas.microsoft.com/office/drawing/2014/main" id="{5991707A-FF79-4742-8CAB-EB81970437BF}"/>
              </a:ext>
            </a:extLst>
          </p:cNvPr>
          <p:cNvSpPr txBox="1"/>
          <p:nvPr/>
        </p:nvSpPr>
        <p:spPr>
          <a:xfrm>
            <a:off x="2790687" y="3798677"/>
            <a:ext cx="1103402" cy="183258"/>
          </a:xfrm>
          <a:prstGeom prst="rect">
            <a:avLst/>
          </a:prstGeom>
          <a:solidFill>
            <a:srgbClr val="FFFF00"/>
          </a:solidFill>
          <a:ln>
            <a:solidFill>
              <a:srgbClr val="000000"/>
            </a:solidFill>
          </a:ln>
        </p:spPr>
        <p:txBody>
          <a:bodyPr wrap="square" lIns="0" tIns="0" rIns="0" bIns="0" rtlCol="0">
            <a:spAutoFit/>
          </a:bodyPr>
          <a:lstStyle/>
          <a:p>
            <a:pPr>
              <a:spcBef>
                <a:spcPts val="0"/>
              </a:spcBef>
            </a:pPr>
            <a:r>
              <a:rPr lang="en-US" sz="1200" dirty="0"/>
              <a:t>EPP</a:t>
            </a:r>
            <a:r>
              <a:rPr lang="zh-CN" altLang="en-US" sz="1200" dirty="0"/>
              <a:t>线束</a:t>
            </a:r>
            <a:endParaRPr lang="en-US" sz="1200" dirty="0"/>
          </a:p>
        </p:txBody>
      </p:sp>
      <p:cxnSp>
        <p:nvCxnSpPr>
          <p:cNvPr id="18" name="Straight Connector 17">
            <a:extLst>
              <a:ext uri="{FF2B5EF4-FFF2-40B4-BE49-F238E27FC236}">
                <a16:creationId xmlns:a16="http://schemas.microsoft.com/office/drawing/2014/main" id="{AA76C48E-AEF0-4BB6-8A9F-14F29DE62EEF}"/>
              </a:ext>
            </a:extLst>
          </p:cNvPr>
          <p:cNvCxnSpPr>
            <a:cxnSpLocks/>
          </p:cNvCxnSpPr>
          <p:nvPr/>
        </p:nvCxnSpPr>
        <p:spPr>
          <a:xfrm flipV="1">
            <a:off x="3023947" y="3462840"/>
            <a:ext cx="3108" cy="1626"/>
          </a:xfrm>
          <a:prstGeom prst="line">
            <a:avLst/>
          </a:prstGeom>
          <a:ln/>
        </p:spPr>
        <p:style>
          <a:lnRef idx="1">
            <a:schemeClr val="dk1"/>
          </a:lnRef>
          <a:fillRef idx="0">
            <a:schemeClr val="dk1"/>
          </a:fillRef>
          <a:effectRef idx="0">
            <a:schemeClr val="dk1"/>
          </a:effectRef>
          <a:fontRef idx="minor">
            <a:schemeClr val="tx1"/>
          </a:fontRef>
        </p:style>
      </p:cxnSp>
      <p:pic>
        <p:nvPicPr>
          <p:cNvPr id="24" name="Content Placeholder 2" descr="A circuit board&#10;&#10;Description generated with very high confidence">
            <a:extLst>
              <a:ext uri="{FF2B5EF4-FFF2-40B4-BE49-F238E27FC236}">
                <a16:creationId xmlns:a16="http://schemas.microsoft.com/office/drawing/2014/main" id="{0097FD5C-5B74-44B9-A9D5-AEDC75E9711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gray">
          <a:xfrm>
            <a:off x="5758526" y="1613999"/>
            <a:ext cx="2655492" cy="1858101"/>
          </a:xfrm>
          <a:prstGeom prst="rect">
            <a:avLst/>
          </a:prstGeom>
        </p:spPr>
      </p:pic>
    </p:spTree>
    <p:extLst>
      <p:ext uri="{BB962C8B-B14F-4D97-AF65-F5344CB8AC3E}">
        <p14:creationId xmlns:p14="http://schemas.microsoft.com/office/powerpoint/2010/main" val="340025054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GB" altLang="zh-CN" dirty="0"/>
              <a:t>GenC ECU</a:t>
            </a:r>
            <a:r>
              <a:rPr lang="zh-CN" altLang="en-US" dirty="0"/>
              <a:t>设计</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2">
            <a:extLst>
              <a:ext uri="{FF2B5EF4-FFF2-40B4-BE49-F238E27FC236}">
                <a16:creationId xmlns:a16="http://schemas.microsoft.com/office/drawing/2014/main" id="{46A9B69B-6AC2-4132-B87F-2FBFB8E14CEA}"/>
              </a:ext>
            </a:extLst>
          </p:cNvPr>
          <p:cNvPicPr>
            <a:picLocks noChangeAspect="1" noChangeArrowheads="1"/>
          </p:cNvPicPr>
          <p:nvPr/>
        </p:nvPicPr>
        <p:blipFill>
          <a:blip r:embed="rId2" cstate="print"/>
          <a:srcRect l="14322" t="3722" r="17381" b="5378"/>
          <a:stretch>
            <a:fillRect/>
          </a:stretch>
        </p:blipFill>
        <p:spPr bwMode="auto">
          <a:xfrm>
            <a:off x="1365559" y="654307"/>
            <a:ext cx="2603918" cy="3834886"/>
          </a:xfrm>
          <a:prstGeom prst="rect">
            <a:avLst/>
          </a:prstGeom>
          <a:noFill/>
          <a:ln w="9525">
            <a:noFill/>
            <a:miter lim="800000"/>
            <a:headEnd/>
            <a:tailEnd/>
          </a:ln>
        </p:spPr>
      </p:pic>
      <p:grpSp>
        <p:nvGrpSpPr>
          <p:cNvPr id="5" name="Gruppieren 17">
            <a:extLst>
              <a:ext uri="{FF2B5EF4-FFF2-40B4-BE49-F238E27FC236}">
                <a16:creationId xmlns:a16="http://schemas.microsoft.com/office/drawing/2014/main" id="{30B2BB68-CFAA-4CB5-8A4E-19A0F818BD1F}"/>
              </a:ext>
            </a:extLst>
          </p:cNvPr>
          <p:cNvGrpSpPr/>
          <p:nvPr/>
        </p:nvGrpSpPr>
        <p:grpSpPr>
          <a:xfrm>
            <a:off x="4300657" y="939734"/>
            <a:ext cx="2347153" cy="3447903"/>
            <a:chOff x="6691153" y="1185278"/>
            <a:chExt cx="2347153" cy="3447903"/>
          </a:xfrm>
        </p:grpSpPr>
        <p:pic>
          <p:nvPicPr>
            <p:cNvPr id="7" name="Picture 2">
              <a:extLst>
                <a:ext uri="{FF2B5EF4-FFF2-40B4-BE49-F238E27FC236}">
                  <a16:creationId xmlns:a16="http://schemas.microsoft.com/office/drawing/2014/main" id="{00DC9A6F-D33A-4165-9522-61E2C7369995}"/>
                </a:ext>
              </a:extLst>
            </p:cNvPr>
            <p:cNvPicPr>
              <a:picLocks noChangeAspect="1" noChangeArrowheads="1"/>
            </p:cNvPicPr>
            <p:nvPr/>
          </p:nvPicPr>
          <p:blipFill>
            <a:blip r:embed="rId3" cstate="print"/>
            <a:srcRect l="19792" t="8755" r="5120" b="8395"/>
            <a:stretch>
              <a:fillRect/>
            </a:stretch>
          </p:blipFill>
          <p:spPr bwMode="auto">
            <a:xfrm>
              <a:off x="6691153" y="1185278"/>
              <a:ext cx="1609677" cy="3447903"/>
            </a:xfrm>
            <a:prstGeom prst="rect">
              <a:avLst/>
            </a:prstGeom>
            <a:noFill/>
            <a:ln w="9525">
              <a:noFill/>
              <a:miter lim="800000"/>
              <a:headEnd/>
              <a:tailEnd/>
            </a:ln>
          </p:spPr>
        </p:pic>
        <p:sp>
          <p:nvSpPr>
            <p:cNvPr id="8" name="Textfeld 10">
              <a:extLst>
                <a:ext uri="{FF2B5EF4-FFF2-40B4-BE49-F238E27FC236}">
                  <a16:creationId xmlns:a16="http://schemas.microsoft.com/office/drawing/2014/main" id="{3EAC61CC-3D8E-4EFF-B902-9463D71FC56C}"/>
                </a:ext>
              </a:extLst>
            </p:cNvPr>
            <p:cNvSpPr txBox="1"/>
            <p:nvPr/>
          </p:nvSpPr>
          <p:spPr>
            <a:xfrm>
              <a:off x="8300830" y="2034231"/>
              <a:ext cx="737476" cy="257369"/>
            </a:xfrm>
            <a:prstGeom prst="borderCallout2">
              <a:avLst>
                <a:gd name="adj1" fmla="val 18750"/>
                <a:gd name="adj2" fmla="val -8333"/>
                <a:gd name="adj3" fmla="val 18750"/>
                <a:gd name="adj4" fmla="val -16667"/>
                <a:gd name="adj5" fmla="val 62168"/>
                <a:gd name="adj6" fmla="val -83763"/>
              </a:avLst>
            </a:prstGeom>
            <a:noFill/>
            <a:ln>
              <a:solidFill>
                <a:schemeClr val="accent1"/>
              </a:solidFill>
            </a:ln>
          </p:spPr>
          <p:txBody>
            <a:bodyPr wrap="square" lIns="36000" tIns="36000" rIns="36000" bIns="36000" rtlCol="0">
              <a:spAutoFit/>
            </a:bodyPr>
            <a:lstStyle/>
            <a:p>
              <a:pPr algn="ctr">
                <a:spcBef>
                  <a:spcPts val="0"/>
                </a:spcBef>
              </a:pPr>
              <a:r>
                <a:rPr lang="en-US" altLang="zh-CN" sz="1200" dirty="0">
                  <a:solidFill>
                    <a:srgbClr val="000000"/>
                  </a:solidFill>
                </a:rPr>
                <a:t>PFS</a:t>
              </a:r>
              <a:endParaRPr lang="en-US" sz="1200" dirty="0">
                <a:solidFill>
                  <a:srgbClr val="000000"/>
                </a:solidFill>
              </a:endParaRPr>
            </a:p>
          </p:txBody>
        </p:sp>
        <p:sp>
          <p:nvSpPr>
            <p:cNvPr id="9" name="Textfeld 12">
              <a:extLst>
                <a:ext uri="{FF2B5EF4-FFF2-40B4-BE49-F238E27FC236}">
                  <a16:creationId xmlns:a16="http://schemas.microsoft.com/office/drawing/2014/main" id="{9FAFEC83-43FD-41D2-90E9-A1079EB79133}"/>
                </a:ext>
              </a:extLst>
            </p:cNvPr>
            <p:cNvSpPr txBox="1"/>
            <p:nvPr/>
          </p:nvSpPr>
          <p:spPr>
            <a:xfrm>
              <a:off x="8548019" y="3127221"/>
              <a:ext cx="390098" cy="257369"/>
            </a:xfrm>
            <a:prstGeom prst="borderCallout2">
              <a:avLst>
                <a:gd name="adj1" fmla="val 18750"/>
                <a:gd name="adj2" fmla="val -8333"/>
                <a:gd name="adj3" fmla="val 18750"/>
                <a:gd name="adj4" fmla="val -16667"/>
                <a:gd name="adj5" fmla="val 77337"/>
                <a:gd name="adj6" fmla="val -89842"/>
              </a:avLst>
            </a:prstGeom>
            <a:noFill/>
            <a:ln>
              <a:solidFill>
                <a:schemeClr val="accent1"/>
              </a:solidFill>
            </a:ln>
          </p:spPr>
          <p:txBody>
            <a:bodyPr wrap="none" lIns="36000" tIns="36000" rIns="36000" bIns="36000" rtlCol="0">
              <a:spAutoFit/>
            </a:bodyPr>
            <a:lstStyle/>
            <a:p>
              <a:pPr algn="ctr">
                <a:spcBef>
                  <a:spcPts val="0"/>
                </a:spcBef>
              </a:pPr>
              <a:r>
                <a:rPr lang="en-US" sz="1200" dirty="0"/>
                <a:t>Heat</a:t>
              </a:r>
            </a:p>
          </p:txBody>
        </p:sp>
        <p:sp>
          <p:nvSpPr>
            <p:cNvPr id="10" name="Textfeld 13">
              <a:extLst>
                <a:ext uri="{FF2B5EF4-FFF2-40B4-BE49-F238E27FC236}">
                  <a16:creationId xmlns:a16="http://schemas.microsoft.com/office/drawing/2014/main" id="{CF3D165C-93F7-41FF-BC03-B6C00D9DED99}"/>
                </a:ext>
              </a:extLst>
            </p:cNvPr>
            <p:cNvSpPr txBox="1"/>
            <p:nvPr/>
          </p:nvSpPr>
          <p:spPr>
            <a:xfrm>
              <a:off x="8645801" y="3751479"/>
              <a:ext cx="364450" cy="241980"/>
            </a:xfrm>
            <a:prstGeom prst="borderCallout2">
              <a:avLst>
                <a:gd name="adj1" fmla="val 18750"/>
                <a:gd name="adj2" fmla="val -8333"/>
                <a:gd name="adj3" fmla="val 18750"/>
                <a:gd name="adj4" fmla="val -16667"/>
                <a:gd name="adj5" fmla="val 74521"/>
                <a:gd name="adj6" fmla="val -167266"/>
              </a:avLst>
            </a:prstGeom>
            <a:noFill/>
            <a:ln>
              <a:solidFill>
                <a:schemeClr val="accent1"/>
              </a:solidFill>
            </a:ln>
          </p:spPr>
          <p:txBody>
            <a:bodyPr wrap="none" lIns="36000" tIns="36000" rIns="36000" bIns="36000" rtlCol="0">
              <a:spAutoFit/>
            </a:bodyPr>
            <a:lstStyle/>
            <a:p>
              <a:pPr algn="ctr">
                <a:spcBef>
                  <a:spcPts val="0"/>
                </a:spcBef>
              </a:pPr>
              <a:r>
                <a:rPr lang="en-US" sz="1100" dirty="0">
                  <a:solidFill>
                    <a:srgbClr val="000000"/>
                  </a:solidFill>
                </a:rPr>
                <a:t>PCB</a:t>
              </a:r>
              <a:endParaRPr lang="en-US" sz="1400" dirty="0">
                <a:solidFill>
                  <a:srgbClr val="000000"/>
                </a:solidFill>
              </a:endParaRPr>
            </a:p>
          </p:txBody>
        </p:sp>
        <p:sp>
          <p:nvSpPr>
            <p:cNvPr id="11" name="Textfeld 14">
              <a:extLst>
                <a:ext uri="{FF2B5EF4-FFF2-40B4-BE49-F238E27FC236}">
                  <a16:creationId xmlns:a16="http://schemas.microsoft.com/office/drawing/2014/main" id="{5C5A816A-2DA8-43E9-8474-9666600FCB35}"/>
                </a:ext>
              </a:extLst>
            </p:cNvPr>
            <p:cNvSpPr txBox="1"/>
            <p:nvPr/>
          </p:nvSpPr>
          <p:spPr>
            <a:xfrm>
              <a:off x="8300830" y="1208139"/>
              <a:ext cx="737475" cy="257369"/>
            </a:xfrm>
            <a:prstGeom prst="borderCallout2">
              <a:avLst>
                <a:gd name="adj1" fmla="val 18750"/>
                <a:gd name="adj2" fmla="val -8333"/>
                <a:gd name="adj3" fmla="val 18750"/>
                <a:gd name="adj4" fmla="val -16667"/>
                <a:gd name="adj5" fmla="val 27710"/>
                <a:gd name="adj6" fmla="val -29970"/>
              </a:avLst>
            </a:prstGeom>
            <a:noFill/>
            <a:ln>
              <a:solidFill>
                <a:schemeClr val="accent1"/>
              </a:solidFill>
            </a:ln>
          </p:spPr>
          <p:txBody>
            <a:bodyPr wrap="square" lIns="36000" tIns="36000" rIns="36000" bIns="36000" rtlCol="0">
              <a:spAutoFit/>
            </a:bodyPr>
            <a:lstStyle/>
            <a:p>
              <a:pPr algn="ctr">
                <a:spcBef>
                  <a:spcPts val="0"/>
                </a:spcBef>
              </a:pPr>
              <a:r>
                <a:rPr lang="zh-CN" altLang="en-US" sz="1200" dirty="0">
                  <a:solidFill>
                    <a:srgbClr val="000000"/>
                  </a:solidFill>
                </a:rPr>
                <a:t>基板</a:t>
              </a:r>
              <a:endParaRPr lang="en-US" sz="1200" dirty="0">
                <a:solidFill>
                  <a:srgbClr val="000000"/>
                </a:solidFill>
              </a:endParaRPr>
            </a:p>
          </p:txBody>
        </p:sp>
      </p:grpSp>
      <p:pic>
        <p:nvPicPr>
          <p:cNvPr id="12" name="Picture 3" descr="N:\Motors\IECU\CV1 Images\Motor Assembly\Motor_Rotor Exploded ISO 01.jpg">
            <a:extLst>
              <a:ext uri="{FF2B5EF4-FFF2-40B4-BE49-F238E27FC236}">
                <a16:creationId xmlns:a16="http://schemas.microsoft.com/office/drawing/2014/main" id="{D7BBBCA6-DC99-45CA-9280-32BB2ABA70F5}"/>
              </a:ext>
            </a:extLst>
          </p:cNvPr>
          <p:cNvPicPr>
            <a:picLocks noChangeAspect="1" noChangeArrowheads="1"/>
          </p:cNvPicPr>
          <p:nvPr/>
        </p:nvPicPr>
        <p:blipFill>
          <a:blip r:embed="rId4"/>
          <a:srcRect/>
          <a:stretch>
            <a:fillRect/>
          </a:stretch>
        </p:blipFill>
        <p:spPr bwMode="auto">
          <a:xfrm>
            <a:off x="6855490" y="2816864"/>
            <a:ext cx="1845901" cy="1113320"/>
          </a:xfrm>
          <a:prstGeom prst="rect">
            <a:avLst/>
          </a:prstGeom>
          <a:noFill/>
          <a:ln>
            <a:solidFill>
              <a:schemeClr val="accent1"/>
            </a:solidFill>
          </a:ln>
        </p:spPr>
      </p:pic>
      <p:grpSp>
        <p:nvGrpSpPr>
          <p:cNvPr id="13" name="Group 20">
            <a:extLst>
              <a:ext uri="{FF2B5EF4-FFF2-40B4-BE49-F238E27FC236}">
                <a16:creationId xmlns:a16="http://schemas.microsoft.com/office/drawing/2014/main" id="{4EEA22B5-672B-4E0D-977E-0AC3BB85D088}"/>
              </a:ext>
            </a:extLst>
          </p:cNvPr>
          <p:cNvGrpSpPr/>
          <p:nvPr/>
        </p:nvGrpSpPr>
        <p:grpSpPr>
          <a:xfrm>
            <a:off x="7399409" y="1117402"/>
            <a:ext cx="1106795" cy="1113320"/>
            <a:chOff x="581891" y="1425039"/>
            <a:chExt cx="2363190" cy="2137558"/>
          </a:xfrm>
        </p:grpSpPr>
        <p:sp>
          <p:nvSpPr>
            <p:cNvPr id="14" name="Rectangle 13">
              <a:extLst>
                <a:ext uri="{FF2B5EF4-FFF2-40B4-BE49-F238E27FC236}">
                  <a16:creationId xmlns:a16="http://schemas.microsoft.com/office/drawing/2014/main" id="{BDA28B7E-42C8-4B42-A899-C64E81F01337}"/>
                </a:ext>
              </a:extLst>
            </p:cNvPr>
            <p:cNvSpPr/>
            <p:nvPr/>
          </p:nvSpPr>
          <p:spPr bwMode="white">
            <a:xfrm>
              <a:off x="581891" y="1425039"/>
              <a:ext cx="2363190" cy="2137558"/>
            </a:xfrm>
            <a:prstGeom prst="rect">
              <a:avLst/>
            </a:prstGeom>
            <a:solidFill>
              <a:schemeClr val="bg1"/>
            </a:solidFill>
            <a:ln w="19050">
              <a:solidFill>
                <a:schemeClr val="tx1"/>
              </a:solidFill>
              <a:round/>
              <a:headEnd/>
              <a:tailEnd/>
            </a:ln>
          </p:spPr>
          <p:txBody>
            <a:bodyPr rtlCol="0" anchor="ctr"/>
            <a:lstStyle/>
            <a:p>
              <a:pPr algn="ctr"/>
              <a:endParaRPr lang="en-GB"/>
            </a:p>
          </p:txBody>
        </p:sp>
        <p:grpSp>
          <p:nvGrpSpPr>
            <p:cNvPr id="15" name="Group 34">
              <a:extLst>
                <a:ext uri="{FF2B5EF4-FFF2-40B4-BE49-F238E27FC236}">
                  <a16:creationId xmlns:a16="http://schemas.microsoft.com/office/drawing/2014/main" id="{378E035C-9C25-4F0E-A368-FC8D2F6146EA}"/>
                </a:ext>
              </a:extLst>
            </p:cNvPr>
            <p:cNvGrpSpPr>
              <a:grpSpLocks/>
            </p:cNvGrpSpPr>
            <p:nvPr/>
          </p:nvGrpSpPr>
          <p:grpSpPr bwMode="auto">
            <a:xfrm>
              <a:off x="594750" y="1435918"/>
              <a:ext cx="2339520" cy="2076272"/>
              <a:chOff x="4390" y="1675"/>
              <a:chExt cx="1134" cy="1096"/>
            </a:xfrm>
          </p:grpSpPr>
          <p:sp>
            <p:nvSpPr>
              <p:cNvPr id="16" name="Oval 2">
                <a:extLst>
                  <a:ext uri="{FF2B5EF4-FFF2-40B4-BE49-F238E27FC236}">
                    <a16:creationId xmlns:a16="http://schemas.microsoft.com/office/drawing/2014/main" id="{51ED517B-1DF0-4B27-ADDB-F1449B98AB45}"/>
                  </a:ext>
                </a:extLst>
              </p:cNvPr>
              <p:cNvSpPr>
                <a:spLocks noChangeArrowheads="1"/>
              </p:cNvSpPr>
              <p:nvPr/>
            </p:nvSpPr>
            <p:spPr bwMode="auto">
              <a:xfrm>
                <a:off x="4426" y="1691"/>
                <a:ext cx="1080" cy="1080"/>
              </a:xfrm>
              <a:prstGeom prst="ellipse">
                <a:avLst/>
              </a:prstGeom>
              <a:solidFill>
                <a:srgbClr val="0000FF"/>
              </a:solidFill>
              <a:ln w="9525">
                <a:noFill/>
                <a:round/>
                <a:headEnd/>
                <a:tailEnd/>
              </a:ln>
            </p:spPr>
            <p:txBody>
              <a:bodyPr wrap="none" anchor="ctr"/>
              <a:lstStyle/>
              <a:p>
                <a:pPr algn="ctr" eaLnBrk="0" hangingPunct="0">
                  <a:spcBef>
                    <a:spcPct val="50000"/>
                  </a:spcBef>
                </a:pPr>
                <a:endParaRPr lang="en-US"/>
              </a:p>
            </p:txBody>
          </p:sp>
          <p:pic>
            <p:nvPicPr>
              <p:cNvPr id="17" name="Picture 23">
                <a:extLst>
                  <a:ext uri="{FF2B5EF4-FFF2-40B4-BE49-F238E27FC236}">
                    <a16:creationId xmlns:a16="http://schemas.microsoft.com/office/drawing/2014/main" id="{82C173D3-9647-4E65-95CF-1421020042E7}"/>
                  </a:ext>
                </a:extLst>
              </p:cNvPr>
              <p:cNvPicPr>
                <a:picLocks noChangeAspect="1" noChangeArrowheads="1"/>
              </p:cNvPicPr>
              <p:nvPr/>
            </p:nvPicPr>
            <p:blipFill>
              <a:blip r:embed="rId5" cstate="print"/>
              <a:srcRect l="1334" t="11697" r="37500" b="6210"/>
              <a:stretch>
                <a:fillRect/>
              </a:stretch>
            </p:blipFill>
            <p:spPr bwMode="auto">
              <a:xfrm>
                <a:off x="4390" y="1675"/>
                <a:ext cx="1134" cy="1065"/>
              </a:xfrm>
              <a:prstGeom prst="rect">
                <a:avLst/>
              </a:prstGeom>
              <a:noFill/>
              <a:ln w="9525">
                <a:noFill/>
                <a:miter lim="800000"/>
                <a:headEnd/>
                <a:tailEnd/>
              </a:ln>
            </p:spPr>
          </p:pic>
        </p:grpSp>
      </p:grpSp>
    </p:spTree>
    <p:extLst>
      <p:ext uri="{BB962C8B-B14F-4D97-AF65-F5344CB8AC3E}">
        <p14:creationId xmlns:p14="http://schemas.microsoft.com/office/powerpoint/2010/main" val="261851932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GB" altLang="zh-CN" dirty="0"/>
              <a:t>GEN C</a:t>
            </a:r>
            <a:r>
              <a:rPr lang="en-US" altLang="zh-CN" dirty="0"/>
              <a:t>300 </a:t>
            </a:r>
            <a:r>
              <a:rPr lang="en-GB" altLang="zh-CN" dirty="0"/>
              <a:t>EPP</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5" name="Picture 2">
            <a:extLst>
              <a:ext uri="{FF2B5EF4-FFF2-40B4-BE49-F238E27FC236}">
                <a16:creationId xmlns:a16="http://schemas.microsoft.com/office/drawing/2014/main" id="{A1412DE0-5199-4776-8A45-487712426549}"/>
              </a:ext>
            </a:extLst>
          </p:cNvPr>
          <p:cNvPicPr>
            <a:picLocks noChangeAspect="1" noChangeArrowheads="1"/>
          </p:cNvPicPr>
          <p:nvPr/>
        </p:nvPicPr>
        <p:blipFill>
          <a:blip r:embed="rId2"/>
          <a:srcRect l="12641" r="34325"/>
          <a:stretch>
            <a:fillRect/>
          </a:stretch>
        </p:blipFill>
        <p:spPr bwMode="auto">
          <a:xfrm>
            <a:off x="945291" y="1212064"/>
            <a:ext cx="4282813" cy="2754377"/>
          </a:xfrm>
          <a:prstGeom prst="rect">
            <a:avLst/>
          </a:prstGeom>
          <a:noFill/>
          <a:ln w="9525">
            <a:noFill/>
            <a:miter lim="800000"/>
            <a:headEnd/>
            <a:tailEnd/>
          </a:ln>
        </p:spPr>
      </p:pic>
      <p:pic>
        <p:nvPicPr>
          <p:cNvPr id="7" name="Picture 2">
            <a:extLst>
              <a:ext uri="{FF2B5EF4-FFF2-40B4-BE49-F238E27FC236}">
                <a16:creationId xmlns:a16="http://schemas.microsoft.com/office/drawing/2014/main" id="{E658695B-9376-4E0F-9722-2522D27C9ACE}"/>
              </a:ext>
            </a:extLst>
          </p:cNvPr>
          <p:cNvPicPr>
            <a:picLocks noChangeAspect="1" noChangeArrowheads="1"/>
          </p:cNvPicPr>
          <p:nvPr/>
        </p:nvPicPr>
        <p:blipFill>
          <a:blip r:embed="rId2"/>
          <a:srcRect l="91532"/>
          <a:stretch>
            <a:fillRect/>
          </a:stretch>
        </p:blipFill>
        <p:spPr bwMode="auto">
          <a:xfrm>
            <a:off x="4999438" y="1212064"/>
            <a:ext cx="683839" cy="2754377"/>
          </a:xfrm>
          <a:prstGeom prst="rect">
            <a:avLst/>
          </a:prstGeom>
          <a:noFill/>
          <a:ln w="9525">
            <a:noFill/>
            <a:miter lim="800000"/>
            <a:headEnd/>
            <a:tailEnd/>
          </a:ln>
        </p:spPr>
      </p:pic>
      <p:pic>
        <p:nvPicPr>
          <p:cNvPr id="8" name="Picture 2">
            <a:extLst>
              <a:ext uri="{FF2B5EF4-FFF2-40B4-BE49-F238E27FC236}">
                <a16:creationId xmlns:a16="http://schemas.microsoft.com/office/drawing/2014/main" id="{7E34BD7A-0C50-40A7-8E8C-262DBAF6742C}"/>
              </a:ext>
            </a:extLst>
          </p:cNvPr>
          <p:cNvPicPr>
            <a:picLocks noChangeAspect="1" noChangeArrowheads="1"/>
          </p:cNvPicPr>
          <p:nvPr/>
        </p:nvPicPr>
        <p:blipFill>
          <a:blip r:embed="rId3" cstate="email"/>
          <a:srcRect/>
          <a:stretch>
            <a:fillRect/>
          </a:stretch>
        </p:blipFill>
        <p:spPr bwMode="auto">
          <a:xfrm>
            <a:off x="5984600" y="1600903"/>
            <a:ext cx="2156099" cy="2469325"/>
          </a:xfrm>
          <a:prstGeom prst="rect">
            <a:avLst/>
          </a:prstGeom>
          <a:noFill/>
          <a:ln w="9525">
            <a:noFill/>
            <a:miter lim="800000"/>
            <a:headEnd/>
            <a:tailEnd/>
          </a:ln>
        </p:spPr>
      </p:pic>
      <p:sp>
        <p:nvSpPr>
          <p:cNvPr id="9" name="Textfeld 8">
            <a:extLst>
              <a:ext uri="{FF2B5EF4-FFF2-40B4-BE49-F238E27FC236}">
                <a16:creationId xmlns:a16="http://schemas.microsoft.com/office/drawing/2014/main" id="{A243460B-016D-49AF-8AFD-685179880E24}"/>
              </a:ext>
            </a:extLst>
          </p:cNvPr>
          <p:cNvSpPr txBox="1"/>
          <p:nvPr/>
        </p:nvSpPr>
        <p:spPr>
          <a:xfrm>
            <a:off x="1374134" y="1104342"/>
            <a:ext cx="723275" cy="307777"/>
          </a:xfrm>
          <a:prstGeom prst="rect">
            <a:avLst/>
          </a:prstGeom>
          <a:noFill/>
        </p:spPr>
        <p:txBody>
          <a:bodyPr wrap="none" rtlCol="0">
            <a:spAutoFit/>
          </a:bodyPr>
          <a:lstStyle/>
          <a:p>
            <a:pPr algn="ctr"/>
            <a:r>
              <a:rPr lang="zh-CN" altLang="en-US" sz="1400" dirty="0"/>
              <a:t>发动机</a:t>
            </a:r>
            <a:endParaRPr lang="de-DE" sz="1400" dirty="0"/>
          </a:p>
        </p:txBody>
      </p:sp>
      <p:sp>
        <p:nvSpPr>
          <p:cNvPr id="10" name="Textfeld 9">
            <a:extLst>
              <a:ext uri="{FF2B5EF4-FFF2-40B4-BE49-F238E27FC236}">
                <a16:creationId xmlns:a16="http://schemas.microsoft.com/office/drawing/2014/main" id="{B7696E05-C4CF-4EED-848B-3F32B4C7891A}"/>
              </a:ext>
            </a:extLst>
          </p:cNvPr>
          <p:cNvSpPr txBox="1"/>
          <p:nvPr/>
        </p:nvSpPr>
        <p:spPr>
          <a:xfrm>
            <a:off x="3284949" y="1058175"/>
            <a:ext cx="543739" cy="307777"/>
          </a:xfrm>
          <a:prstGeom prst="rect">
            <a:avLst/>
          </a:prstGeom>
          <a:noFill/>
        </p:spPr>
        <p:txBody>
          <a:bodyPr wrap="none" rtlCol="0">
            <a:spAutoFit/>
          </a:bodyPr>
          <a:lstStyle/>
          <a:p>
            <a:pPr algn="ctr"/>
            <a:r>
              <a:rPr lang="zh-CN" altLang="en-US" sz="1400" dirty="0"/>
              <a:t>基板</a:t>
            </a:r>
            <a:endParaRPr lang="de-DE" sz="1400" dirty="0"/>
          </a:p>
        </p:txBody>
      </p:sp>
      <p:sp>
        <p:nvSpPr>
          <p:cNvPr id="11" name="Textfeld 10">
            <a:extLst>
              <a:ext uri="{FF2B5EF4-FFF2-40B4-BE49-F238E27FC236}">
                <a16:creationId xmlns:a16="http://schemas.microsoft.com/office/drawing/2014/main" id="{19E29CCF-EC70-40DA-BC67-46E11C18CE62}"/>
              </a:ext>
            </a:extLst>
          </p:cNvPr>
          <p:cNvSpPr txBox="1"/>
          <p:nvPr/>
        </p:nvSpPr>
        <p:spPr>
          <a:xfrm>
            <a:off x="3879875" y="1319785"/>
            <a:ext cx="1394934" cy="307777"/>
          </a:xfrm>
          <a:prstGeom prst="rect">
            <a:avLst/>
          </a:prstGeom>
          <a:noFill/>
        </p:spPr>
        <p:txBody>
          <a:bodyPr wrap="none" rtlCol="0">
            <a:spAutoFit/>
          </a:bodyPr>
          <a:lstStyle/>
          <a:p>
            <a:r>
              <a:rPr lang="zh-CN" altLang="en-US" sz="1400" dirty="0"/>
              <a:t>印刷电路板</a:t>
            </a:r>
            <a:r>
              <a:rPr lang="en-US" altLang="zh-CN" sz="1400" dirty="0"/>
              <a:t>PCB</a:t>
            </a:r>
            <a:endParaRPr lang="de-DE" sz="1400" dirty="0"/>
          </a:p>
        </p:txBody>
      </p:sp>
      <p:sp>
        <p:nvSpPr>
          <p:cNvPr id="12" name="Textfeld 11">
            <a:extLst>
              <a:ext uri="{FF2B5EF4-FFF2-40B4-BE49-F238E27FC236}">
                <a16:creationId xmlns:a16="http://schemas.microsoft.com/office/drawing/2014/main" id="{7F8E5120-84CB-4090-84D0-5BCA585BDAB7}"/>
              </a:ext>
            </a:extLst>
          </p:cNvPr>
          <p:cNvSpPr txBox="1"/>
          <p:nvPr/>
        </p:nvSpPr>
        <p:spPr>
          <a:xfrm>
            <a:off x="5039126" y="3187524"/>
            <a:ext cx="723275" cy="307777"/>
          </a:xfrm>
          <a:prstGeom prst="rect">
            <a:avLst/>
          </a:prstGeom>
          <a:noFill/>
        </p:spPr>
        <p:txBody>
          <a:bodyPr wrap="none" rtlCol="0">
            <a:spAutoFit/>
          </a:bodyPr>
          <a:lstStyle/>
          <a:p>
            <a:pPr algn="ctr"/>
            <a:r>
              <a:rPr lang="zh-CN" altLang="en-US" sz="1400" dirty="0"/>
              <a:t>耦合器</a:t>
            </a:r>
            <a:endParaRPr lang="de-DE" sz="1400" dirty="0"/>
          </a:p>
        </p:txBody>
      </p:sp>
      <p:sp>
        <p:nvSpPr>
          <p:cNvPr id="13" name="Textfeld 13">
            <a:extLst>
              <a:ext uri="{FF2B5EF4-FFF2-40B4-BE49-F238E27FC236}">
                <a16:creationId xmlns:a16="http://schemas.microsoft.com/office/drawing/2014/main" id="{36A0B4ED-5D73-4171-9DF1-F43A9D351E36}"/>
              </a:ext>
            </a:extLst>
          </p:cNvPr>
          <p:cNvSpPr txBox="1"/>
          <p:nvPr/>
        </p:nvSpPr>
        <p:spPr>
          <a:xfrm>
            <a:off x="7017368" y="1346941"/>
            <a:ext cx="723275" cy="307777"/>
          </a:xfrm>
          <a:prstGeom prst="rect">
            <a:avLst/>
          </a:prstGeom>
          <a:noFill/>
        </p:spPr>
        <p:txBody>
          <a:bodyPr wrap="none" rtlCol="0">
            <a:spAutoFit/>
          </a:bodyPr>
          <a:lstStyle/>
          <a:p>
            <a:r>
              <a:rPr lang="zh-CN" altLang="en-US" sz="1400" dirty="0"/>
              <a:t>齿轮箱</a:t>
            </a:r>
            <a:endParaRPr lang="de-DE" sz="1400" dirty="0"/>
          </a:p>
        </p:txBody>
      </p:sp>
      <p:cxnSp>
        <p:nvCxnSpPr>
          <p:cNvPr id="14" name="Straight Arrow Connector 13">
            <a:extLst>
              <a:ext uri="{FF2B5EF4-FFF2-40B4-BE49-F238E27FC236}">
                <a16:creationId xmlns:a16="http://schemas.microsoft.com/office/drawing/2014/main" id="{C2C656D3-8D41-4C55-AAB1-40CD25A72E1F}"/>
              </a:ext>
            </a:extLst>
          </p:cNvPr>
          <p:cNvCxnSpPr>
            <a:stCxn id="9" idx="2"/>
          </p:cNvCxnSpPr>
          <p:nvPr/>
        </p:nvCxnSpPr>
        <p:spPr>
          <a:xfrm>
            <a:off x="1735772" y="1412119"/>
            <a:ext cx="0" cy="458042"/>
          </a:xfrm>
          <a:prstGeom prst="straightConnector1">
            <a:avLst/>
          </a:prstGeom>
          <a:ln w="28575" cap="rnd">
            <a:solidFill>
              <a:schemeClr val="tx2"/>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8ED055E-1FBC-4403-8CA1-3F900D47DF37}"/>
              </a:ext>
            </a:extLst>
          </p:cNvPr>
          <p:cNvCxnSpPr/>
          <p:nvPr/>
        </p:nvCxnSpPr>
        <p:spPr>
          <a:xfrm>
            <a:off x="3556819" y="1581395"/>
            <a:ext cx="0" cy="242599"/>
          </a:xfrm>
          <a:prstGeom prst="straightConnector1">
            <a:avLst/>
          </a:prstGeom>
          <a:ln w="28575" cap="rnd">
            <a:solidFill>
              <a:schemeClr val="tx2"/>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B351835-982E-4939-B551-BE002AD72403}"/>
              </a:ext>
            </a:extLst>
          </p:cNvPr>
          <p:cNvCxnSpPr/>
          <p:nvPr/>
        </p:nvCxnSpPr>
        <p:spPr>
          <a:xfrm>
            <a:off x="7379054" y="1870161"/>
            <a:ext cx="0" cy="242599"/>
          </a:xfrm>
          <a:prstGeom prst="straightConnector1">
            <a:avLst/>
          </a:prstGeom>
          <a:ln w="28575" cap="rnd">
            <a:solidFill>
              <a:schemeClr val="tx2"/>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0CB1021-C16C-4EEE-91E1-709963169861}"/>
              </a:ext>
            </a:extLst>
          </p:cNvPr>
          <p:cNvCxnSpPr/>
          <p:nvPr/>
        </p:nvCxnSpPr>
        <p:spPr>
          <a:xfrm>
            <a:off x="4572000" y="1627561"/>
            <a:ext cx="0" cy="242599"/>
          </a:xfrm>
          <a:prstGeom prst="straightConnector1">
            <a:avLst/>
          </a:prstGeom>
          <a:ln w="28575" cap="rnd">
            <a:solidFill>
              <a:schemeClr val="tx2"/>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B5A0710-0CCF-4769-A22A-81B6B0A493EE}"/>
              </a:ext>
            </a:extLst>
          </p:cNvPr>
          <p:cNvCxnSpPr>
            <a:cxnSpLocks/>
          </p:cNvCxnSpPr>
          <p:nvPr/>
        </p:nvCxnSpPr>
        <p:spPr>
          <a:xfrm flipV="1">
            <a:off x="5329011" y="2835566"/>
            <a:ext cx="0" cy="351958"/>
          </a:xfrm>
          <a:prstGeom prst="straightConnector1">
            <a:avLst/>
          </a:prstGeom>
          <a:ln w="28575" cap="rnd">
            <a:solidFill>
              <a:schemeClr val="tx2"/>
            </a:solidFill>
            <a:prstDash val="sysDot"/>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4569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a:xfrm>
            <a:off x="360364" y="143956"/>
            <a:ext cx="8424001" cy="593817"/>
          </a:xfrm>
        </p:spPr>
        <p:txBody>
          <a:bodyPr/>
          <a:lstStyle/>
          <a:p>
            <a:r>
              <a:rPr lang="en-US" altLang="zh-CN" dirty="0"/>
              <a:t>GenC</a:t>
            </a:r>
            <a:r>
              <a:rPr lang="en-US" altLang="zh-CN" baseline="-25000" dirty="0"/>
              <a:t>100</a:t>
            </a:r>
            <a:r>
              <a:rPr lang="en-US" altLang="zh-CN" dirty="0"/>
              <a:t> EPP (RD-EPS)</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24" descr="5.tif">
            <a:extLst>
              <a:ext uri="{FF2B5EF4-FFF2-40B4-BE49-F238E27FC236}">
                <a16:creationId xmlns:a16="http://schemas.microsoft.com/office/drawing/2014/main" id="{0A5EA137-6A1D-46C0-9392-F415D6F1A7C7}"/>
              </a:ext>
            </a:extLst>
          </p:cNvPr>
          <p:cNvPicPr>
            <a:picLocks noChangeAspect="1"/>
          </p:cNvPicPr>
          <p:nvPr/>
        </p:nvPicPr>
        <p:blipFill>
          <a:blip r:embed="rId2" cstate="print"/>
          <a:srcRect l="7350" t="11964" r="8077" b="14926"/>
          <a:stretch>
            <a:fillRect/>
          </a:stretch>
        </p:blipFill>
        <p:spPr>
          <a:xfrm>
            <a:off x="5892923" y="2799834"/>
            <a:ext cx="2692400" cy="1613886"/>
          </a:xfrm>
          <a:prstGeom prst="rect">
            <a:avLst/>
          </a:prstGeom>
        </p:spPr>
      </p:pic>
      <p:pic>
        <p:nvPicPr>
          <p:cNvPr id="5" name="Picture 24" descr="5.tif">
            <a:extLst>
              <a:ext uri="{FF2B5EF4-FFF2-40B4-BE49-F238E27FC236}">
                <a16:creationId xmlns:a16="http://schemas.microsoft.com/office/drawing/2014/main" id="{96799215-D3BF-4403-B3CB-3A4348E94D7E}"/>
              </a:ext>
            </a:extLst>
          </p:cNvPr>
          <p:cNvPicPr>
            <a:picLocks noChangeAspect="1"/>
          </p:cNvPicPr>
          <p:nvPr/>
        </p:nvPicPr>
        <p:blipFill>
          <a:blip r:embed="rId2" cstate="print"/>
          <a:srcRect l="7350" t="11964" r="91214" b="14926"/>
          <a:stretch>
            <a:fillRect/>
          </a:stretch>
        </p:blipFill>
        <p:spPr>
          <a:xfrm>
            <a:off x="5704010" y="2799834"/>
            <a:ext cx="188913" cy="1613886"/>
          </a:xfrm>
          <a:prstGeom prst="rect">
            <a:avLst/>
          </a:prstGeom>
        </p:spPr>
      </p:pic>
      <p:sp>
        <p:nvSpPr>
          <p:cNvPr id="7" name="Rechteck 2">
            <a:extLst>
              <a:ext uri="{FF2B5EF4-FFF2-40B4-BE49-F238E27FC236}">
                <a16:creationId xmlns:a16="http://schemas.microsoft.com/office/drawing/2014/main" id="{00B1947F-D3DF-4AFE-B155-7EB27CC46845}"/>
              </a:ext>
            </a:extLst>
          </p:cNvPr>
          <p:cNvSpPr/>
          <p:nvPr/>
        </p:nvSpPr>
        <p:spPr>
          <a:xfrm>
            <a:off x="400538" y="650262"/>
            <a:ext cx="5556250" cy="3998531"/>
          </a:xfrm>
          <a:prstGeom prst="rect">
            <a:avLst/>
          </a:prstGeom>
        </p:spPr>
        <p:txBody>
          <a:bodyPr wrap="square">
            <a:spAutoFit/>
          </a:bodyPr>
          <a:lstStyle/>
          <a:p>
            <a:pPr marL="215976" lvl="1" indent="-215976">
              <a:spcBef>
                <a:spcPts val="840"/>
              </a:spcBef>
              <a:buClr>
                <a:schemeClr val="tx2"/>
              </a:buClr>
              <a:buSzPct val="85000"/>
              <a:buFont typeface="Wingdings" pitchFamily="2" charset="2"/>
              <a:buChar char="n"/>
              <a:defRPr/>
            </a:pPr>
            <a:r>
              <a:rPr lang="zh-CN" altLang="en-US" sz="1300" dirty="0">
                <a:latin typeface="Arial" pitchFamily="34" charset="0"/>
                <a:cs typeface="Arial" pitchFamily="34" charset="0"/>
              </a:rPr>
              <a:t>集成电源组</a:t>
            </a:r>
            <a:endParaRPr lang="en-US" sz="1300" dirty="0">
              <a:latin typeface="Arial" pitchFamily="34" charset="0"/>
              <a:cs typeface="Arial" pitchFamily="34" charset="0"/>
            </a:endParaRPr>
          </a:p>
          <a:p>
            <a:pPr marL="215976" lvl="1" indent="-215976">
              <a:spcBef>
                <a:spcPts val="840"/>
              </a:spcBef>
              <a:buClr>
                <a:schemeClr val="tx2"/>
              </a:buClr>
              <a:buSzPct val="85000"/>
              <a:buFont typeface="Wingdings" pitchFamily="2" charset="2"/>
              <a:buChar char="n"/>
              <a:defRPr/>
            </a:pPr>
            <a:r>
              <a:rPr lang="zh-CN" altLang="en-US" sz="1300" dirty="0">
                <a:latin typeface="Arial" pitchFamily="34" charset="0"/>
                <a:cs typeface="Arial" pitchFamily="34" charset="0"/>
              </a:rPr>
              <a:t>表现</a:t>
            </a:r>
            <a:endParaRPr lang="en-US" sz="1300" dirty="0">
              <a:latin typeface="Arial" pitchFamily="34" charset="0"/>
              <a:cs typeface="Arial" pitchFamily="34" charset="0"/>
            </a:endParaRP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可靠性目标</a:t>
            </a:r>
            <a:r>
              <a:rPr lang="en-US" sz="1300" dirty="0">
                <a:latin typeface="Arial" pitchFamily="34" charset="0"/>
                <a:cs typeface="Arial" pitchFamily="34" charset="0"/>
              </a:rPr>
              <a:t>		&lt;100 FIT</a:t>
            </a: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输出功率</a:t>
            </a:r>
            <a:r>
              <a:rPr lang="en-US" sz="1300" dirty="0">
                <a:latin typeface="Arial" pitchFamily="34" charset="0"/>
                <a:cs typeface="Arial" pitchFamily="34" charset="0"/>
              </a:rPr>
              <a:t>		1000 W</a:t>
            </a: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复位电压</a:t>
            </a:r>
            <a:r>
              <a:rPr lang="en-US" sz="1300" dirty="0">
                <a:latin typeface="Arial" pitchFamily="34" charset="0"/>
                <a:cs typeface="Arial" pitchFamily="34" charset="0"/>
              </a:rPr>
              <a:t>		&lt;4V</a:t>
            </a: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最小工作电压</a:t>
            </a:r>
            <a:r>
              <a:rPr lang="en-US" altLang="zh-CN" sz="1300" dirty="0">
                <a:latin typeface="Arial" pitchFamily="34" charset="0"/>
                <a:cs typeface="Arial" pitchFamily="34" charset="0"/>
              </a:rPr>
              <a:t>	</a:t>
            </a:r>
            <a:r>
              <a:rPr lang="en-US" sz="1300" dirty="0">
                <a:latin typeface="Arial" pitchFamily="34" charset="0"/>
                <a:cs typeface="Arial" pitchFamily="34" charset="0"/>
              </a:rPr>
              <a:t>	6.5V</a:t>
            </a: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电机电流</a:t>
            </a:r>
            <a:r>
              <a:rPr lang="en-US" sz="1300" dirty="0">
                <a:latin typeface="Arial" pitchFamily="34" charset="0"/>
                <a:cs typeface="Arial" pitchFamily="34" charset="0"/>
              </a:rPr>
              <a:t>		&gt;140A</a:t>
            </a:r>
          </a:p>
          <a:p>
            <a:pPr marL="215976" lvl="1" indent="-215976">
              <a:spcBef>
                <a:spcPts val="840"/>
              </a:spcBef>
              <a:buClr>
                <a:schemeClr val="tx2"/>
              </a:buClr>
              <a:buSzPct val="85000"/>
              <a:buFont typeface="Wingdings" pitchFamily="2" charset="2"/>
              <a:buChar char="n"/>
              <a:defRPr/>
            </a:pPr>
            <a:r>
              <a:rPr lang="zh-CN" altLang="en-US" sz="1300" dirty="0">
                <a:latin typeface="Arial" pitchFamily="34" charset="0"/>
                <a:cs typeface="Arial" pitchFamily="34" charset="0"/>
              </a:rPr>
              <a:t>特征</a:t>
            </a:r>
            <a:endParaRPr lang="en-US" sz="1300" dirty="0">
              <a:latin typeface="Arial" pitchFamily="34" charset="0"/>
              <a:cs typeface="Arial" pitchFamily="34" charset="0"/>
            </a:endParaRP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高分辨率电机位置传感器</a:t>
            </a:r>
            <a:endParaRPr lang="en-US" sz="1300" dirty="0">
              <a:latin typeface="Arial" pitchFamily="34" charset="0"/>
              <a:cs typeface="Arial" pitchFamily="34" charset="0"/>
            </a:endParaRP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冗余传感器和传感器接口</a:t>
            </a:r>
            <a:endParaRPr lang="en-US" sz="1300" dirty="0">
              <a:latin typeface="Arial" pitchFamily="34" charset="0"/>
              <a:cs typeface="Arial" pitchFamily="34" charset="0"/>
            </a:endParaRP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冗余星点电机和驱动器</a:t>
            </a:r>
            <a:endParaRPr lang="en-US" sz="1300" dirty="0">
              <a:latin typeface="Arial" pitchFamily="34" charset="0"/>
              <a:cs typeface="Arial" pitchFamily="34" charset="0"/>
            </a:endParaRPr>
          </a:p>
          <a:p>
            <a:pPr marL="431951" lvl="2" indent="-215976">
              <a:spcBef>
                <a:spcPts val="300"/>
              </a:spcBef>
              <a:buClr>
                <a:schemeClr val="tx2"/>
              </a:buClr>
              <a:buSzPct val="100000"/>
              <a:buFont typeface="Arial" pitchFamily="34" charset="0"/>
              <a:buChar char="–"/>
              <a:tabLst>
                <a:tab pos="2060575" algn="l"/>
              </a:tabLst>
              <a:defRPr/>
            </a:pPr>
            <a:r>
              <a:rPr lang="en-US" sz="1300" b="1" dirty="0">
                <a:latin typeface="Arial" pitchFamily="34" charset="0"/>
                <a:cs typeface="Arial" pitchFamily="34" charset="0"/>
                <a:sym typeface="Symbol"/>
              </a:rPr>
              <a:t></a:t>
            </a:r>
            <a:r>
              <a:rPr lang="en-US" sz="1300" dirty="0">
                <a:latin typeface="Arial" pitchFamily="34" charset="0"/>
                <a:cs typeface="Arial" pitchFamily="34" charset="0"/>
              </a:rPr>
              <a:t>C 32</a:t>
            </a:r>
            <a:r>
              <a:rPr lang="zh-CN" altLang="en-US" sz="1300" dirty="0">
                <a:latin typeface="Arial" pitchFamily="34" charset="0"/>
                <a:cs typeface="Arial" pitchFamily="34" charset="0"/>
              </a:rPr>
              <a:t>位锁步，最高</a:t>
            </a:r>
            <a:r>
              <a:rPr lang="en-US" altLang="zh-CN" sz="1300" dirty="0">
                <a:latin typeface="Arial" pitchFamily="34" charset="0"/>
                <a:cs typeface="Arial" pitchFamily="34" charset="0"/>
              </a:rPr>
              <a:t>8 </a:t>
            </a:r>
            <a:r>
              <a:rPr lang="en-US" sz="1300" dirty="0">
                <a:latin typeface="Arial" pitchFamily="34" charset="0"/>
                <a:cs typeface="Arial" pitchFamily="34" charset="0"/>
              </a:rPr>
              <a:t>MB Flash/200MHz</a:t>
            </a:r>
          </a:p>
          <a:p>
            <a:pPr marL="431951" lvl="2" indent="-215976">
              <a:spcBef>
                <a:spcPts val="300"/>
              </a:spcBef>
              <a:buClr>
                <a:schemeClr val="tx2"/>
              </a:buClr>
              <a:buSzPct val="100000"/>
              <a:buFont typeface="Arial" pitchFamily="34" charset="0"/>
              <a:buChar char="–"/>
              <a:tabLst>
                <a:tab pos="2060575" algn="l"/>
              </a:tabLst>
              <a:defRPr/>
            </a:pPr>
            <a:r>
              <a:rPr lang="en-US" sz="1300" dirty="0">
                <a:latin typeface="Arial" pitchFamily="34" charset="0"/>
                <a:cs typeface="Arial" pitchFamily="34" charset="0"/>
              </a:rPr>
              <a:t>AutoSAR4</a:t>
            </a:r>
            <a:r>
              <a:rPr lang="zh-CN" altLang="en-US" sz="1300" dirty="0">
                <a:latin typeface="Arial" pitchFamily="34" charset="0"/>
                <a:cs typeface="Arial" pitchFamily="34" charset="0"/>
              </a:rPr>
              <a:t>软件核心</a:t>
            </a:r>
            <a:endParaRPr lang="en-US" altLang="zh-CN" sz="1300" dirty="0">
              <a:latin typeface="Arial" pitchFamily="34" charset="0"/>
              <a:cs typeface="Arial" pitchFamily="34" charset="0"/>
            </a:endParaRP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硬件安全模块</a:t>
            </a:r>
            <a:endParaRPr lang="en-US" altLang="zh-CN" sz="1300" dirty="0">
              <a:latin typeface="Arial" pitchFamily="34" charset="0"/>
              <a:cs typeface="Arial" pitchFamily="34" charset="0"/>
            </a:endParaRPr>
          </a:p>
          <a:p>
            <a:pPr marL="431951" lvl="2" indent="-215976">
              <a:spcBef>
                <a:spcPts val="300"/>
              </a:spcBef>
              <a:buClr>
                <a:schemeClr val="tx2"/>
              </a:buClr>
              <a:buSzPct val="100000"/>
              <a:buFont typeface="Arial" pitchFamily="34" charset="0"/>
              <a:buChar char="–"/>
              <a:tabLst>
                <a:tab pos="2060575" algn="l"/>
              </a:tabLst>
              <a:defRPr/>
            </a:pPr>
            <a:r>
              <a:rPr lang="en-US" sz="1300" dirty="0">
                <a:latin typeface="Arial" pitchFamily="34" charset="0"/>
                <a:cs typeface="Arial" pitchFamily="34" charset="0"/>
              </a:rPr>
              <a:t>C</a:t>
            </a:r>
            <a:r>
              <a:rPr lang="zh-CN" altLang="en-US" sz="1300" dirty="0">
                <a:latin typeface="Arial" pitchFamily="34" charset="0"/>
                <a:cs typeface="Arial" pitchFamily="34" charset="0"/>
              </a:rPr>
              <a:t>支持</a:t>
            </a:r>
            <a:r>
              <a:rPr lang="en-US" sz="1300" dirty="0">
                <a:latin typeface="Arial" pitchFamily="34" charset="0"/>
                <a:cs typeface="Arial" pitchFamily="34" charset="0"/>
              </a:rPr>
              <a:t>CAN</a:t>
            </a:r>
            <a:r>
              <a:rPr lang="zh-CN" altLang="en-US" sz="1300" dirty="0">
                <a:latin typeface="Arial" pitchFamily="34" charset="0"/>
                <a:cs typeface="Arial" pitchFamily="34" charset="0"/>
              </a:rPr>
              <a:t>和</a:t>
            </a:r>
            <a:r>
              <a:rPr lang="en-US" sz="1300" dirty="0">
                <a:latin typeface="Arial" pitchFamily="34" charset="0"/>
                <a:cs typeface="Arial" pitchFamily="34" charset="0"/>
              </a:rPr>
              <a:t>FlexRay</a:t>
            </a:r>
          </a:p>
          <a:p>
            <a:pPr marL="431951" lvl="2" indent="-215976">
              <a:spcBef>
                <a:spcPts val="300"/>
              </a:spcBef>
              <a:buClr>
                <a:schemeClr val="tx2"/>
              </a:buClr>
              <a:buSzPct val="100000"/>
              <a:buFont typeface="Arial" pitchFamily="34" charset="0"/>
              <a:buChar char="–"/>
              <a:tabLst>
                <a:tab pos="2060575" algn="l"/>
              </a:tabLst>
              <a:defRPr/>
            </a:pPr>
            <a:r>
              <a:rPr lang="zh-CN" altLang="en-US" sz="1300" dirty="0">
                <a:latin typeface="Arial" pitchFamily="34" charset="0"/>
                <a:cs typeface="Arial" pitchFamily="34" charset="0"/>
              </a:rPr>
              <a:t>根据</a:t>
            </a:r>
            <a:r>
              <a:rPr lang="en-US" sz="1300" dirty="0">
                <a:latin typeface="Arial" pitchFamily="34" charset="0"/>
                <a:cs typeface="Arial" pitchFamily="34" charset="0"/>
              </a:rPr>
              <a:t>ISO 26262</a:t>
            </a:r>
            <a:r>
              <a:rPr lang="zh-CN" altLang="en-US" sz="1300" dirty="0">
                <a:latin typeface="Arial" pitchFamily="34" charset="0"/>
                <a:cs typeface="Arial" pitchFamily="34" charset="0"/>
              </a:rPr>
              <a:t>开发</a:t>
            </a:r>
            <a:endParaRPr lang="en-US" sz="1300" dirty="0">
              <a:latin typeface="Arial" pitchFamily="34" charset="0"/>
              <a:cs typeface="Arial" pitchFamily="34" charset="0"/>
            </a:endParaRPr>
          </a:p>
        </p:txBody>
      </p:sp>
      <p:pic>
        <p:nvPicPr>
          <p:cNvPr id="8" name="Picture 29" descr="EPP8.jpg">
            <a:extLst>
              <a:ext uri="{FF2B5EF4-FFF2-40B4-BE49-F238E27FC236}">
                <a16:creationId xmlns:a16="http://schemas.microsoft.com/office/drawing/2014/main" id="{9E34284B-1617-4C23-BB83-D274F60999CF}"/>
              </a:ext>
            </a:extLst>
          </p:cNvPr>
          <p:cNvPicPr>
            <a:picLocks noChangeAspect="1"/>
          </p:cNvPicPr>
          <p:nvPr/>
        </p:nvPicPr>
        <p:blipFill>
          <a:blip r:embed="rId3" cstate="screen">
            <a:lum bright="10000"/>
          </a:blip>
          <a:srcRect r="96603"/>
          <a:stretch>
            <a:fillRect/>
          </a:stretch>
        </p:blipFill>
        <p:spPr>
          <a:xfrm>
            <a:off x="5704009" y="616420"/>
            <a:ext cx="784225" cy="1800225"/>
          </a:xfrm>
          <a:prstGeom prst="rect">
            <a:avLst/>
          </a:prstGeom>
        </p:spPr>
      </p:pic>
      <p:pic>
        <p:nvPicPr>
          <p:cNvPr id="9" name="Picture 29" descr="EPP8.jpg">
            <a:extLst>
              <a:ext uri="{FF2B5EF4-FFF2-40B4-BE49-F238E27FC236}">
                <a16:creationId xmlns:a16="http://schemas.microsoft.com/office/drawing/2014/main" id="{22189C97-DFF0-4E47-9676-9B0AAC317167}"/>
              </a:ext>
            </a:extLst>
          </p:cNvPr>
          <p:cNvPicPr>
            <a:picLocks noChangeAspect="1"/>
          </p:cNvPicPr>
          <p:nvPr/>
        </p:nvPicPr>
        <p:blipFill>
          <a:blip r:embed="rId3" cstate="screen">
            <a:lum bright="10000"/>
          </a:blip>
          <a:srcRect b="14331"/>
          <a:stretch>
            <a:fillRect/>
          </a:stretch>
        </p:blipFill>
        <p:spPr>
          <a:xfrm>
            <a:off x="6141523" y="815092"/>
            <a:ext cx="2189189" cy="1612666"/>
          </a:xfrm>
          <a:prstGeom prst="rect">
            <a:avLst/>
          </a:prstGeom>
        </p:spPr>
      </p:pic>
      <p:sp>
        <p:nvSpPr>
          <p:cNvPr id="10" name="Rechteck 57">
            <a:extLst>
              <a:ext uri="{FF2B5EF4-FFF2-40B4-BE49-F238E27FC236}">
                <a16:creationId xmlns:a16="http://schemas.microsoft.com/office/drawing/2014/main" id="{CC8D0F17-8BB1-4D83-87B5-9C28D675C873}"/>
              </a:ext>
            </a:extLst>
          </p:cNvPr>
          <p:cNvSpPr/>
          <p:nvPr/>
        </p:nvSpPr>
        <p:spPr>
          <a:xfrm>
            <a:off x="5704010" y="616420"/>
            <a:ext cx="2881313" cy="1804988"/>
          </a:xfrm>
          <a:prstGeom prst="rect">
            <a:avLst/>
          </a:prstGeom>
          <a:noFill/>
          <a:ln w="19050" cap="flat" cmpd="sng" algn="ctr">
            <a:solidFill>
              <a:schemeClr val="accent3">
                <a:lumMod val="9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a:spcBef>
                <a:spcPct val="20000"/>
              </a:spcBef>
              <a:buClr>
                <a:srgbClr val="FF0000"/>
              </a:buClr>
              <a:buSzPct val="100000"/>
              <a:defRPr/>
            </a:pPr>
            <a:endParaRPr lang="en-GB" sz="1200" b="1" kern="0" dirty="0">
              <a:solidFill>
                <a:schemeClr val="tx1"/>
              </a:solidFill>
            </a:endParaRPr>
          </a:p>
        </p:txBody>
      </p:sp>
      <p:sp>
        <p:nvSpPr>
          <p:cNvPr id="11" name="Rechteck 58">
            <a:extLst>
              <a:ext uri="{FF2B5EF4-FFF2-40B4-BE49-F238E27FC236}">
                <a16:creationId xmlns:a16="http://schemas.microsoft.com/office/drawing/2014/main" id="{F4B3E1B6-2C41-482F-BE89-0218B2EFA8AC}"/>
              </a:ext>
            </a:extLst>
          </p:cNvPr>
          <p:cNvSpPr/>
          <p:nvPr/>
        </p:nvSpPr>
        <p:spPr>
          <a:xfrm>
            <a:off x="5704010" y="627533"/>
            <a:ext cx="2870199" cy="207963"/>
          </a:xfrm>
          <a:prstGeom prst="rect">
            <a:avLst/>
          </a:prstGeom>
          <a:solidFill>
            <a:schemeClr val="accent3">
              <a:lumMod val="9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1000" b="1" dirty="0">
                <a:solidFill>
                  <a:schemeClr val="tx1"/>
                </a:solidFill>
                <a:latin typeface="Arial" pitchFamily="34" charset="0"/>
                <a:cs typeface="Arial" pitchFamily="34" charset="0"/>
              </a:rPr>
              <a:t>径向设计</a:t>
            </a:r>
            <a:endParaRPr lang="de-DE" sz="1000" b="1" dirty="0">
              <a:solidFill>
                <a:schemeClr val="tx1"/>
              </a:solidFill>
              <a:latin typeface="Arial" pitchFamily="34" charset="0"/>
              <a:cs typeface="Arial" pitchFamily="34" charset="0"/>
            </a:endParaRPr>
          </a:p>
        </p:txBody>
      </p:sp>
      <p:sp>
        <p:nvSpPr>
          <p:cNvPr id="12" name="Rechteck 61">
            <a:extLst>
              <a:ext uri="{FF2B5EF4-FFF2-40B4-BE49-F238E27FC236}">
                <a16:creationId xmlns:a16="http://schemas.microsoft.com/office/drawing/2014/main" id="{D2F3C370-5A37-4849-8DCC-DF77A790C1C3}"/>
              </a:ext>
            </a:extLst>
          </p:cNvPr>
          <p:cNvSpPr/>
          <p:nvPr/>
        </p:nvSpPr>
        <p:spPr>
          <a:xfrm>
            <a:off x="5704010" y="2597620"/>
            <a:ext cx="2881313" cy="1804988"/>
          </a:xfrm>
          <a:prstGeom prst="rect">
            <a:avLst/>
          </a:prstGeom>
          <a:noFill/>
          <a:ln w="19050" cap="flat" cmpd="sng" algn="ctr">
            <a:solidFill>
              <a:schemeClr val="accent3">
                <a:lumMod val="9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a:spcBef>
                <a:spcPct val="20000"/>
              </a:spcBef>
              <a:buClr>
                <a:srgbClr val="FF0000"/>
              </a:buClr>
              <a:buSzPct val="100000"/>
              <a:defRPr/>
            </a:pPr>
            <a:endParaRPr lang="en-GB" sz="1200" b="1" kern="0" dirty="0">
              <a:solidFill>
                <a:schemeClr val="tx1"/>
              </a:solidFill>
            </a:endParaRPr>
          </a:p>
        </p:txBody>
      </p:sp>
      <p:sp>
        <p:nvSpPr>
          <p:cNvPr id="13" name="Rechteck 62">
            <a:extLst>
              <a:ext uri="{FF2B5EF4-FFF2-40B4-BE49-F238E27FC236}">
                <a16:creationId xmlns:a16="http://schemas.microsoft.com/office/drawing/2014/main" id="{FABBA0F2-6EBA-459C-9C68-1DA8648CABBA}"/>
              </a:ext>
            </a:extLst>
          </p:cNvPr>
          <p:cNvSpPr/>
          <p:nvPr/>
        </p:nvSpPr>
        <p:spPr>
          <a:xfrm>
            <a:off x="5704010" y="2608733"/>
            <a:ext cx="2870199" cy="207963"/>
          </a:xfrm>
          <a:prstGeom prst="rect">
            <a:avLst/>
          </a:prstGeom>
          <a:solidFill>
            <a:schemeClr val="accent3">
              <a:lumMod val="9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1000" b="1" dirty="0">
                <a:solidFill>
                  <a:schemeClr val="tx1"/>
                </a:solidFill>
                <a:latin typeface="Arial" pitchFamily="34" charset="0"/>
                <a:cs typeface="Arial" pitchFamily="34" charset="0"/>
              </a:rPr>
              <a:t>轴向设计</a:t>
            </a:r>
            <a:endParaRPr lang="de-DE" sz="100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418196505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Gen C100</a:t>
            </a:r>
            <a:r>
              <a:rPr lang="zh-CN" altLang="en-US" dirty="0"/>
              <a:t>轴向</a:t>
            </a:r>
            <a:r>
              <a:rPr lang="en-US" altLang="zh-CN" dirty="0"/>
              <a:t>EPP</a:t>
            </a:r>
            <a:r>
              <a:rPr lang="zh-CN" altLang="en-US" dirty="0"/>
              <a:t>（</a:t>
            </a:r>
            <a:r>
              <a:rPr lang="en-US" altLang="zh-CN" dirty="0"/>
              <a:t>RD-EPS</a:t>
            </a:r>
            <a:r>
              <a:rPr lang="zh-CN" altLang="en-US" dirty="0"/>
              <a:t>）部件布局</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Picture 3" descr="C:\Users\shahsm\AppData\LocalLow\WINZIP_P8795\EPP Exploded 1.jpg">
            <a:extLst>
              <a:ext uri="{FF2B5EF4-FFF2-40B4-BE49-F238E27FC236}">
                <a16:creationId xmlns:a16="http://schemas.microsoft.com/office/drawing/2014/main" id="{6A3F9E49-1C02-43FB-8B61-C16E1012E5B2}"/>
              </a:ext>
            </a:extLst>
          </p:cNvPr>
          <p:cNvPicPr>
            <a:picLocks noChangeAspect="1" noChangeArrowheads="1"/>
          </p:cNvPicPr>
          <p:nvPr/>
        </p:nvPicPr>
        <p:blipFill>
          <a:blip r:embed="rId2" cstate="print"/>
          <a:srcRect r="25455" b="512"/>
          <a:stretch>
            <a:fillRect/>
          </a:stretch>
        </p:blipFill>
        <p:spPr bwMode="auto">
          <a:xfrm>
            <a:off x="565052" y="557989"/>
            <a:ext cx="5360937" cy="2664896"/>
          </a:xfrm>
          <a:prstGeom prst="rect">
            <a:avLst/>
          </a:prstGeom>
          <a:noFill/>
          <a:ln>
            <a:noFill/>
          </a:ln>
        </p:spPr>
      </p:pic>
      <p:pic>
        <p:nvPicPr>
          <p:cNvPr id="5" name="Picture 2" descr="C:\Users\krueger\Documents\02 EPP\024 Gen 4\Zeichnungen\2015_11_23 Bilder\Axial Motor Explode - No render.JPG">
            <a:extLst>
              <a:ext uri="{FF2B5EF4-FFF2-40B4-BE49-F238E27FC236}">
                <a16:creationId xmlns:a16="http://schemas.microsoft.com/office/drawing/2014/main" id="{7D54E3D2-CF0D-4784-A6D0-BF065E691F58}"/>
              </a:ext>
            </a:extLst>
          </p:cNvPr>
          <p:cNvPicPr>
            <a:picLocks noChangeAspect="1" noChangeArrowheads="1"/>
          </p:cNvPicPr>
          <p:nvPr/>
        </p:nvPicPr>
        <p:blipFill>
          <a:blip r:embed="rId3"/>
          <a:srcRect/>
          <a:stretch>
            <a:fillRect/>
          </a:stretch>
        </p:blipFill>
        <p:spPr bwMode="auto">
          <a:xfrm>
            <a:off x="3392167" y="2459968"/>
            <a:ext cx="5253793" cy="2196075"/>
          </a:xfrm>
          <a:prstGeom prst="rect">
            <a:avLst/>
          </a:prstGeom>
          <a:noFill/>
        </p:spPr>
      </p:pic>
      <p:sp>
        <p:nvSpPr>
          <p:cNvPr id="7" name="TextBox 26">
            <a:extLst>
              <a:ext uri="{FF2B5EF4-FFF2-40B4-BE49-F238E27FC236}">
                <a16:creationId xmlns:a16="http://schemas.microsoft.com/office/drawing/2014/main" id="{23C37059-C8D7-4D32-8ABB-2B1234B99741}"/>
              </a:ext>
            </a:extLst>
          </p:cNvPr>
          <p:cNvSpPr txBox="1"/>
          <p:nvPr/>
        </p:nvSpPr>
        <p:spPr>
          <a:xfrm>
            <a:off x="243284" y="1742651"/>
            <a:ext cx="1443444" cy="298666"/>
          </a:xfrm>
          <a:prstGeom prst="rect">
            <a:avLst/>
          </a:prstGeom>
          <a:noFill/>
          <a:ln>
            <a:noFill/>
          </a:ln>
        </p:spPr>
        <p:txBody>
          <a:bodyPr wrap="squar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接头接头和</a:t>
            </a:r>
            <a:r>
              <a:rPr lang="en-US" altLang="zh-CN" sz="1000" kern="0" dirty="0">
                <a:solidFill>
                  <a:srgbClr val="000000"/>
                </a:solidFill>
              </a:rPr>
              <a:t>ECU</a:t>
            </a:r>
            <a:r>
              <a:rPr lang="zh-CN" altLang="en-US" sz="1000" kern="0" dirty="0">
                <a:solidFill>
                  <a:srgbClr val="000000"/>
                </a:solidFill>
              </a:rPr>
              <a:t>盖</a:t>
            </a:r>
            <a:endParaRPr lang="en-GB" sz="1000" kern="0" dirty="0">
              <a:solidFill>
                <a:srgbClr val="000000"/>
              </a:solidFill>
            </a:endParaRPr>
          </a:p>
        </p:txBody>
      </p:sp>
      <p:sp>
        <p:nvSpPr>
          <p:cNvPr id="8" name="TextBox 17">
            <a:extLst>
              <a:ext uri="{FF2B5EF4-FFF2-40B4-BE49-F238E27FC236}">
                <a16:creationId xmlns:a16="http://schemas.microsoft.com/office/drawing/2014/main" id="{195B9E12-50EC-4266-830B-B1D745F01246}"/>
              </a:ext>
            </a:extLst>
          </p:cNvPr>
          <p:cNvSpPr txBox="1"/>
          <p:nvPr/>
        </p:nvSpPr>
        <p:spPr>
          <a:xfrm>
            <a:off x="1956319" y="1280478"/>
            <a:ext cx="1058998"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电源滤波器级</a:t>
            </a:r>
            <a:endParaRPr lang="en-GB" sz="1000" kern="0" dirty="0">
              <a:solidFill>
                <a:srgbClr val="000000"/>
              </a:solidFill>
            </a:endParaRPr>
          </a:p>
        </p:txBody>
      </p:sp>
      <p:sp>
        <p:nvSpPr>
          <p:cNvPr id="9" name="TextBox 18">
            <a:extLst>
              <a:ext uri="{FF2B5EF4-FFF2-40B4-BE49-F238E27FC236}">
                <a16:creationId xmlns:a16="http://schemas.microsoft.com/office/drawing/2014/main" id="{82D9206F-9556-4C91-B4EF-5319DE85496D}"/>
              </a:ext>
            </a:extLst>
          </p:cNvPr>
          <p:cNvSpPr txBox="1"/>
          <p:nvPr/>
        </p:nvSpPr>
        <p:spPr>
          <a:xfrm>
            <a:off x="3859082" y="764128"/>
            <a:ext cx="1252209" cy="606443"/>
          </a:xfrm>
          <a:prstGeom prst="rect">
            <a:avLst/>
          </a:prstGeom>
          <a:noFill/>
          <a:ln>
            <a:noFill/>
          </a:ln>
        </p:spPr>
        <p:txBody>
          <a:bodyPr wrap="squar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印刷电路板</a:t>
            </a:r>
            <a:endParaRPr lang="en-US" altLang="zh-CN" sz="1000" kern="0" dirty="0">
              <a:solidFill>
                <a:srgbClr val="000000"/>
              </a:solidFill>
            </a:endParaRPr>
          </a:p>
          <a:p>
            <a:pPr defTabSz="1433779" fontAlgn="auto">
              <a:spcBef>
                <a:spcPts val="0"/>
              </a:spcBef>
              <a:spcAft>
                <a:spcPts val="0"/>
              </a:spcAft>
              <a:defRPr/>
            </a:pPr>
            <a:r>
              <a:rPr lang="zh-CN" altLang="en-US" sz="1000" kern="0" dirty="0">
                <a:solidFill>
                  <a:srgbClr val="000000"/>
                </a:solidFill>
              </a:rPr>
              <a:t>带控制电子设备和驱动级</a:t>
            </a:r>
            <a:endParaRPr lang="en-GB" sz="1000" kern="0" dirty="0">
              <a:solidFill>
                <a:srgbClr val="000000"/>
              </a:solidFill>
            </a:endParaRPr>
          </a:p>
        </p:txBody>
      </p:sp>
      <p:sp>
        <p:nvSpPr>
          <p:cNvPr id="10" name="TextBox 19">
            <a:extLst>
              <a:ext uri="{FF2B5EF4-FFF2-40B4-BE49-F238E27FC236}">
                <a16:creationId xmlns:a16="http://schemas.microsoft.com/office/drawing/2014/main" id="{5966CA42-1311-4C29-8181-181866ED3770}"/>
              </a:ext>
            </a:extLst>
          </p:cNvPr>
          <p:cNvSpPr txBox="1"/>
          <p:nvPr/>
        </p:nvSpPr>
        <p:spPr>
          <a:xfrm>
            <a:off x="6699586" y="2245191"/>
            <a:ext cx="54603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外壳</a:t>
            </a:r>
            <a:endParaRPr lang="en-GB" sz="1000" kern="0" dirty="0">
              <a:solidFill>
                <a:srgbClr val="000000"/>
              </a:solidFill>
            </a:endParaRPr>
          </a:p>
        </p:txBody>
      </p:sp>
      <p:sp>
        <p:nvSpPr>
          <p:cNvPr id="11" name="TextBox 20">
            <a:extLst>
              <a:ext uri="{FF2B5EF4-FFF2-40B4-BE49-F238E27FC236}">
                <a16:creationId xmlns:a16="http://schemas.microsoft.com/office/drawing/2014/main" id="{4C08A736-003E-4A3A-8440-973D905F13B7}"/>
              </a:ext>
            </a:extLst>
          </p:cNvPr>
          <p:cNvSpPr txBox="1"/>
          <p:nvPr/>
        </p:nvSpPr>
        <p:spPr>
          <a:xfrm>
            <a:off x="4573351" y="593084"/>
            <a:ext cx="2126235" cy="298666"/>
          </a:xfrm>
          <a:prstGeom prst="rect">
            <a:avLst/>
          </a:prstGeom>
          <a:noFill/>
          <a:ln>
            <a:noFill/>
          </a:ln>
        </p:spPr>
        <p:txBody>
          <a:bodyPr wrap="squar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基板（驱动）</a:t>
            </a:r>
            <a:endParaRPr lang="en-GB" sz="1000" kern="0" dirty="0">
              <a:solidFill>
                <a:srgbClr val="000000"/>
              </a:solidFill>
            </a:endParaRPr>
          </a:p>
        </p:txBody>
      </p:sp>
      <p:sp>
        <p:nvSpPr>
          <p:cNvPr id="12" name="TextBox 21">
            <a:extLst>
              <a:ext uri="{FF2B5EF4-FFF2-40B4-BE49-F238E27FC236}">
                <a16:creationId xmlns:a16="http://schemas.microsoft.com/office/drawing/2014/main" id="{207DFF93-2285-44E7-9B5E-EE9626B61DAA}"/>
              </a:ext>
            </a:extLst>
          </p:cNvPr>
          <p:cNvSpPr txBox="1"/>
          <p:nvPr/>
        </p:nvSpPr>
        <p:spPr>
          <a:xfrm>
            <a:off x="2993847" y="990861"/>
            <a:ext cx="1058998"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基板（控制）</a:t>
            </a:r>
            <a:endParaRPr lang="en-GB" sz="1000" kern="0" dirty="0">
              <a:solidFill>
                <a:srgbClr val="000000"/>
              </a:solidFill>
            </a:endParaRPr>
          </a:p>
        </p:txBody>
      </p:sp>
      <p:sp>
        <p:nvSpPr>
          <p:cNvPr id="13" name="TextBox 22">
            <a:extLst>
              <a:ext uri="{FF2B5EF4-FFF2-40B4-BE49-F238E27FC236}">
                <a16:creationId xmlns:a16="http://schemas.microsoft.com/office/drawing/2014/main" id="{B081B216-E823-4C01-AFA8-C54FE22F4E57}"/>
              </a:ext>
            </a:extLst>
          </p:cNvPr>
          <p:cNvSpPr txBox="1"/>
          <p:nvPr/>
        </p:nvSpPr>
        <p:spPr>
          <a:xfrm>
            <a:off x="1270700" y="1470521"/>
            <a:ext cx="67427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连接器</a:t>
            </a:r>
            <a:endParaRPr lang="en-GB" sz="1000" kern="0" dirty="0">
              <a:solidFill>
                <a:srgbClr val="000000"/>
              </a:solidFill>
            </a:endParaRPr>
          </a:p>
        </p:txBody>
      </p:sp>
      <p:cxnSp>
        <p:nvCxnSpPr>
          <p:cNvPr id="14" name="Straight Arrow Connector 23">
            <a:extLst>
              <a:ext uri="{FF2B5EF4-FFF2-40B4-BE49-F238E27FC236}">
                <a16:creationId xmlns:a16="http://schemas.microsoft.com/office/drawing/2014/main" id="{0423F34A-3203-469D-BA10-FC8D9B79DC0B}"/>
              </a:ext>
            </a:extLst>
          </p:cNvPr>
          <p:cNvCxnSpPr>
            <a:stCxn id="7" idx="2"/>
          </p:cNvCxnSpPr>
          <p:nvPr/>
        </p:nvCxnSpPr>
        <p:spPr bwMode="auto">
          <a:xfrm flipH="1">
            <a:off x="724992" y="2041317"/>
            <a:ext cx="240014" cy="593021"/>
          </a:xfrm>
          <a:prstGeom prst="straightConnector1">
            <a:avLst/>
          </a:prstGeom>
          <a:noFill/>
          <a:ln w="12700" cap="flat" cmpd="sng" algn="ctr">
            <a:noFill/>
            <a:prstDash val="solid"/>
            <a:round/>
            <a:headEnd type="none" w="med" len="med"/>
            <a:tailEnd type="arrow"/>
          </a:ln>
          <a:effectLst/>
        </p:spPr>
      </p:cxnSp>
      <p:cxnSp>
        <p:nvCxnSpPr>
          <p:cNvPr id="15" name="Straight Arrow Connector 24">
            <a:extLst>
              <a:ext uri="{FF2B5EF4-FFF2-40B4-BE49-F238E27FC236}">
                <a16:creationId xmlns:a16="http://schemas.microsoft.com/office/drawing/2014/main" id="{147FFB71-8460-4B28-A7AF-06E0DE1ECA7B}"/>
              </a:ext>
            </a:extLst>
          </p:cNvPr>
          <p:cNvCxnSpPr/>
          <p:nvPr/>
        </p:nvCxnSpPr>
        <p:spPr bwMode="auto">
          <a:xfrm>
            <a:off x="2746524" y="1225886"/>
            <a:ext cx="0" cy="420799"/>
          </a:xfrm>
          <a:prstGeom prst="straightConnector1">
            <a:avLst/>
          </a:prstGeom>
          <a:noFill/>
          <a:ln w="12700" cap="flat" cmpd="sng" algn="ctr">
            <a:noFill/>
            <a:prstDash val="solid"/>
            <a:round/>
            <a:headEnd type="none" w="med" len="med"/>
            <a:tailEnd type="arrow"/>
          </a:ln>
          <a:effectLst/>
        </p:spPr>
      </p:cxnSp>
      <p:cxnSp>
        <p:nvCxnSpPr>
          <p:cNvPr id="16" name="Straight Arrow Connector 25">
            <a:extLst>
              <a:ext uri="{FF2B5EF4-FFF2-40B4-BE49-F238E27FC236}">
                <a16:creationId xmlns:a16="http://schemas.microsoft.com/office/drawing/2014/main" id="{641B9BF8-439F-4D89-917E-B125825E2377}"/>
              </a:ext>
            </a:extLst>
          </p:cNvPr>
          <p:cNvCxnSpPr/>
          <p:nvPr/>
        </p:nvCxnSpPr>
        <p:spPr bwMode="auto">
          <a:xfrm>
            <a:off x="4160354" y="955984"/>
            <a:ext cx="0" cy="182220"/>
          </a:xfrm>
          <a:prstGeom prst="straightConnector1">
            <a:avLst/>
          </a:prstGeom>
          <a:noFill/>
          <a:ln w="12700" cap="flat" cmpd="sng" algn="ctr">
            <a:noFill/>
            <a:prstDash val="solid"/>
            <a:round/>
            <a:headEnd type="none" w="med" len="med"/>
            <a:tailEnd type="arrow"/>
          </a:ln>
          <a:effectLst/>
        </p:spPr>
      </p:cxnSp>
      <p:cxnSp>
        <p:nvCxnSpPr>
          <p:cNvPr id="17" name="Straight Arrow Connector 26">
            <a:extLst>
              <a:ext uri="{FF2B5EF4-FFF2-40B4-BE49-F238E27FC236}">
                <a16:creationId xmlns:a16="http://schemas.microsoft.com/office/drawing/2014/main" id="{954B3114-0016-4D07-AB25-363F99A4C8D2}"/>
              </a:ext>
            </a:extLst>
          </p:cNvPr>
          <p:cNvCxnSpPr/>
          <p:nvPr/>
        </p:nvCxnSpPr>
        <p:spPr bwMode="auto">
          <a:xfrm>
            <a:off x="5605377" y="630877"/>
            <a:ext cx="0" cy="182220"/>
          </a:xfrm>
          <a:prstGeom prst="straightConnector1">
            <a:avLst/>
          </a:prstGeom>
          <a:noFill/>
          <a:ln w="12700" cap="flat" cmpd="sng" algn="ctr">
            <a:noFill/>
            <a:prstDash val="solid"/>
            <a:round/>
            <a:headEnd type="none" w="med" len="med"/>
            <a:tailEnd type="arrow"/>
          </a:ln>
          <a:effectLst/>
        </p:spPr>
      </p:cxnSp>
      <p:cxnSp>
        <p:nvCxnSpPr>
          <p:cNvPr id="18" name="Straight Arrow Connector 27">
            <a:extLst>
              <a:ext uri="{FF2B5EF4-FFF2-40B4-BE49-F238E27FC236}">
                <a16:creationId xmlns:a16="http://schemas.microsoft.com/office/drawing/2014/main" id="{67996536-DDE0-43C3-B724-FAC455A42727}"/>
              </a:ext>
            </a:extLst>
          </p:cNvPr>
          <p:cNvCxnSpPr/>
          <p:nvPr/>
        </p:nvCxnSpPr>
        <p:spPr bwMode="auto">
          <a:xfrm flipV="1">
            <a:off x="3937519" y="2177128"/>
            <a:ext cx="0" cy="189423"/>
          </a:xfrm>
          <a:prstGeom prst="straightConnector1">
            <a:avLst/>
          </a:prstGeom>
          <a:noFill/>
          <a:ln w="12700" cap="flat" cmpd="sng" algn="ctr">
            <a:noFill/>
            <a:prstDash val="solid"/>
            <a:round/>
            <a:headEnd type="none" w="med" len="med"/>
            <a:tailEnd type="arrow"/>
          </a:ln>
          <a:effectLst/>
        </p:spPr>
      </p:cxnSp>
      <p:cxnSp>
        <p:nvCxnSpPr>
          <p:cNvPr id="19" name="Straight Arrow Connector 28">
            <a:extLst>
              <a:ext uri="{FF2B5EF4-FFF2-40B4-BE49-F238E27FC236}">
                <a16:creationId xmlns:a16="http://schemas.microsoft.com/office/drawing/2014/main" id="{4B7B3B0C-8A6F-42E7-B01F-4D9DB4008A0B}"/>
              </a:ext>
            </a:extLst>
          </p:cNvPr>
          <p:cNvCxnSpPr/>
          <p:nvPr/>
        </p:nvCxnSpPr>
        <p:spPr bwMode="auto">
          <a:xfrm flipV="1">
            <a:off x="5433784" y="1527926"/>
            <a:ext cx="0" cy="189423"/>
          </a:xfrm>
          <a:prstGeom prst="straightConnector1">
            <a:avLst/>
          </a:prstGeom>
          <a:noFill/>
          <a:ln w="12700" cap="flat" cmpd="sng" algn="ctr">
            <a:noFill/>
            <a:prstDash val="solid"/>
            <a:round/>
            <a:headEnd type="none" w="med" len="med"/>
            <a:tailEnd type="arrow"/>
          </a:ln>
          <a:effectLst/>
        </p:spPr>
      </p:cxnSp>
      <p:cxnSp>
        <p:nvCxnSpPr>
          <p:cNvPr id="20" name="Straight Arrow Connector 29">
            <a:extLst>
              <a:ext uri="{FF2B5EF4-FFF2-40B4-BE49-F238E27FC236}">
                <a16:creationId xmlns:a16="http://schemas.microsoft.com/office/drawing/2014/main" id="{AAE3A4DD-617C-4A47-B848-6C94C05E7FAF}"/>
              </a:ext>
            </a:extLst>
          </p:cNvPr>
          <p:cNvCxnSpPr/>
          <p:nvPr/>
        </p:nvCxnSpPr>
        <p:spPr bwMode="auto">
          <a:xfrm flipV="1">
            <a:off x="2864294" y="2555973"/>
            <a:ext cx="0" cy="205058"/>
          </a:xfrm>
          <a:prstGeom prst="straightConnector1">
            <a:avLst/>
          </a:prstGeom>
          <a:noFill/>
          <a:ln w="12700" cap="flat" cmpd="sng" algn="ctr">
            <a:noFill/>
            <a:prstDash val="solid"/>
            <a:round/>
            <a:headEnd type="none" w="med" len="med"/>
            <a:tailEnd type="arrow"/>
          </a:ln>
          <a:effectLst/>
        </p:spPr>
      </p:cxnSp>
      <p:cxnSp>
        <p:nvCxnSpPr>
          <p:cNvPr id="21" name="Straight Arrow Connector 30">
            <a:extLst>
              <a:ext uri="{FF2B5EF4-FFF2-40B4-BE49-F238E27FC236}">
                <a16:creationId xmlns:a16="http://schemas.microsoft.com/office/drawing/2014/main" id="{EFC89566-E698-4231-B779-9A7846AB7FF1}"/>
              </a:ext>
            </a:extLst>
          </p:cNvPr>
          <p:cNvCxnSpPr/>
          <p:nvPr/>
        </p:nvCxnSpPr>
        <p:spPr bwMode="auto">
          <a:xfrm flipV="1">
            <a:off x="2568231" y="2366550"/>
            <a:ext cx="0" cy="394480"/>
          </a:xfrm>
          <a:prstGeom prst="straightConnector1">
            <a:avLst/>
          </a:prstGeom>
          <a:noFill/>
          <a:ln w="12700" cap="flat" cmpd="sng" algn="ctr">
            <a:noFill/>
            <a:prstDash val="solid"/>
            <a:round/>
            <a:headEnd type="none" w="med" len="med"/>
            <a:tailEnd type="arrow"/>
          </a:ln>
          <a:effectLst/>
        </p:spPr>
      </p:cxnSp>
      <p:cxnSp>
        <p:nvCxnSpPr>
          <p:cNvPr id="22" name="Gerade Verbindung 106">
            <a:extLst>
              <a:ext uri="{FF2B5EF4-FFF2-40B4-BE49-F238E27FC236}">
                <a16:creationId xmlns:a16="http://schemas.microsoft.com/office/drawing/2014/main" id="{049B5CE8-63E2-4C87-AC94-7656C46760C1}"/>
              </a:ext>
            </a:extLst>
          </p:cNvPr>
          <p:cNvCxnSpPr/>
          <p:nvPr/>
        </p:nvCxnSpPr>
        <p:spPr>
          <a:xfrm>
            <a:off x="2443256" y="1576593"/>
            <a:ext cx="303268" cy="303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107">
            <a:extLst>
              <a:ext uri="{FF2B5EF4-FFF2-40B4-BE49-F238E27FC236}">
                <a16:creationId xmlns:a16="http://schemas.microsoft.com/office/drawing/2014/main" id="{1987D232-057B-4333-88BB-D8FE40246F5C}"/>
              </a:ext>
            </a:extLst>
          </p:cNvPr>
          <p:cNvCxnSpPr/>
          <p:nvPr/>
        </p:nvCxnSpPr>
        <p:spPr>
          <a:xfrm>
            <a:off x="4962160" y="891750"/>
            <a:ext cx="303268" cy="303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108">
            <a:extLst>
              <a:ext uri="{FF2B5EF4-FFF2-40B4-BE49-F238E27FC236}">
                <a16:creationId xmlns:a16="http://schemas.microsoft.com/office/drawing/2014/main" id="{109E6210-F188-45FC-A159-9B0D6886206B}"/>
              </a:ext>
            </a:extLst>
          </p:cNvPr>
          <p:cNvCxnSpPr/>
          <p:nvPr/>
        </p:nvCxnSpPr>
        <p:spPr>
          <a:xfrm>
            <a:off x="4205353" y="1471550"/>
            <a:ext cx="188004" cy="1881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109">
            <a:extLst>
              <a:ext uri="{FF2B5EF4-FFF2-40B4-BE49-F238E27FC236}">
                <a16:creationId xmlns:a16="http://schemas.microsoft.com/office/drawing/2014/main" id="{08E4E91A-DC29-4D7A-A94F-89EE518B51D9}"/>
              </a:ext>
            </a:extLst>
          </p:cNvPr>
          <p:cNvCxnSpPr/>
          <p:nvPr/>
        </p:nvCxnSpPr>
        <p:spPr>
          <a:xfrm>
            <a:off x="1635299" y="1737692"/>
            <a:ext cx="601819" cy="602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674267CD-D90D-4279-B9CB-E27D1C979815}"/>
              </a:ext>
            </a:extLst>
          </p:cNvPr>
          <p:cNvSpPr txBox="1"/>
          <p:nvPr/>
        </p:nvSpPr>
        <p:spPr>
          <a:xfrm>
            <a:off x="4602529" y="2803521"/>
            <a:ext cx="1024182" cy="298666"/>
          </a:xfrm>
          <a:prstGeom prst="rect">
            <a:avLst/>
          </a:prstGeom>
          <a:noFill/>
          <a:ln>
            <a:noFill/>
          </a:ln>
        </p:spPr>
        <p:txBody>
          <a:bodyPr wrap="squar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导线导管</a:t>
            </a:r>
            <a:endParaRPr lang="en-GB" sz="1000" kern="0" dirty="0">
              <a:solidFill>
                <a:srgbClr val="000000"/>
              </a:solidFill>
            </a:endParaRPr>
          </a:p>
        </p:txBody>
      </p:sp>
      <p:sp>
        <p:nvSpPr>
          <p:cNvPr id="27" name="TextBox 19">
            <a:extLst>
              <a:ext uri="{FF2B5EF4-FFF2-40B4-BE49-F238E27FC236}">
                <a16:creationId xmlns:a16="http://schemas.microsoft.com/office/drawing/2014/main" id="{F51B47A6-86D7-47F3-9C0C-60B231883511}"/>
              </a:ext>
            </a:extLst>
          </p:cNvPr>
          <p:cNvSpPr txBox="1"/>
          <p:nvPr/>
        </p:nvSpPr>
        <p:spPr>
          <a:xfrm>
            <a:off x="3260715" y="3176548"/>
            <a:ext cx="67427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轴承板</a:t>
            </a:r>
            <a:endParaRPr lang="en-GB" sz="1000" kern="0" dirty="0">
              <a:solidFill>
                <a:srgbClr val="000000"/>
              </a:solidFill>
            </a:endParaRPr>
          </a:p>
        </p:txBody>
      </p:sp>
      <p:sp>
        <p:nvSpPr>
          <p:cNvPr id="28" name="TextBox 19">
            <a:extLst>
              <a:ext uri="{FF2B5EF4-FFF2-40B4-BE49-F238E27FC236}">
                <a16:creationId xmlns:a16="http://schemas.microsoft.com/office/drawing/2014/main" id="{024FA3F3-8A03-464D-AC2E-47739189A541}"/>
              </a:ext>
            </a:extLst>
          </p:cNvPr>
          <p:cNvSpPr txBox="1"/>
          <p:nvPr/>
        </p:nvSpPr>
        <p:spPr>
          <a:xfrm>
            <a:off x="2632458" y="3364106"/>
            <a:ext cx="930758"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传感器磁铁</a:t>
            </a:r>
            <a:endParaRPr lang="en-GB" sz="1000" kern="0" dirty="0">
              <a:solidFill>
                <a:srgbClr val="000000"/>
              </a:solidFill>
            </a:endParaRPr>
          </a:p>
        </p:txBody>
      </p:sp>
      <p:sp>
        <p:nvSpPr>
          <p:cNvPr id="29" name="TextBox 19">
            <a:extLst>
              <a:ext uri="{FF2B5EF4-FFF2-40B4-BE49-F238E27FC236}">
                <a16:creationId xmlns:a16="http://schemas.microsoft.com/office/drawing/2014/main" id="{A5ECE006-89CA-4AD5-A2DD-FBC38D438791}"/>
              </a:ext>
            </a:extLst>
          </p:cNvPr>
          <p:cNvSpPr txBox="1"/>
          <p:nvPr/>
        </p:nvSpPr>
        <p:spPr>
          <a:xfrm>
            <a:off x="7692422" y="2022475"/>
            <a:ext cx="54603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滑轮</a:t>
            </a:r>
            <a:endParaRPr lang="en-GB" sz="1000" kern="0" dirty="0">
              <a:solidFill>
                <a:srgbClr val="000000"/>
              </a:solidFill>
            </a:endParaRPr>
          </a:p>
        </p:txBody>
      </p:sp>
      <p:sp>
        <p:nvSpPr>
          <p:cNvPr id="30" name="TextBox 19">
            <a:extLst>
              <a:ext uri="{FF2B5EF4-FFF2-40B4-BE49-F238E27FC236}">
                <a16:creationId xmlns:a16="http://schemas.microsoft.com/office/drawing/2014/main" id="{1CBE8EAB-5008-48E4-9602-FBB276CF1C43}"/>
              </a:ext>
            </a:extLst>
          </p:cNvPr>
          <p:cNvSpPr txBox="1"/>
          <p:nvPr/>
        </p:nvSpPr>
        <p:spPr>
          <a:xfrm>
            <a:off x="5783663" y="2472128"/>
            <a:ext cx="546037" cy="298666"/>
          </a:xfrm>
          <a:prstGeom prst="rect">
            <a:avLst/>
          </a:prstGeom>
          <a:noFill/>
          <a:ln>
            <a:noFill/>
          </a:ln>
        </p:spPr>
        <p:txBody>
          <a:bodyPr wrap="none" lIns="143378" tIns="71689" rIns="143378" bIns="71689" rtlCol="0">
            <a:spAutoFit/>
          </a:bodyPr>
          <a:lstStyle/>
          <a:p>
            <a:pPr algn="l" rtl="0"/>
            <a:r>
              <a:rPr lang="zh-CN" altLang="en-US" sz="1000" b="0" i="0" dirty="0">
                <a:solidFill>
                  <a:srgbClr val="333333"/>
                </a:solidFill>
                <a:effectLst/>
                <a:latin typeface="Arial" panose="020B0604020202020204" pitchFamily="34" charset="0"/>
              </a:rPr>
              <a:t>定子</a:t>
            </a:r>
          </a:p>
        </p:txBody>
      </p:sp>
      <p:cxnSp>
        <p:nvCxnSpPr>
          <p:cNvPr id="31" name="Gerade Verbindung 116">
            <a:extLst>
              <a:ext uri="{FF2B5EF4-FFF2-40B4-BE49-F238E27FC236}">
                <a16:creationId xmlns:a16="http://schemas.microsoft.com/office/drawing/2014/main" id="{2003EBB9-B9A6-41FC-89F8-77C9F3825626}"/>
              </a:ext>
            </a:extLst>
          </p:cNvPr>
          <p:cNvCxnSpPr/>
          <p:nvPr/>
        </p:nvCxnSpPr>
        <p:spPr>
          <a:xfrm>
            <a:off x="3151764" y="3702633"/>
            <a:ext cx="303268" cy="303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117">
            <a:extLst>
              <a:ext uri="{FF2B5EF4-FFF2-40B4-BE49-F238E27FC236}">
                <a16:creationId xmlns:a16="http://schemas.microsoft.com/office/drawing/2014/main" id="{6B5CF893-474F-4C4D-9E30-DC366326DA93}"/>
              </a:ext>
            </a:extLst>
          </p:cNvPr>
          <p:cNvCxnSpPr/>
          <p:nvPr/>
        </p:nvCxnSpPr>
        <p:spPr>
          <a:xfrm>
            <a:off x="3712643" y="3401232"/>
            <a:ext cx="135353" cy="135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118">
            <a:extLst>
              <a:ext uri="{FF2B5EF4-FFF2-40B4-BE49-F238E27FC236}">
                <a16:creationId xmlns:a16="http://schemas.microsoft.com/office/drawing/2014/main" id="{2415D3DF-19AC-4E87-A367-72BFCE05012D}"/>
              </a:ext>
            </a:extLst>
          </p:cNvPr>
          <p:cNvCxnSpPr/>
          <p:nvPr/>
        </p:nvCxnSpPr>
        <p:spPr>
          <a:xfrm>
            <a:off x="6135281" y="2728457"/>
            <a:ext cx="303268" cy="303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119">
            <a:extLst>
              <a:ext uri="{FF2B5EF4-FFF2-40B4-BE49-F238E27FC236}">
                <a16:creationId xmlns:a16="http://schemas.microsoft.com/office/drawing/2014/main" id="{B00CCE55-346D-4999-8043-685C85891DD8}"/>
              </a:ext>
            </a:extLst>
          </p:cNvPr>
          <p:cNvCxnSpPr/>
          <p:nvPr/>
        </p:nvCxnSpPr>
        <p:spPr>
          <a:xfrm>
            <a:off x="7116565" y="2501520"/>
            <a:ext cx="188812" cy="1889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 Verbindung 120">
            <a:extLst>
              <a:ext uri="{FF2B5EF4-FFF2-40B4-BE49-F238E27FC236}">
                <a16:creationId xmlns:a16="http://schemas.microsoft.com/office/drawing/2014/main" id="{A5C8A5B3-4ECA-40F0-8FA2-F133292660E4}"/>
              </a:ext>
            </a:extLst>
          </p:cNvPr>
          <p:cNvCxnSpPr/>
          <p:nvPr/>
        </p:nvCxnSpPr>
        <p:spPr>
          <a:xfrm>
            <a:off x="8079755" y="2271971"/>
            <a:ext cx="422046" cy="422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9">
            <a:extLst>
              <a:ext uri="{FF2B5EF4-FFF2-40B4-BE49-F238E27FC236}">
                <a16:creationId xmlns:a16="http://schemas.microsoft.com/office/drawing/2014/main" id="{B0C877C3-9CB0-4890-959F-C388F1BB6583}"/>
              </a:ext>
            </a:extLst>
          </p:cNvPr>
          <p:cNvSpPr txBox="1"/>
          <p:nvPr/>
        </p:nvSpPr>
        <p:spPr>
          <a:xfrm>
            <a:off x="4048094" y="2981525"/>
            <a:ext cx="546037" cy="298666"/>
          </a:xfrm>
          <a:prstGeom prst="rect">
            <a:avLst/>
          </a:prstGeom>
          <a:noFill/>
          <a:ln>
            <a:noFill/>
          </a:ln>
        </p:spPr>
        <p:txBody>
          <a:bodyPr wrap="none" lIns="143378" tIns="71689" rIns="143378" bIns="71689" rtlCol="0">
            <a:spAutoFit/>
          </a:bodyPr>
          <a:lstStyle/>
          <a:p>
            <a:pPr defTabSz="1433779" fontAlgn="auto">
              <a:spcBef>
                <a:spcPts val="0"/>
              </a:spcBef>
              <a:spcAft>
                <a:spcPts val="0"/>
              </a:spcAft>
              <a:defRPr/>
            </a:pPr>
            <a:r>
              <a:rPr lang="zh-CN" altLang="en-US" sz="1000" kern="0" dirty="0">
                <a:solidFill>
                  <a:srgbClr val="000000"/>
                </a:solidFill>
              </a:rPr>
              <a:t>转子</a:t>
            </a:r>
            <a:endParaRPr lang="en-GB" sz="1000" kern="0" dirty="0">
              <a:solidFill>
                <a:srgbClr val="000000"/>
              </a:solidFill>
            </a:endParaRPr>
          </a:p>
        </p:txBody>
      </p:sp>
      <p:cxnSp>
        <p:nvCxnSpPr>
          <p:cNvPr id="37" name="Gerade Verbindung 122">
            <a:extLst>
              <a:ext uri="{FF2B5EF4-FFF2-40B4-BE49-F238E27FC236}">
                <a16:creationId xmlns:a16="http://schemas.microsoft.com/office/drawing/2014/main" id="{1A826C77-3AA6-428E-87B7-38DB221D9096}"/>
              </a:ext>
            </a:extLst>
          </p:cNvPr>
          <p:cNvCxnSpPr/>
          <p:nvPr/>
        </p:nvCxnSpPr>
        <p:spPr>
          <a:xfrm>
            <a:off x="4962160" y="3037502"/>
            <a:ext cx="188812" cy="1889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123">
            <a:extLst>
              <a:ext uri="{FF2B5EF4-FFF2-40B4-BE49-F238E27FC236}">
                <a16:creationId xmlns:a16="http://schemas.microsoft.com/office/drawing/2014/main" id="{AD81F012-610B-4C33-82E8-BAC6D643027D}"/>
              </a:ext>
            </a:extLst>
          </p:cNvPr>
          <p:cNvCxnSpPr/>
          <p:nvPr/>
        </p:nvCxnSpPr>
        <p:spPr>
          <a:xfrm>
            <a:off x="738640" y="2169367"/>
            <a:ext cx="73552" cy="73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124">
            <a:extLst>
              <a:ext uri="{FF2B5EF4-FFF2-40B4-BE49-F238E27FC236}">
                <a16:creationId xmlns:a16="http://schemas.microsoft.com/office/drawing/2014/main" id="{3F80FFF1-81D9-447B-994D-7AEFBD28C81B}"/>
              </a:ext>
            </a:extLst>
          </p:cNvPr>
          <p:cNvCxnSpPr/>
          <p:nvPr/>
        </p:nvCxnSpPr>
        <p:spPr>
          <a:xfrm>
            <a:off x="3374556" y="1379265"/>
            <a:ext cx="303268" cy="303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125">
            <a:extLst>
              <a:ext uri="{FF2B5EF4-FFF2-40B4-BE49-F238E27FC236}">
                <a16:creationId xmlns:a16="http://schemas.microsoft.com/office/drawing/2014/main" id="{24F1E508-8DF7-4EFF-A5F7-A01A8358D46D}"/>
              </a:ext>
            </a:extLst>
          </p:cNvPr>
          <p:cNvCxnSpPr/>
          <p:nvPr/>
        </p:nvCxnSpPr>
        <p:spPr>
          <a:xfrm>
            <a:off x="4413562" y="3235779"/>
            <a:ext cx="303268" cy="303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85813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sz="2000" dirty="0"/>
              <a:t>Gen C Radial EPP (RD-EPS)</a:t>
            </a:r>
            <a:r>
              <a:rPr lang="zh-CN" altLang="en-US" sz="2000" dirty="0"/>
              <a:t>部件布局</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4" name="Groupe 27">
            <a:extLst>
              <a:ext uri="{FF2B5EF4-FFF2-40B4-BE49-F238E27FC236}">
                <a16:creationId xmlns:a16="http://schemas.microsoft.com/office/drawing/2014/main" id="{FA976F11-86B2-4E39-AD99-3990150F9983}"/>
              </a:ext>
            </a:extLst>
          </p:cNvPr>
          <p:cNvGrpSpPr/>
          <p:nvPr/>
        </p:nvGrpSpPr>
        <p:grpSpPr>
          <a:xfrm>
            <a:off x="5949172" y="911437"/>
            <a:ext cx="3134481" cy="3458323"/>
            <a:chOff x="5897376" y="934029"/>
            <a:chExt cx="3134481" cy="3458323"/>
          </a:xfrm>
        </p:grpSpPr>
        <p:sp>
          <p:nvSpPr>
            <p:cNvPr id="5" name="TextBox 4">
              <a:extLst>
                <a:ext uri="{FF2B5EF4-FFF2-40B4-BE49-F238E27FC236}">
                  <a16:creationId xmlns:a16="http://schemas.microsoft.com/office/drawing/2014/main" id="{293CDD4C-1D1E-44C0-AF38-8396F22C4BB7}"/>
                </a:ext>
              </a:extLst>
            </p:cNvPr>
            <p:cNvSpPr txBox="1"/>
            <p:nvPr/>
          </p:nvSpPr>
          <p:spPr>
            <a:xfrm>
              <a:off x="6568047" y="934029"/>
              <a:ext cx="1031051" cy="2616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rPr>
                <a:t>电源滤波器级</a:t>
              </a:r>
              <a:endParaRPr kumimoji="0" lang="en-GB" sz="1100" b="0" i="0" u="none" strike="noStrike" kern="0" cap="none" spc="0" normalizeH="0" baseline="0" noProof="0" dirty="0">
                <a:ln>
                  <a:noFill/>
                </a:ln>
                <a:solidFill>
                  <a:srgbClr val="000000"/>
                </a:solidFill>
                <a:effectLst/>
                <a:uLnTx/>
                <a:uFillTx/>
              </a:endParaRPr>
            </a:p>
          </p:txBody>
        </p:sp>
        <p:sp>
          <p:nvSpPr>
            <p:cNvPr id="7" name="TextBox 6">
              <a:extLst>
                <a:ext uri="{FF2B5EF4-FFF2-40B4-BE49-F238E27FC236}">
                  <a16:creationId xmlns:a16="http://schemas.microsoft.com/office/drawing/2014/main" id="{D9B0E58F-8344-4928-AF2B-1851DB120C37}"/>
                </a:ext>
              </a:extLst>
            </p:cNvPr>
            <p:cNvSpPr txBox="1"/>
            <p:nvPr/>
          </p:nvSpPr>
          <p:spPr>
            <a:xfrm>
              <a:off x="7028795" y="4130742"/>
              <a:ext cx="466794" cy="261610"/>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rPr>
                <a:t>基板</a:t>
              </a:r>
              <a:endParaRPr kumimoji="0" lang="en-GB" sz="1100" b="0" i="0" u="none" strike="noStrike" kern="0" cap="none" spc="0" normalizeH="0" baseline="0" noProof="0" dirty="0">
                <a:ln>
                  <a:noFill/>
                </a:ln>
                <a:solidFill>
                  <a:srgbClr val="000000"/>
                </a:solidFill>
                <a:effectLst/>
                <a:uLnTx/>
                <a:uFillTx/>
              </a:endParaRPr>
            </a:p>
          </p:txBody>
        </p:sp>
        <p:pic>
          <p:nvPicPr>
            <p:cNvPr id="8" name="Picture 3" descr="C:\Users\shahsm\AppData\Local\Temp\wz38cf\Radial Dv 4.jpg">
              <a:extLst>
                <a:ext uri="{FF2B5EF4-FFF2-40B4-BE49-F238E27FC236}">
                  <a16:creationId xmlns:a16="http://schemas.microsoft.com/office/drawing/2014/main" id="{2BAFDF9A-24D4-4E0D-83E1-C41C94BB436F}"/>
                </a:ext>
              </a:extLst>
            </p:cNvPr>
            <p:cNvPicPr>
              <a:picLocks noChangeAspect="1" noChangeArrowheads="1"/>
            </p:cNvPicPr>
            <p:nvPr/>
          </p:nvPicPr>
          <p:blipFill>
            <a:blip r:embed="rId2" cstate="print"/>
            <a:srcRect/>
            <a:stretch>
              <a:fillRect/>
            </a:stretch>
          </p:blipFill>
          <p:spPr bwMode="auto">
            <a:xfrm>
              <a:off x="5897376" y="1369607"/>
              <a:ext cx="3134481" cy="2622267"/>
            </a:xfrm>
            <a:prstGeom prst="rect">
              <a:avLst/>
            </a:prstGeom>
            <a:noFill/>
          </p:spPr>
        </p:pic>
        <p:cxnSp>
          <p:nvCxnSpPr>
            <p:cNvPr id="9" name="Straight Arrow Connector 8">
              <a:extLst>
                <a:ext uri="{FF2B5EF4-FFF2-40B4-BE49-F238E27FC236}">
                  <a16:creationId xmlns:a16="http://schemas.microsoft.com/office/drawing/2014/main" id="{C45F7DC0-5892-48BB-B799-0D345B3D27E6}"/>
                </a:ext>
              </a:extLst>
            </p:cNvPr>
            <p:cNvCxnSpPr>
              <a:stCxn id="7" idx="0"/>
            </p:cNvCxnSpPr>
            <p:nvPr/>
          </p:nvCxnSpPr>
          <p:spPr bwMode="auto">
            <a:xfrm flipV="1">
              <a:off x="7262192" y="2982584"/>
              <a:ext cx="165152" cy="1148158"/>
            </a:xfrm>
            <a:prstGeom prst="straightConnector1">
              <a:avLst/>
            </a:prstGeom>
            <a:noFill/>
            <a:ln w="12700" cap="flat" cmpd="sng" algn="ctr">
              <a:solidFill>
                <a:schemeClr val="tx1"/>
              </a:solidFill>
              <a:prstDash val="solid"/>
              <a:round/>
              <a:headEnd type="none" w="med" len="med"/>
              <a:tailEnd type="arrow"/>
            </a:ln>
            <a:effectLst/>
          </p:spPr>
        </p:cxnSp>
        <p:cxnSp>
          <p:nvCxnSpPr>
            <p:cNvPr id="10" name="Straight Arrow Connector 9">
              <a:extLst>
                <a:ext uri="{FF2B5EF4-FFF2-40B4-BE49-F238E27FC236}">
                  <a16:creationId xmlns:a16="http://schemas.microsoft.com/office/drawing/2014/main" id="{BA43E3D4-900C-46F5-8746-DD11CAD4C625}"/>
                </a:ext>
              </a:extLst>
            </p:cNvPr>
            <p:cNvCxnSpPr/>
            <p:nvPr/>
          </p:nvCxnSpPr>
          <p:spPr bwMode="auto">
            <a:xfrm flipH="1">
              <a:off x="7372710" y="1139652"/>
              <a:ext cx="4667" cy="669739"/>
            </a:xfrm>
            <a:prstGeom prst="straightConnector1">
              <a:avLst/>
            </a:prstGeom>
            <a:noFill/>
            <a:ln w="12700" cap="flat" cmpd="sng" algn="ctr">
              <a:solidFill>
                <a:schemeClr val="tx1"/>
              </a:solidFill>
              <a:prstDash val="solid"/>
              <a:round/>
              <a:headEnd type="none" w="med" len="med"/>
              <a:tailEnd type="arrow"/>
            </a:ln>
            <a:effectLst/>
          </p:spPr>
        </p:cxnSp>
      </p:grpSp>
      <p:grpSp>
        <p:nvGrpSpPr>
          <p:cNvPr id="11" name="Groupe 26">
            <a:extLst>
              <a:ext uri="{FF2B5EF4-FFF2-40B4-BE49-F238E27FC236}">
                <a16:creationId xmlns:a16="http://schemas.microsoft.com/office/drawing/2014/main" id="{5FFE1EC1-DE87-44A4-98F6-D65BA4B54B8F}"/>
              </a:ext>
            </a:extLst>
          </p:cNvPr>
          <p:cNvGrpSpPr/>
          <p:nvPr/>
        </p:nvGrpSpPr>
        <p:grpSpPr>
          <a:xfrm>
            <a:off x="317699" y="708634"/>
            <a:ext cx="5970956" cy="2980959"/>
            <a:chOff x="931652" y="902752"/>
            <a:chExt cx="6171796" cy="3166760"/>
          </a:xfrm>
        </p:grpSpPr>
        <p:sp>
          <p:nvSpPr>
            <p:cNvPr id="12" name="TextBox 11">
              <a:extLst>
                <a:ext uri="{FF2B5EF4-FFF2-40B4-BE49-F238E27FC236}">
                  <a16:creationId xmlns:a16="http://schemas.microsoft.com/office/drawing/2014/main" id="{EC9E2A66-5264-40E3-83D4-4781073FC3B6}"/>
                </a:ext>
              </a:extLst>
            </p:cNvPr>
            <p:cNvSpPr txBox="1"/>
            <p:nvPr/>
          </p:nvSpPr>
          <p:spPr>
            <a:xfrm>
              <a:off x="2020590" y="902752"/>
              <a:ext cx="1980157" cy="457744"/>
            </a:xfrm>
            <a:prstGeom prst="rect">
              <a:avLst/>
            </a:prstGeom>
            <a:noFill/>
            <a:ln>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rPr>
                <a:t>带控制电子器件和驱动级的</a:t>
              </a:r>
              <a:r>
                <a:rPr kumimoji="0" lang="en-US" altLang="zh-CN" sz="1100" b="0" i="0" u="none" strike="noStrike" kern="0" cap="none" spc="0" normalizeH="0" baseline="0" noProof="0" dirty="0">
                  <a:ln>
                    <a:noFill/>
                  </a:ln>
                  <a:solidFill>
                    <a:srgbClr val="000000"/>
                  </a:solidFill>
                  <a:effectLst/>
                  <a:uLnTx/>
                  <a:uFillTx/>
                </a:rPr>
                <a:t>PCB</a:t>
              </a:r>
              <a:endParaRPr kumimoji="0" lang="en-GB" sz="1100" b="0" i="0" u="none" strike="noStrike" kern="0" cap="none" spc="0" normalizeH="0" baseline="0" noProof="0" dirty="0">
                <a:ln>
                  <a:noFill/>
                </a:ln>
                <a:solidFill>
                  <a:srgbClr val="000000"/>
                </a:solidFill>
                <a:effectLst/>
                <a:uLnTx/>
                <a:uFillTx/>
              </a:endParaRPr>
            </a:p>
          </p:txBody>
        </p:sp>
        <p:sp>
          <p:nvSpPr>
            <p:cNvPr id="13" name="TextBox 12">
              <a:extLst>
                <a:ext uri="{FF2B5EF4-FFF2-40B4-BE49-F238E27FC236}">
                  <a16:creationId xmlns:a16="http://schemas.microsoft.com/office/drawing/2014/main" id="{43DEB8F6-C94D-418A-86A3-A1E31AC58C28}"/>
                </a:ext>
              </a:extLst>
            </p:cNvPr>
            <p:cNvSpPr txBox="1"/>
            <p:nvPr/>
          </p:nvSpPr>
          <p:spPr>
            <a:xfrm>
              <a:off x="5920971" y="2011473"/>
              <a:ext cx="628305" cy="277916"/>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rPr>
                <a:t>发动机</a:t>
              </a:r>
              <a:endParaRPr kumimoji="0" lang="en-GB" sz="1100" b="0" i="0" u="none" strike="noStrike" kern="0" cap="none" spc="0" normalizeH="0" baseline="0" noProof="0" dirty="0">
                <a:ln>
                  <a:noFill/>
                </a:ln>
                <a:solidFill>
                  <a:srgbClr val="000000"/>
                </a:solidFill>
                <a:effectLst/>
                <a:uLnTx/>
                <a:uFillTx/>
              </a:endParaRPr>
            </a:p>
          </p:txBody>
        </p:sp>
        <p:pic>
          <p:nvPicPr>
            <p:cNvPr id="14" name="Picture 2" descr="C:\Users\shahsm\AppData\Local\Temp\wz2fea\Radial Dv exp.jpg">
              <a:extLst>
                <a:ext uri="{FF2B5EF4-FFF2-40B4-BE49-F238E27FC236}">
                  <a16:creationId xmlns:a16="http://schemas.microsoft.com/office/drawing/2014/main" id="{9ED07D6C-E1BA-4785-AB80-6E835CEA74B2}"/>
                </a:ext>
              </a:extLst>
            </p:cNvPr>
            <p:cNvPicPr>
              <a:picLocks noChangeAspect="1" noChangeArrowheads="1"/>
            </p:cNvPicPr>
            <p:nvPr/>
          </p:nvPicPr>
          <p:blipFill>
            <a:blip r:embed="rId3" cstate="print"/>
            <a:srcRect/>
            <a:stretch>
              <a:fillRect/>
            </a:stretch>
          </p:blipFill>
          <p:spPr bwMode="auto">
            <a:xfrm>
              <a:off x="1009290" y="1428789"/>
              <a:ext cx="4623845" cy="2640723"/>
            </a:xfrm>
            <a:prstGeom prst="rect">
              <a:avLst/>
            </a:prstGeom>
            <a:noFill/>
          </p:spPr>
        </p:pic>
        <p:cxnSp>
          <p:nvCxnSpPr>
            <p:cNvPr id="15" name="Straight Arrow Connector 14">
              <a:extLst>
                <a:ext uri="{FF2B5EF4-FFF2-40B4-BE49-F238E27FC236}">
                  <a16:creationId xmlns:a16="http://schemas.microsoft.com/office/drawing/2014/main" id="{6A195272-6C75-490A-A4F6-5E8E48BFE913}"/>
                </a:ext>
              </a:extLst>
            </p:cNvPr>
            <p:cNvCxnSpPr>
              <a:stCxn id="13" idx="1"/>
            </p:cNvCxnSpPr>
            <p:nvPr/>
          </p:nvCxnSpPr>
          <p:spPr bwMode="auto">
            <a:xfrm flipH="1">
              <a:off x="5050467" y="2150431"/>
              <a:ext cx="870505" cy="7981"/>
            </a:xfrm>
            <a:prstGeom prst="straightConnector1">
              <a:avLst/>
            </a:prstGeom>
            <a:noFill/>
            <a:ln w="12700" cap="flat" cmpd="sng" algn="ctr">
              <a:solidFill>
                <a:schemeClr val="tx1"/>
              </a:solidFill>
              <a:prstDash val="solid"/>
              <a:round/>
              <a:headEnd type="none" w="med" len="med"/>
              <a:tailEnd type="arrow"/>
            </a:ln>
            <a:effectLst/>
          </p:spPr>
        </p:cxnSp>
        <p:cxnSp>
          <p:nvCxnSpPr>
            <p:cNvPr id="16" name="Straight Arrow Connector 15">
              <a:extLst>
                <a:ext uri="{FF2B5EF4-FFF2-40B4-BE49-F238E27FC236}">
                  <a16:creationId xmlns:a16="http://schemas.microsoft.com/office/drawing/2014/main" id="{9C940F4C-2C0A-4890-A15C-6BCC2B5373B6}"/>
                </a:ext>
              </a:extLst>
            </p:cNvPr>
            <p:cNvCxnSpPr/>
            <p:nvPr/>
          </p:nvCxnSpPr>
          <p:spPr bwMode="auto">
            <a:xfrm>
              <a:off x="2987914" y="1220814"/>
              <a:ext cx="5452" cy="868935"/>
            </a:xfrm>
            <a:prstGeom prst="straightConnector1">
              <a:avLst/>
            </a:prstGeom>
            <a:noFill/>
            <a:ln w="12700" cap="flat" cmpd="sng" algn="ctr">
              <a:solidFill>
                <a:schemeClr val="tx1"/>
              </a:solidFill>
              <a:prstDash val="solid"/>
              <a:round/>
              <a:headEnd type="none" w="med" len="med"/>
              <a:tailEnd type="arrow"/>
            </a:ln>
            <a:effectLst/>
          </p:spPr>
        </p:cxnSp>
        <p:sp>
          <p:nvSpPr>
            <p:cNvPr id="17" name="TextBox 26">
              <a:extLst>
                <a:ext uri="{FF2B5EF4-FFF2-40B4-BE49-F238E27FC236}">
                  <a16:creationId xmlns:a16="http://schemas.microsoft.com/office/drawing/2014/main" id="{10A9AC26-3910-47A3-A409-992D293871C4}"/>
                </a:ext>
              </a:extLst>
            </p:cNvPr>
            <p:cNvSpPr txBox="1"/>
            <p:nvPr/>
          </p:nvSpPr>
          <p:spPr>
            <a:xfrm>
              <a:off x="931652" y="1376414"/>
              <a:ext cx="992039" cy="277916"/>
            </a:xfrm>
            <a:prstGeom prst="rect">
              <a:avLst/>
            </a:prstGeom>
            <a:noFill/>
            <a:ln>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noProof="0" dirty="0">
                  <a:ln>
                    <a:noFill/>
                  </a:ln>
                  <a:solidFill>
                    <a:srgbClr val="000000"/>
                  </a:solidFill>
                  <a:effectLst/>
                  <a:uLnTx/>
                  <a:uFillTx/>
                </a:rPr>
                <a:t>ECU </a:t>
              </a:r>
              <a:r>
                <a:rPr lang="zh-CN" altLang="en-US" sz="1100" kern="0" dirty="0">
                  <a:solidFill>
                    <a:srgbClr val="000000"/>
                  </a:solidFill>
                </a:rPr>
                <a:t>盖子</a:t>
              </a:r>
              <a:endParaRPr kumimoji="0" lang="en-GB" sz="1100" b="0" i="0" u="none" strike="noStrike" kern="0" cap="none" spc="0" normalizeH="0" baseline="0" noProof="0" dirty="0">
                <a:ln>
                  <a:noFill/>
                </a:ln>
                <a:solidFill>
                  <a:srgbClr val="000000"/>
                </a:solidFill>
                <a:effectLst/>
                <a:uLnTx/>
                <a:uFillTx/>
              </a:endParaRPr>
            </a:p>
          </p:txBody>
        </p:sp>
        <p:cxnSp>
          <p:nvCxnSpPr>
            <p:cNvPr id="18" name="Straight Arrow Connector 17">
              <a:extLst>
                <a:ext uri="{FF2B5EF4-FFF2-40B4-BE49-F238E27FC236}">
                  <a16:creationId xmlns:a16="http://schemas.microsoft.com/office/drawing/2014/main" id="{D49CDAB4-FF24-4122-A1E6-D02CF79576C9}"/>
                </a:ext>
              </a:extLst>
            </p:cNvPr>
            <p:cNvCxnSpPr>
              <a:stCxn id="17" idx="2"/>
            </p:cNvCxnSpPr>
            <p:nvPr/>
          </p:nvCxnSpPr>
          <p:spPr bwMode="auto">
            <a:xfrm flipH="1">
              <a:off x="1421198" y="1654330"/>
              <a:ext cx="6474" cy="645715"/>
            </a:xfrm>
            <a:prstGeom prst="straightConnector1">
              <a:avLst/>
            </a:prstGeom>
            <a:noFill/>
            <a:ln w="12700" cap="flat" cmpd="sng" algn="ctr">
              <a:solidFill>
                <a:schemeClr val="tx1"/>
              </a:solidFill>
              <a:prstDash val="solid"/>
              <a:round/>
              <a:headEnd type="none" w="med" len="med"/>
              <a:tailEnd type="arrow"/>
            </a:ln>
            <a:effectLst/>
          </p:spPr>
        </p:cxnSp>
        <p:cxnSp>
          <p:nvCxnSpPr>
            <p:cNvPr id="19" name="Straight Arrow Connector 18">
              <a:extLst>
                <a:ext uri="{FF2B5EF4-FFF2-40B4-BE49-F238E27FC236}">
                  <a16:creationId xmlns:a16="http://schemas.microsoft.com/office/drawing/2014/main" id="{22C1AF61-128A-4842-A809-FBE4D78885F3}"/>
                </a:ext>
              </a:extLst>
            </p:cNvPr>
            <p:cNvCxnSpPr>
              <a:stCxn id="20" idx="1"/>
            </p:cNvCxnSpPr>
            <p:nvPr/>
          </p:nvCxnSpPr>
          <p:spPr bwMode="auto">
            <a:xfrm flipH="1">
              <a:off x="4093536" y="1475074"/>
              <a:ext cx="1221762" cy="619542"/>
            </a:xfrm>
            <a:prstGeom prst="straightConnector1">
              <a:avLst/>
            </a:prstGeom>
            <a:noFill/>
            <a:ln w="12700" cap="flat" cmpd="sng" algn="ctr">
              <a:solidFill>
                <a:schemeClr val="tx1"/>
              </a:solidFill>
              <a:prstDash val="solid"/>
              <a:round/>
              <a:headEnd type="none" w="med" len="med"/>
              <a:tailEnd type="arrow"/>
            </a:ln>
            <a:effectLst/>
          </p:spPr>
        </p:cxnSp>
        <p:sp>
          <p:nvSpPr>
            <p:cNvPr id="20" name="TextBox 19">
              <a:extLst>
                <a:ext uri="{FF2B5EF4-FFF2-40B4-BE49-F238E27FC236}">
                  <a16:creationId xmlns:a16="http://schemas.microsoft.com/office/drawing/2014/main" id="{9B57F913-453A-41F5-A56A-B6A8FF7912DC}"/>
                </a:ext>
              </a:extLst>
            </p:cNvPr>
            <p:cNvSpPr txBox="1"/>
            <p:nvPr/>
          </p:nvSpPr>
          <p:spPr>
            <a:xfrm>
              <a:off x="5315298" y="1336116"/>
              <a:ext cx="1788150" cy="277916"/>
            </a:xfrm>
            <a:prstGeom prst="rect">
              <a:avLst/>
            </a:prstGeom>
            <a:noFill/>
            <a:ln>
              <a:solidFill>
                <a:schemeClr val="tx1"/>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rPr>
                <a:t>TAS、POWER</a:t>
              </a:r>
              <a:r>
                <a:rPr kumimoji="0" lang="zh-CN" altLang="en-US" sz="1100" b="0" i="0" u="none" strike="noStrike" kern="0" cap="none" spc="0" normalizeH="0" baseline="0" noProof="0" dirty="0">
                  <a:ln>
                    <a:noFill/>
                  </a:ln>
                  <a:solidFill>
                    <a:srgbClr val="000000"/>
                  </a:solidFill>
                  <a:effectLst/>
                  <a:uLnTx/>
                  <a:uFillTx/>
                </a:rPr>
                <a:t>和</a:t>
              </a:r>
              <a:r>
                <a:rPr kumimoji="0" lang="en-GB" sz="1100" b="0" i="0" u="none" strike="noStrike" kern="0" cap="none" spc="0" normalizeH="0" baseline="0" noProof="0" dirty="0">
                  <a:ln>
                    <a:noFill/>
                  </a:ln>
                  <a:solidFill>
                    <a:srgbClr val="000000"/>
                  </a:solidFill>
                  <a:effectLst/>
                  <a:uLnTx/>
                  <a:uFillTx/>
                </a:rPr>
                <a:t>CAN</a:t>
              </a:r>
              <a:r>
                <a:rPr kumimoji="0" lang="zh-CN" altLang="en-US" sz="1100" b="0" i="0" u="none" strike="noStrike" kern="0" cap="none" spc="0" normalizeH="0" baseline="0" noProof="0" dirty="0">
                  <a:ln>
                    <a:noFill/>
                  </a:ln>
                  <a:solidFill>
                    <a:srgbClr val="000000"/>
                  </a:solidFill>
                  <a:effectLst/>
                  <a:uLnTx/>
                  <a:uFillTx/>
                </a:rPr>
                <a:t>接头</a:t>
              </a:r>
              <a:endParaRPr kumimoji="0" lang="en-GB" sz="1100" b="0" i="0" u="none" strike="noStrike" kern="0" cap="none" spc="0" normalizeH="0" baseline="0" noProof="0" dirty="0">
                <a:ln>
                  <a:noFill/>
                </a:ln>
                <a:solidFill>
                  <a:srgbClr val="000000"/>
                </a:solidFill>
                <a:effectLst/>
                <a:uLnTx/>
                <a:uFillTx/>
              </a:endParaRPr>
            </a:p>
          </p:txBody>
        </p:sp>
        <p:cxnSp>
          <p:nvCxnSpPr>
            <p:cNvPr id="21" name="Straight Arrow Connector 20">
              <a:extLst>
                <a:ext uri="{FF2B5EF4-FFF2-40B4-BE49-F238E27FC236}">
                  <a16:creationId xmlns:a16="http://schemas.microsoft.com/office/drawing/2014/main" id="{52FD3B98-9BD9-4E37-A84A-2F5C7468E2D0}"/>
                </a:ext>
              </a:extLst>
            </p:cNvPr>
            <p:cNvCxnSpPr>
              <a:stCxn id="20" idx="1"/>
            </p:cNvCxnSpPr>
            <p:nvPr/>
          </p:nvCxnSpPr>
          <p:spPr bwMode="auto">
            <a:xfrm flipH="1">
              <a:off x="3902150" y="1475074"/>
              <a:ext cx="1413148" cy="268667"/>
            </a:xfrm>
            <a:prstGeom prst="straightConnector1">
              <a:avLst/>
            </a:prstGeom>
            <a:noFill/>
            <a:ln w="12700" cap="flat" cmpd="sng" algn="ctr">
              <a:solidFill>
                <a:schemeClr val="tx1"/>
              </a:solidFill>
              <a:prstDash val="solid"/>
              <a:round/>
              <a:headEnd type="none" w="med" len="med"/>
              <a:tailEnd type="arrow"/>
            </a:ln>
            <a:effectLst/>
          </p:spPr>
        </p:cxnSp>
      </p:grpSp>
      <p:pic>
        <p:nvPicPr>
          <p:cNvPr id="22" name="Picture 21">
            <a:extLst>
              <a:ext uri="{FF2B5EF4-FFF2-40B4-BE49-F238E27FC236}">
                <a16:creationId xmlns:a16="http://schemas.microsoft.com/office/drawing/2014/main" id="{DE2B21BD-389B-4189-9810-8ADC12BA0059}"/>
              </a:ext>
            </a:extLst>
          </p:cNvPr>
          <p:cNvPicPr>
            <a:picLocks noChangeAspect="1" noChangeArrowheads="1"/>
          </p:cNvPicPr>
          <p:nvPr/>
        </p:nvPicPr>
        <p:blipFill>
          <a:blip r:embed="rId4" cstate="print">
            <a:clrChange>
              <a:clrFrom>
                <a:srgbClr val="FFFFFF"/>
              </a:clrFrom>
              <a:clrTo>
                <a:srgbClr val="FFFFFF">
                  <a:alpha val="0"/>
                </a:srgbClr>
              </a:clrTo>
            </a:clrChange>
          </a:blip>
          <a:srcRect r="1105" b="2750"/>
          <a:stretch>
            <a:fillRect/>
          </a:stretch>
        </p:blipFill>
        <p:spPr bwMode="auto">
          <a:xfrm>
            <a:off x="1959790" y="2683563"/>
            <a:ext cx="3512188" cy="1892596"/>
          </a:xfrm>
          <a:prstGeom prst="rect">
            <a:avLst/>
          </a:prstGeom>
          <a:noFill/>
          <a:ln w="9525">
            <a:noFill/>
            <a:miter lim="800000"/>
            <a:headEnd/>
            <a:tailEnd/>
          </a:ln>
          <a:effectLst/>
        </p:spPr>
      </p:pic>
    </p:spTree>
    <p:extLst>
      <p:ext uri="{BB962C8B-B14F-4D97-AF65-F5344CB8AC3E}">
        <p14:creationId xmlns:p14="http://schemas.microsoft.com/office/powerpoint/2010/main" val="163618334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p:cNvSpPr>
            <a:spLocks noGrp="1"/>
          </p:cNvSpPr>
          <p:nvPr>
            <p:ph type="ftr" sz="quarter" idx="10"/>
          </p:nvPr>
        </p:nvSpPr>
        <p:spPr>
          <a:xfrm>
            <a:off x="929391" y="4890652"/>
            <a:ext cx="5220000" cy="108000"/>
          </a:xfrm>
        </p:spPr>
        <p:txBody>
          <a:bodyPr/>
          <a:lstStyle/>
          <a:p>
            <a:pPr>
              <a:lnSpc>
                <a:spcPts val="800"/>
              </a:lnSpc>
            </a:pPr>
            <a:r>
              <a:rPr lang="en-US"/>
              <a:t>2018-01-11 | Steering | The present and future of autonomous driving</a:t>
            </a:r>
            <a:endParaRPr lang="en-US" dirty="0"/>
          </a:p>
        </p:txBody>
      </p:sp>
      <p:sp>
        <p:nvSpPr>
          <p:cNvPr id="5" name="Foliennummernplatzhalter 4"/>
          <p:cNvSpPr>
            <a:spLocks noGrp="1"/>
          </p:cNvSpPr>
          <p:nvPr>
            <p:ph type="sldNum" sz="quarter" idx="11"/>
          </p:nvPr>
        </p:nvSpPr>
        <p:spPr>
          <a:xfrm>
            <a:off x="8604001" y="4890652"/>
            <a:ext cx="180000" cy="108000"/>
          </a:xfrm>
        </p:spPr>
        <p:txBody>
          <a:bodyPr/>
          <a:lstStyle/>
          <a:p>
            <a:pPr algn="r">
              <a:lnSpc>
                <a:spcPts val="800"/>
              </a:lnSpc>
            </a:pPr>
            <a:fld id="{D985BC7C-F6A2-4FED-9217-735A5E10A319}" type="slidenum">
              <a:rPr lang="en-US" smtClean="0"/>
              <a:pPr algn="r">
                <a:lnSpc>
                  <a:spcPts val="800"/>
                </a:lnSpc>
              </a:pPr>
              <a:t>59</a:t>
            </a:fld>
            <a:endParaRPr lang="en-US" dirty="0"/>
          </a:p>
        </p:txBody>
      </p:sp>
      <p:pic>
        <p:nvPicPr>
          <p:cNvPr id="20" name="Picture 2">
            <a:extLst>
              <a:ext uri="{FF2B5EF4-FFF2-40B4-BE49-F238E27FC236}">
                <a16:creationId xmlns:a16="http://schemas.microsoft.com/office/drawing/2014/main" id="{91E0652B-0C6E-443D-8824-48ED24EC1168}"/>
              </a:ext>
            </a:extLst>
          </p:cNvPr>
          <p:cNvPicPr>
            <a:picLocks noChangeAspect="1" noChangeArrowheads="1"/>
          </p:cNvPicPr>
          <p:nvPr/>
        </p:nvPicPr>
        <p:blipFill>
          <a:blip r:embed="rId4"/>
          <a:srcRect/>
          <a:stretch>
            <a:fillRect/>
          </a:stretch>
        </p:blipFill>
        <p:spPr bwMode="auto">
          <a:xfrm>
            <a:off x="253186" y="918975"/>
            <a:ext cx="6569787" cy="3448050"/>
          </a:xfrm>
          <a:prstGeom prst="rect">
            <a:avLst/>
          </a:prstGeom>
          <a:noFill/>
          <a:ln w="9525">
            <a:noFill/>
            <a:miter lim="800000"/>
            <a:headEnd/>
            <a:tailEnd/>
          </a:ln>
        </p:spPr>
      </p:pic>
      <p:sp>
        <p:nvSpPr>
          <p:cNvPr id="21" name="Titel 2">
            <a:extLst>
              <a:ext uri="{FF2B5EF4-FFF2-40B4-BE49-F238E27FC236}">
                <a16:creationId xmlns:a16="http://schemas.microsoft.com/office/drawing/2014/main" id="{D05DC676-535B-4E29-BE00-9F410F184BEB}"/>
              </a:ext>
            </a:extLst>
          </p:cNvPr>
          <p:cNvSpPr txBox="1">
            <a:spLocks/>
          </p:cNvSpPr>
          <p:nvPr/>
        </p:nvSpPr>
        <p:spPr bwMode="gray">
          <a:xfrm>
            <a:off x="360362" y="144000"/>
            <a:ext cx="7380000" cy="594000"/>
          </a:xfrm>
          <a:prstGeom prst="rect">
            <a:avLst/>
          </a:prstGeom>
        </p:spPr>
        <p:txBody>
          <a:bodyPr vert="horz" lIns="0" tIns="0" rIns="0" bIns="0" rtlCol="0" anchor="t" anchorCtr="0">
            <a:noAutofit/>
          </a:bodyPr>
          <a:lstStyle>
            <a:lvl1pPr algn="l" rtl="0" eaLnBrk="1" fontAlgn="base" hangingPunct="1">
              <a:lnSpc>
                <a:spcPts val="2399"/>
              </a:lnSpc>
              <a:spcBef>
                <a:spcPct val="0"/>
              </a:spcBef>
              <a:spcAft>
                <a:spcPct val="0"/>
              </a:spcAft>
              <a:defRPr sz="2000" b="1" baseline="0">
                <a:solidFill>
                  <a:schemeClr val="tx2"/>
                </a:solidFill>
                <a:latin typeface="Tahoma" panose="020B0604030504040204" pitchFamily="34" charset="0"/>
                <a:ea typeface="+mj-ea"/>
                <a:cs typeface="Tahoma" panose="020B0604030504040204" pitchFamily="34" charset="0"/>
              </a:defRPr>
            </a:lvl1pPr>
            <a:lvl2pPr algn="l" rtl="0" eaLnBrk="1" fontAlgn="base" hangingPunct="1">
              <a:lnSpc>
                <a:spcPts val="2799"/>
              </a:lnSpc>
              <a:spcBef>
                <a:spcPct val="0"/>
              </a:spcBef>
              <a:spcAft>
                <a:spcPct val="0"/>
              </a:spcAft>
              <a:defRPr sz="2600">
                <a:solidFill>
                  <a:schemeClr val="tx1"/>
                </a:solidFill>
                <a:latin typeface="Tahoma" charset="0"/>
              </a:defRPr>
            </a:lvl2pPr>
            <a:lvl3pPr algn="l" rtl="0" eaLnBrk="1" fontAlgn="base" hangingPunct="1">
              <a:lnSpc>
                <a:spcPts val="2799"/>
              </a:lnSpc>
              <a:spcBef>
                <a:spcPct val="0"/>
              </a:spcBef>
              <a:spcAft>
                <a:spcPct val="0"/>
              </a:spcAft>
              <a:defRPr sz="2600">
                <a:solidFill>
                  <a:schemeClr val="tx1"/>
                </a:solidFill>
                <a:latin typeface="Tahoma" charset="0"/>
              </a:defRPr>
            </a:lvl3pPr>
            <a:lvl4pPr algn="l" rtl="0" eaLnBrk="1" fontAlgn="base" hangingPunct="1">
              <a:lnSpc>
                <a:spcPts val="2799"/>
              </a:lnSpc>
              <a:spcBef>
                <a:spcPct val="0"/>
              </a:spcBef>
              <a:spcAft>
                <a:spcPct val="0"/>
              </a:spcAft>
              <a:defRPr sz="2600">
                <a:solidFill>
                  <a:schemeClr val="tx1"/>
                </a:solidFill>
                <a:latin typeface="Tahoma" charset="0"/>
              </a:defRPr>
            </a:lvl4pPr>
            <a:lvl5pPr algn="l" rtl="0" eaLnBrk="1" fontAlgn="base" hangingPunct="1">
              <a:lnSpc>
                <a:spcPts val="2799"/>
              </a:lnSpc>
              <a:spcBef>
                <a:spcPct val="0"/>
              </a:spcBef>
              <a:spcAft>
                <a:spcPct val="0"/>
              </a:spcAft>
              <a:defRPr sz="2600">
                <a:solidFill>
                  <a:schemeClr val="tx1"/>
                </a:solidFill>
                <a:latin typeface="Tahoma" charset="0"/>
              </a:defRPr>
            </a:lvl5pPr>
            <a:lvl6pPr marL="457102" algn="l" rtl="0" eaLnBrk="1" fontAlgn="base" hangingPunct="1">
              <a:lnSpc>
                <a:spcPts val="2799"/>
              </a:lnSpc>
              <a:spcBef>
                <a:spcPct val="0"/>
              </a:spcBef>
              <a:spcAft>
                <a:spcPct val="0"/>
              </a:spcAft>
              <a:defRPr sz="2600">
                <a:solidFill>
                  <a:schemeClr val="tx1"/>
                </a:solidFill>
                <a:latin typeface="Tahoma" charset="0"/>
              </a:defRPr>
            </a:lvl6pPr>
            <a:lvl7pPr marL="914205" algn="l" rtl="0" eaLnBrk="1" fontAlgn="base" hangingPunct="1">
              <a:lnSpc>
                <a:spcPts val="2799"/>
              </a:lnSpc>
              <a:spcBef>
                <a:spcPct val="0"/>
              </a:spcBef>
              <a:spcAft>
                <a:spcPct val="0"/>
              </a:spcAft>
              <a:defRPr sz="2600">
                <a:solidFill>
                  <a:schemeClr val="tx1"/>
                </a:solidFill>
                <a:latin typeface="Tahoma" charset="0"/>
              </a:defRPr>
            </a:lvl7pPr>
            <a:lvl8pPr marL="1371306" algn="l" rtl="0" eaLnBrk="1" fontAlgn="base" hangingPunct="1">
              <a:lnSpc>
                <a:spcPts val="2799"/>
              </a:lnSpc>
              <a:spcBef>
                <a:spcPct val="0"/>
              </a:spcBef>
              <a:spcAft>
                <a:spcPct val="0"/>
              </a:spcAft>
              <a:defRPr sz="2600">
                <a:solidFill>
                  <a:schemeClr val="tx1"/>
                </a:solidFill>
                <a:latin typeface="Tahoma" charset="0"/>
              </a:defRPr>
            </a:lvl8pPr>
            <a:lvl9pPr marL="1828409" algn="l" rtl="0" eaLnBrk="1" fontAlgn="base" hangingPunct="1">
              <a:lnSpc>
                <a:spcPts val="2799"/>
              </a:lnSpc>
              <a:spcBef>
                <a:spcPct val="0"/>
              </a:spcBef>
              <a:spcAft>
                <a:spcPct val="0"/>
              </a:spcAft>
              <a:defRPr sz="2600">
                <a:solidFill>
                  <a:schemeClr val="tx1"/>
                </a:solidFill>
                <a:latin typeface="Tahoma" charset="0"/>
              </a:defRPr>
            </a:lvl9pPr>
          </a:lstStyle>
          <a:p>
            <a:r>
              <a:rPr lang="en-GB" kern="0" dirty="0"/>
              <a:t>GenC</a:t>
            </a:r>
            <a:r>
              <a:rPr lang="en-GB" kern="0" baseline="-25000" dirty="0"/>
              <a:t>1  </a:t>
            </a:r>
            <a:r>
              <a:rPr lang="en-US" kern="0" dirty="0"/>
              <a:t>EPP </a:t>
            </a:r>
            <a:r>
              <a:rPr lang="zh-CN" altLang="en-US" kern="0" dirty="0"/>
              <a:t>（</a:t>
            </a:r>
            <a:r>
              <a:rPr lang="en-US" altLang="zh-CN" kern="0" dirty="0"/>
              <a:t>RD-EPS</a:t>
            </a:r>
            <a:r>
              <a:rPr lang="zh-CN" altLang="en-US" kern="0" dirty="0"/>
              <a:t>）用于</a:t>
            </a:r>
            <a:r>
              <a:rPr lang="en-US" altLang="zh-CN" kern="0" dirty="0"/>
              <a:t>3</a:t>
            </a:r>
            <a:r>
              <a:rPr lang="zh-CN" altLang="en-US" kern="0" dirty="0"/>
              <a:t>级自动驾驶</a:t>
            </a:r>
            <a:endParaRPr lang="de-DE" kern="0" dirty="0"/>
          </a:p>
        </p:txBody>
      </p:sp>
      <p:pic>
        <p:nvPicPr>
          <p:cNvPr id="22" name="Picture 1" descr="C:\Users\wacheb\Documents\01_Steering\06_EPS_BeltDrive\EPS BD Mazda G7\Mazda Meetings\2017.02.17 EPP design review\1.JPG">
            <a:extLst>
              <a:ext uri="{FF2B5EF4-FFF2-40B4-BE49-F238E27FC236}">
                <a16:creationId xmlns:a16="http://schemas.microsoft.com/office/drawing/2014/main" id="{934A6A70-CEE9-4DE5-A1B5-5C7217C8DF90}"/>
              </a:ext>
            </a:extLst>
          </p:cNvPr>
          <p:cNvPicPr>
            <a:picLocks noChangeAspect="1" noChangeArrowheads="1"/>
          </p:cNvPicPr>
          <p:nvPr/>
        </p:nvPicPr>
        <p:blipFill>
          <a:blip r:embed="rId5"/>
          <a:srcRect/>
          <a:stretch>
            <a:fillRect/>
          </a:stretch>
        </p:blipFill>
        <p:spPr bwMode="auto">
          <a:xfrm>
            <a:off x="7037069" y="690374"/>
            <a:ext cx="1842575" cy="2114550"/>
          </a:xfrm>
          <a:prstGeom prst="rect">
            <a:avLst/>
          </a:prstGeom>
          <a:noFill/>
        </p:spPr>
      </p:pic>
      <p:pic>
        <p:nvPicPr>
          <p:cNvPr id="23" name="Picture 2" descr="C:\Users\wacheb\Documents\01_Steering\06_EPS_BeltDrive\EPS BD Mazda G7\Mazda Meetings\2017.02.17 EPP design review\2.JPG">
            <a:extLst>
              <a:ext uri="{FF2B5EF4-FFF2-40B4-BE49-F238E27FC236}">
                <a16:creationId xmlns:a16="http://schemas.microsoft.com/office/drawing/2014/main" id="{A1F3CCE2-A16A-45D0-82F3-1F5449EAB06D}"/>
              </a:ext>
            </a:extLst>
          </p:cNvPr>
          <p:cNvPicPr>
            <a:picLocks noChangeAspect="1" noChangeArrowheads="1"/>
          </p:cNvPicPr>
          <p:nvPr/>
        </p:nvPicPr>
        <p:blipFill>
          <a:blip r:embed="rId6"/>
          <a:srcRect/>
          <a:stretch>
            <a:fillRect/>
          </a:stretch>
        </p:blipFill>
        <p:spPr bwMode="auto">
          <a:xfrm>
            <a:off x="6937781" y="2985899"/>
            <a:ext cx="2054070" cy="1685924"/>
          </a:xfrm>
          <a:prstGeom prst="rect">
            <a:avLst/>
          </a:prstGeom>
          <a:noFill/>
        </p:spPr>
      </p:pic>
    </p:spTree>
    <p:custDataLst>
      <p:tags r:id="rId1"/>
    </p:custDataLst>
    <p:extLst>
      <p:ext uri="{BB962C8B-B14F-4D97-AF65-F5344CB8AC3E}">
        <p14:creationId xmlns:p14="http://schemas.microsoft.com/office/powerpoint/2010/main" val="28623511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a:extLst>
              <a:ext uri="{FF2B5EF4-FFF2-40B4-BE49-F238E27FC236}">
                <a16:creationId xmlns:a16="http://schemas.microsoft.com/office/drawing/2014/main" id="{0E78C1C3-3309-407D-85B0-3E295D348B37}"/>
              </a:ext>
            </a:extLst>
          </p:cNvPr>
          <p:cNvGrpSpPr/>
          <p:nvPr/>
        </p:nvGrpSpPr>
        <p:grpSpPr>
          <a:xfrm>
            <a:off x="229470" y="839586"/>
            <a:ext cx="4163805" cy="2904155"/>
            <a:chOff x="467544" y="843558"/>
            <a:chExt cx="3672408" cy="2039400"/>
          </a:xfrm>
        </p:grpSpPr>
        <p:pic>
          <p:nvPicPr>
            <p:cNvPr id="4" name="Picture 8">
              <a:extLst>
                <a:ext uri="{FF2B5EF4-FFF2-40B4-BE49-F238E27FC236}">
                  <a16:creationId xmlns:a16="http://schemas.microsoft.com/office/drawing/2014/main" id="{5D24F517-EC2F-49FE-B3B1-5B891B313F4D}"/>
                </a:ext>
              </a:extLst>
            </p:cNvPr>
            <p:cNvPicPr>
              <a:picLocks noChangeAspect="1"/>
            </p:cNvPicPr>
            <p:nvPr/>
          </p:nvPicPr>
          <p:blipFill>
            <a:blip r:embed="rId2" cstate="print"/>
            <a:stretch>
              <a:fillRect/>
            </a:stretch>
          </p:blipFill>
          <p:spPr>
            <a:xfrm>
              <a:off x="467544" y="987574"/>
              <a:ext cx="3491880" cy="1895384"/>
            </a:xfrm>
            <a:prstGeom prst="rect">
              <a:avLst/>
            </a:prstGeom>
          </p:spPr>
        </p:pic>
        <p:sp>
          <p:nvSpPr>
            <p:cNvPr id="5" name="Rectangle 9">
              <a:extLst>
                <a:ext uri="{FF2B5EF4-FFF2-40B4-BE49-F238E27FC236}">
                  <a16:creationId xmlns:a16="http://schemas.microsoft.com/office/drawing/2014/main" id="{5C327512-A394-4BDF-946A-17C2364C3EE4}"/>
                </a:ext>
              </a:extLst>
            </p:cNvPr>
            <p:cNvSpPr/>
            <p:nvPr/>
          </p:nvSpPr>
          <p:spPr>
            <a:xfrm>
              <a:off x="3419872" y="843558"/>
              <a:ext cx="720080" cy="432048"/>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a:solidFill>
                  <a:schemeClr val="tx1"/>
                </a:solidFill>
                <a:latin typeface="Arial" pitchFamily="34" charset="0"/>
                <a:cs typeface="Arial" pitchFamily="34" charset="0"/>
              </a:endParaRPr>
            </a:p>
          </p:txBody>
        </p:sp>
      </p:grpSp>
      <p:sp>
        <p:nvSpPr>
          <p:cNvPr id="2" name="Title 1">
            <a:extLst>
              <a:ext uri="{FF2B5EF4-FFF2-40B4-BE49-F238E27FC236}">
                <a16:creationId xmlns:a16="http://schemas.microsoft.com/office/drawing/2014/main" id="{C37C9AC5-AE72-4881-AC0D-FF63E74B70C4}"/>
              </a:ext>
            </a:extLst>
          </p:cNvPr>
          <p:cNvSpPr>
            <a:spLocks noGrp="1"/>
          </p:cNvSpPr>
          <p:nvPr>
            <p:ph type="title"/>
          </p:nvPr>
        </p:nvSpPr>
        <p:spPr/>
        <p:txBody>
          <a:bodyPr/>
          <a:lstStyle/>
          <a:p>
            <a:r>
              <a:rPr lang="zh-CN" altLang="en-US" dirty="0"/>
              <a:t>全球足迹</a:t>
            </a:r>
            <a:r>
              <a:rPr lang="en-US" altLang="zh-CN" dirty="0"/>
              <a:t>– Steering</a:t>
            </a:r>
            <a:endParaRPr lang="zh-CN" altLang="en-US" dirty="0"/>
          </a:p>
        </p:txBody>
      </p:sp>
      <p:grpSp>
        <p:nvGrpSpPr>
          <p:cNvPr id="6" name="Group 10">
            <a:extLst>
              <a:ext uri="{FF2B5EF4-FFF2-40B4-BE49-F238E27FC236}">
                <a16:creationId xmlns:a16="http://schemas.microsoft.com/office/drawing/2014/main" id="{010B97CF-B18E-4644-8BAA-E9388E42C42E}"/>
              </a:ext>
            </a:extLst>
          </p:cNvPr>
          <p:cNvGrpSpPr/>
          <p:nvPr/>
        </p:nvGrpSpPr>
        <p:grpSpPr>
          <a:xfrm>
            <a:off x="4379526" y="781396"/>
            <a:ext cx="4488002" cy="3028094"/>
            <a:chOff x="4139952" y="267494"/>
            <a:chExt cx="3240360" cy="1823536"/>
          </a:xfrm>
        </p:grpSpPr>
        <p:pic>
          <p:nvPicPr>
            <p:cNvPr id="7" name="Picture 11">
              <a:extLst>
                <a:ext uri="{FF2B5EF4-FFF2-40B4-BE49-F238E27FC236}">
                  <a16:creationId xmlns:a16="http://schemas.microsoft.com/office/drawing/2014/main" id="{8E0FA3FB-D1B5-4E2A-B329-6C5E02596C46}"/>
                </a:ext>
              </a:extLst>
            </p:cNvPr>
            <p:cNvPicPr>
              <a:picLocks noChangeAspect="1"/>
            </p:cNvPicPr>
            <p:nvPr/>
          </p:nvPicPr>
          <p:blipFill>
            <a:blip r:embed="rId3" cstate="print"/>
            <a:stretch>
              <a:fillRect/>
            </a:stretch>
          </p:blipFill>
          <p:spPr>
            <a:xfrm>
              <a:off x="4139952" y="411510"/>
              <a:ext cx="3106789" cy="1679520"/>
            </a:xfrm>
            <a:prstGeom prst="rect">
              <a:avLst/>
            </a:prstGeom>
          </p:spPr>
        </p:pic>
        <p:sp>
          <p:nvSpPr>
            <p:cNvPr id="8" name="Rectangle 12">
              <a:extLst>
                <a:ext uri="{FF2B5EF4-FFF2-40B4-BE49-F238E27FC236}">
                  <a16:creationId xmlns:a16="http://schemas.microsoft.com/office/drawing/2014/main" id="{4D8ED0AF-CD4A-4617-ACA6-470936E83140}"/>
                </a:ext>
              </a:extLst>
            </p:cNvPr>
            <p:cNvSpPr/>
            <p:nvPr/>
          </p:nvSpPr>
          <p:spPr>
            <a:xfrm>
              <a:off x="6804248" y="267494"/>
              <a:ext cx="576064" cy="403605"/>
            </a:xfrm>
            <a:prstGeom prst="rect">
              <a:avLst/>
            </a:prstGeom>
            <a:solidFill>
              <a:schemeClr val="bg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a:solidFill>
                  <a:schemeClr val="tx1"/>
                </a:solidFill>
                <a:latin typeface="Arial" pitchFamily="34" charset="0"/>
                <a:cs typeface="Arial" pitchFamily="34" charset="0"/>
              </a:endParaRPr>
            </a:p>
          </p:txBody>
        </p:sp>
      </p:grpSp>
      <p:sp>
        <p:nvSpPr>
          <p:cNvPr id="9" name="5-Point Star 13">
            <a:extLst>
              <a:ext uri="{FF2B5EF4-FFF2-40B4-BE49-F238E27FC236}">
                <a16:creationId xmlns:a16="http://schemas.microsoft.com/office/drawing/2014/main" id="{661C0CFC-4791-4A3A-B73A-645F7FE6342B}"/>
              </a:ext>
            </a:extLst>
          </p:cNvPr>
          <p:cNvSpPr/>
          <p:nvPr/>
        </p:nvSpPr>
        <p:spPr>
          <a:xfrm>
            <a:off x="3276154" y="2394204"/>
            <a:ext cx="131422" cy="103517"/>
          </a:xfrm>
          <a:prstGeom prst="star5">
            <a:avLst/>
          </a:prstGeom>
          <a:solidFill>
            <a:srgbClr val="FFFF00"/>
          </a:solidFill>
          <a:ln w="12700" cap="flat" cmpd="sng" algn="ctr">
            <a:noFill/>
            <a:prstDash val="solid"/>
          </a:ln>
          <a:effectLst/>
          <a:extLst>
            <a:ext uri="{91240B29-F687-4f45-9708-019B960494DF}">
              <a14:hiddenLine xmlns=""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a:solidFill>
                <a:schemeClr val="tx1"/>
              </a:solidFill>
              <a:latin typeface="Arial" pitchFamily="34" charset="0"/>
              <a:cs typeface="Arial" pitchFamily="34" charset="0"/>
            </a:endParaRPr>
          </a:p>
        </p:txBody>
      </p:sp>
      <p:sp>
        <p:nvSpPr>
          <p:cNvPr id="10" name="5-Point Star 21">
            <a:extLst>
              <a:ext uri="{FF2B5EF4-FFF2-40B4-BE49-F238E27FC236}">
                <a16:creationId xmlns:a16="http://schemas.microsoft.com/office/drawing/2014/main" id="{96FD4F2C-3D56-46C4-BB6F-2EE6DFF3E524}"/>
              </a:ext>
            </a:extLst>
          </p:cNvPr>
          <p:cNvSpPr/>
          <p:nvPr/>
        </p:nvSpPr>
        <p:spPr>
          <a:xfrm>
            <a:off x="7579189" y="3126939"/>
            <a:ext cx="131422" cy="103517"/>
          </a:xfrm>
          <a:prstGeom prst="star5">
            <a:avLst/>
          </a:prstGeom>
          <a:solidFill>
            <a:srgbClr val="00B050"/>
          </a:solidFill>
          <a:ln w="12700" cap="flat" cmpd="sng" algn="ctr">
            <a:noFill/>
            <a:prstDash val="solid"/>
          </a:ln>
          <a:effectLst/>
          <a:extLst>
            <a:ext uri="{91240B29-F687-4f45-9708-019B960494DF}">
              <a14:hiddenLine xmlns=""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a:solidFill>
                <a:schemeClr val="tx1"/>
              </a:solidFill>
              <a:latin typeface="Arial" pitchFamily="34" charset="0"/>
              <a:cs typeface="Arial" pitchFamily="34" charset="0"/>
            </a:endParaRPr>
          </a:p>
        </p:txBody>
      </p:sp>
      <p:sp>
        <p:nvSpPr>
          <p:cNvPr id="11" name="5-Point Star 22">
            <a:extLst>
              <a:ext uri="{FF2B5EF4-FFF2-40B4-BE49-F238E27FC236}">
                <a16:creationId xmlns:a16="http://schemas.microsoft.com/office/drawing/2014/main" id="{AA5B8583-C7BE-46C3-B97C-2794DB96AFCC}"/>
              </a:ext>
            </a:extLst>
          </p:cNvPr>
          <p:cNvSpPr/>
          <p:nvPr/>
        </p:nvSpPr>
        <p:spPr>
          <a:xfrm>
            <a:off x="6209393" y="3023422"/>
            <a:ext cx="131422" cy="103517"/>
          </a:xfrm>
          <a:prstGeom prst="star5">
            <a:avLst/>
          </a:prstGeom>
          <a:solidFill>
            <a:srgbClr val="00B050"/>
          </a:solidFill>
          <a:ln w="12700" cap="flat" cmpd="sng" algn="ctr">
            <a:noFill/>
            <a:prstDash val="solid"/>
          </a:ln>
          <a:effectLst/>
          <a:extLst>
            <a:ext uri="{91240B29-F687-4f45-9708-019B960494DF}">
              <a14:hiddenLine xmlns=""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a:solidFill>
                <a:schemeClr val="tx1"/>
              </a:solidFill>
              <a:latin typeface="Arial" pitchFamily="34" charset="0"/>
              <a:cs typeface="Arial" pitchFamily="34" charset="0"/>
            </a:endParaRPr>
          </a:p>
        </p:txBody>
      </p:sp>
      <p:sp>
        <p:nvSpPr>
          <p:cNvPr id="13" name="Fußzeilenplatzhalter 2">
            <a:extLst>
              <a:ext uri="{FF2B5EF4-FFF2-40B4-BE49-F238E27FC236}">
                <a16:creationId xmlns:a16="http://schemas.microsoft.com/office/drawing/2014/main" id="{2D9AACA7-37F9-466D-81A8-3FE1398CB8A3}"/>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dirty="0"/>
          </a:p>
        </p:txBody>
      </p:sp>
    </p:spTree>
    <p:extLst>
      <p:ext uri="{BB962C8B-B14F-4D97-AF65-F5344CB8AC3E}">
        <p14:creationId xmlns:p14="http://schemas.microsoft.com/office/powerpoint/2010/main" val="8495674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3" name="Footer Placeholder 2">
            <a:extLst>
              <a:ext uri="{FF2B5EF4-FFF2-40B4-BE49-F238E27FC236}">
                <a16:creationId xmlns:a16="http://schemas.microsoft.com/office/drawing/2014/main" id="{442962BC-6354-4EAC-BB88-357A0E6030D0}"/>
              </a:ext>
            </a:extLst>
          </p:cNvPr>
          <p:cNvSpPr>
            <a:spLocks noGrp="1"/>
          </p:cNvSpPr>
          <p:nvPr>
            <p:ph type="ftr" sz="quarter" idx="10"/>
          </p:nvPr>
        </p:nvSpPr>
        <p:spPr/>
        <p:txBody>
          <a:bodyPr/>
          <a:lstStyle/>
          <a:p>
            <a:pPr>
              <a:lnSpc>
                <a:spcPts val="800"/>
              </a:lnSpc>
            </a:pPr>
            <a:r>
              <a:rPr lang="en-US"/>
              <a:t>2019-10-04 | EPS Systems Engineering | Introduction to Systems Engineering</a:t>
            </a:r>
            <a:endParaRPr lang="en-US" dirty="0"/>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a:t>
            </a:r>
            <a:r>
              <a:rPr lang="en-US" altLang="zh-CN" dirty="0"/>
              <a:t>5</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9" y="1338593"/>
            <a:ext cx="5580000"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a:t>EPS Development </a:t>
            </a:r>
            <a:r>
              <a:rPr lang="en-US" dirty="0"/>
              <a:t>in ZF</a:t>
            </a:r>
          </a:p>
        </p:txBody>
      </p:sp>
    </p:spTree>
    <p:custDataLst>
      <p:tags r:id="rId1"/>
    </p:custDataLst>
    <p:extLst>
      <p:ext uri="{BB962C8B-B14F-4D97-AF65-F5344CB8AC3E}">
        <p14:creationId xmlns:p14="http://schemas.microsoft.com/office/powerpoint/2010/main" val="365871699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AA6473-23DA-4D8C-A16E-0AEAA688903A}"/>
              </a:ext>
            </a:extLst>
          </p:cNvPr>
          <p:cNvSpPr>
            <a:spLocks noGrp="1"/>
          </p:cNvSpPr>
          <p:nvPr>
            <p:ph type="title"/>
          </p:nvPr>
        </p:nvSpPr>
        <p:spPr>
          <a:xfrm>
            <a:off x="360363" y="144001"/>
            <a:ext cx="8424000" cy="594000"/>
          </a:xfrm>
        </p:spPr>
        <p:txBody>
          <a:bodyPr/>
          <a:lstStyle/>
          <a:p>
            <a:r>
              <a:rPr lang="zh-CN" altLang="en-US" dirty="0"/>
              <a:t>什么是线控转向（</a:t>
            </a:r>
            <a:r>
              <a:rPr lang="en-US" dirty="0"/>
              <a:t>Steer-by-Wire</a:t>
            </a:r>
            <a:r>
              <a:rPr lang="zh-CN" altLang="en-US" dirty="0"/>
              <a:t>）</a:t>
            </a:r>
            <a:r>
              <a:rPr lang="en-US" dirty="0"/>
              <a:t>?</a:t>
            </a:r>
          </a:p>
        </p:txBody>
      </p:sp>
      <p:sp>
        <p:nvSpPr>
          <p:cNvPr id="5" name="Inhaltsplatzhalter 4">
            <a:extLst>
              <a:ext uri="{FF2B5EF4-FFF2-40B4-BE49-F238E27FC236}">
                <a16:creationId xmlns:a16="http://schemas.microsoft.com/office/drawing/2014/main" id="{07B98506-B8F8-488A-9F30-DE62DA7D95C4}"/>
              </a:ext>
            </a:extLst>
          </p:cNvPr>
          <p:cNvSpPr>
            <a:spLocks noGrp="1"/>
          </p:cNvSpPr>
          <p:nvPr>
            <p:ph idx="1"/>
          </p:nvPr>
        </p:nvSpPr>
        <p:spPr>
          <a:xfrm>
            <a:off x="360002" y="864001"/>
            <a:ext cx="2802472" cy="3780000"/>
          </a:xfrm>
        </p:spPr>
        <p:txBody>
          <a:bodyPr/>
          <a:lstStyle/>
          <a:p>
            <a:r>
              <a:rPr lang="zh-CN" altLang="en-US" dirty="0"/>
              <a:t>线控转向（</a:t>
            </a:r>
            <a:r>
              <a:rPr lang="en-US" altLang="zh-CN" dirty="0" err="1"/>
              <a:t>SbW</a:t>
            </a:r>
            <a:r>
              <a:rPr lang="zh-CN" altLang="en-US" dirty="0"/>
              <a:t>）系统将传统电动助力转向（</a:t>
            </a:r>
            <a:r>
              <a:rPr lang="en-US" altLang="zh-CN" dirty="0"/>
              <a:t>EPS</a:t>
            </a:r>
            <a:r>
              <a:rPr lang="zh-CN" altLang="en-US" dirty="0"/>
              <a:t>）系统中的机械中间轴*替换为“线控”，以实现手轮侧执行器（手轮执行器，</a:t>
            </a:r>
            <a:r>
              <a:rPr lang="en-US" altLang="zh-CN" dirty="0"/>
              <a:t>HWA</a:t>
            </a:r>
            <a:r>
              <a:rPr lang="zh-CN" altLang="en-US" dirty="0"/>
              <a:t>）和前轴侧执行器之间的信息交换（前轴执行器，</a:t>
            </a:r>
            <a:r>
              <a:rPr lang="en-US" altLang="zh-CN" dirty="0"/>
              <a:t>FAA</a:t>
            </a:r>
            <a:r>
              <a:rPr lang="zh-CN" altLang="en-US" dirty="0"/>
              <a:t>）。</a:t>
            </a:r>
            <a:r>
              <a:rPr lang="en-US" b="1" dirty="0">
                <a:sym typeface="Wingdings" panose="05000000000000000000" pitchFamily="2" charset="2"/>
              </a:rPr>
              <a:t></a:t>
            </a:r>
            <a:r>
              <a:rPr lang="zh-CN" altLang="en-US" b="1" dirty="0">
                <a:sym typeface="Wingdings" panose="05000000000000000000" pitchFamily="2" charset="2"/>
              </a:rPr>
              <a:t>手轮和车轮之间无机械连接</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800" dirty="0"/>
              <a:t>*</a:t>
            </a:r>
            <a:r>
              <a:rPr lang="zh-CN" altLang="en-US" sz="800" dirty="0"/>
              <a:t>中间轴将转向系统的上柱与转向器的输入轴连接。</a:t>
            </a:r>
            <a:endParaRPr lang="en-US" sz="800" dirty="0"/>
          </a:p>
        </p:txBody>
      </p:sp>
      <p:grpSp>
        <p:nvGrpSpPr>
          <p:cNvPr id="69" name="Gruppieren 68">
            <a:extLst>
              <a:ext uri="{FF2B5EF4-FFF2-40B4-BE49-F238E27FC236}">
                <a16:creationId xmlns:a16="http://schemas.microsoft.com/office/drawing/2014/main" id="{B55A4077-F2BC-41DA-9917-1B970472FAE0}"/>
              </a:ext>
            </a:extLst>
          </p:cNvPr>
          <p:cNvGrpSpPr/>
          <p:nvPr/>
        </p:nvGrpSpPr>
        <p:grpSpPr>
          <a:xfrm>
            <a:off x="3003478" y="894053"/>
            <a:ext cx="2470632" cy="3699519"/>
            <a:chOff x="2498509" y="1049995"/>
            <a:chExt cx="2470632" cy="3699519"/>
          </a:xfrm>
        </p:grpSpPr>
        <p:grpSp>
          <p:nvGrpSpPr>
            <p:cNvPr id="7" name="Gruppieren 79">
              <a:extLst>
                <a:ext uri="{FF2B5EF4-FFF2-40B4-BE49-F238E27FC236}">
                  <a16:creationId xmlns:a16="http://schemas.microsoft.com/office/drawing/2014/main" id="{596C2BF1-4EBA-41C5-A6EB-2C652F321C37}"/>
                </a:ext>
              </a:extLst>
            </p:cNvPr>
            <p:cNvGrpSpPr/>
            <p:nvPr/>
          </p:nvGrpSpPr>
          <p:grpSpPr>
            <a:xfrm>
              <a:off x="2744423" y="3505119"/>
              <a:ext cx="2224144" cy="1244395"/>
              <a:chOff x="6031624" y="828675"/>
              <a:chExt cx="2792103" cy="1799425"/>
            </a:xfrm>
          </p:grpSpPr>
          <p:sp>
            <p:nvSpPr>
              <p:cNvPr id="14" name="Rechteck 11">
                <a:extLst>
                  <a:ext uri="{FF2B5EF4-FFF2-40B4-BE49-F238E27FC236}">
                    <a16:creationId xmlns:a16="http://schemas.microsoft.com/office/drawing/2014/main" id="{B3282E3E-7106-4B5D-BA4C-15286DC6962E}"/>
                  </a:ext>
                </a:extLst>
              </p:cNvPr>
              <p:cNvSpPr/>
              <p:nvPr/>
            </p:nvSpPr>
            <p:spPr>
              <a:xfrm>
                <a:off x="6031624" y="828675"/>
                <a:ext cx="2750426" cy="1738313"/>
              </a:xfrm>
              <a:prstGeom prst="rect">
                <a:avLst/>
              </a:prstGeom>
              <a:solidFill>
                <a:schemeClr val="bg1"/>
              </a:solidFill>
              <a:ln w="12700" cap="flat" cmpd="sng" algn="ctr">
                <a:solidFill>
                  <a:schemeClr val="accent3">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800">
                  <a:solidFill>
                    <a:srgbClr val="000000"/>
                  </a:solidFill>
                  <a:cs typeface="Arial" pitchFamily="34" charset="0"/>
                </a:endParaRPr>
              </a:p>
            </p:txBody>
          </p:sp>
          <p:pic>
            <p:nvPicPr>
              <p:cNvPr id="15" name="Picture 7" descr="beltdrive">
                <a:extLst>
                  <a:ext uri="{FF2B5EF4-FFF2-40B4-BE49-F238E27FC236}">
                    <a16:creationId xmlns:a16="http://schemas.microsoft.com/office/drawing/2014/main" id="{81DD46CD-8A40-4BE4-BB05-4133B7C2680D}"/>
                  </a:ext>
                </a:extLst>
              </p:cNvPr>
              <p:cNvPicPr>
                <a:picLocks noChangeAspect="1" noChangeArrowheads="1"/>
              </p:cNvPicPr>
              <p:nvPr/>
            </p:nvPicPr>
            <p:blipFill>
              <a:blip r:embed="rId2" cstate="screen">
                <a:clrChange>
                  <a:clrFrom>
                    <a:srgbClr val="FFFFFF"/>
                  </a:clrFrom>
                  <a:clrTo>
                    <a:srgbClr val="FFFFFF">
                      <a:alpha val="0"/>
                    </a:srgbClr>
                  </a:clrTo>
                </a:clrChange>
              </a:blip>
              <a:srcRect l="4625" t="3108" r="7500"/>
              <a:stretch>
                <a:fillRect/>
              </a:stretch>
            </p:blipFill>
            <p:spPr bwMode="auto">
              <a:xfrm>
                <a:off x="6166736" y="1121090"/>
                <a:ext cx="1461018" cy="1337072"/>
              </a:xfrm>
              <a:prstGeom prst="rect">
                <a:avLst/>
              </a:prstGeom>
              <a:noFill/>
              <a:ln w="9525">
                <a:noFill/>
                <a:miter lim="800000"/>
                <a:headEnd/>
                <a:tailEnd/>
              </a:ln>
            </p:spPr>
          </p:pic>
          <p:sp>
            <p:nvSpPr>
              <p:cNvPr id="16" name="Text Box 11">
                <a:extLst>
                  <a:ext uri="{FF2B5EF4-FFF2-40B4-BE49-F238E27FC236}">
                    <a16:creationId xmlns:a16="http://schemas.microsoft.com/office/drawing/2014/main" id="{45AA5C42-5A0E-4992-B439-006AC09E2D05}"/>
                  </a:ext>
                </a:extLst>
              </p:cNvPr>
              <p:cNvSpPr txBox="1">
                <a:spLocks noChangeArrowheads="1"/>
              </p:cNvSpPr>
              <p:nvPr/>
            </p:nvSpPr>
            <p:spPr bwMode="auto">
              <a:xfrm>
                <a:off x="7088154" y="2138543"/>
                <a:ext cx="1735573" cy="489557"/>
              </a:xfrm>
              <a:prstGeom prst="rect">
                <a:avLst/>
              </a:prstGeom>
              <a:noFill/>
              <a:ln w="9525">
                <a:noFill/>
                <a:miter lim="800000"/>
                <a:headEnd/>
                <a:tailEnd/>
              </a:ln>
            </p:spPr>
            <p:txBody>
              <a:bodyPr wrap="square">
                <a:spAutoFit/>
              </a:bodyPr>
              <a:lstStyle/>
              <a:p>
                <a:pPr algn="r"/>
                <a:r>
                  <a:rPr lang="zh-CN" altLang="en-US" sz="800" dirty="0">
                    <a:solidFill>
                      <a:srgbClr val="000000"/>
                    </a:solidFill>
                  </a:rPr>
                  <a:t>皮带驱动</a:t>
                </a:r>
                <a:endParaRPr lang="en-US" altLang="zh-CN" sz="800" dirty="0">
                  <a:solidFill>
                    <a:srgbClr val="000000"/>
                  </a:solidFill>
                </a:endParaRPr>
              </a:p>
              <a:p>
                <a:pPr algn="r"/>
                <a:r>
                  <a:rPr lang="zh-CN" altLang="en-US" sz="800" dirty="0">
                    <a:solidFill>
                      <a:srgbClr val="000000"/>
                    </a:solidFill>
                  </a:rPr>
                  <a:t>循环滚珠螺母</a:t>
                </a:r>
                <a:endParaRPr lang="en-US" sz="800" dirty="0">
                  <a:solidFill>
                    <a:srgbClr val="000000"/>
                  </a:solidFill>
                </a:endParaRPr>
              </a:p>
            </p:txBody>
          </p:sp>
          <p:sp>
            <p:nvSpPr>
              <p:cNvPr id="17" name="Rechteck 37">
                <a:extLst>
                  <a:ext uri="{FF2B5EF4-FFF2-40B4-BE49-F238E27FC236}">
                    <a16:creationId xmlns:a16="http://schemas.microsoft.com/office/drawing/2014/main" id="{4CD238BE-4686-4C19-A5A3-F596F0EF9241}"/>
                  </a:ext>
                </a:extLst>
              </p:cNvPr>
              <p:cNvSpPr/>
              <p:nvPr/>
            </p:nvSpPr>
            <p:spPr>
              <a:xfrm rot="10800000" flipV="1">
                <a:off x="6031624" y="828675"/>
                <a:ext cx="2750426" cy="246377"/>
              </a:xfrm>
              <a:prstGeom prst="rect">
                <a:avLst/>
              </a:prstGeom>
              <a:solidFill>
                <a:schemeClr val="accent3">
                  <a:lumMod val="5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nSpc>
                    <a:spcPts val="1700"/>
                  </a:lnSpc>
                  <a:spcBef>
                    <a:spcPts val="840"/>
                  </a:spcBef>
                </a:pPr>
                <a:r>
                  <a:rPr lang="en-US" sz="800" b="1">
                    <a:solidFill>
                      <a:srgbClr val="FFFFFF"/>
                    </a:solidFill>
                    <a:cs typeface="Arial" pitchFamily="34" charset="0"/>
                  </a:rPr>
                  <a:t>Belt Drive EPS (BD EPS)</a:t>
                </a:r>
              </a:p>
            </p:txBody>
          </p:sp>
        </p:grpSp>
        <p:grpSp>
          <p:nvGrpSpPr>
            <p:cNvPr id="8" name="Gruppieren 78">
              <a:extLst>
                <a:ext uri="{FF2B5EF4-FFF2-40B4-BE49-F238E27FC236}">
                  <a16:creationId xmlns:a16="http://schemas.microsoft.com/office/drawing/2014/main" id="{B6C22ADF-EFC0-42AF-8A74-2E9EE020EC78}"/>
                </a:ext>
              </a:extLst>
            </p:cNvPr>
            <p:cNvGrpSpPr/>
            <p:nvPr/>
          </p:nvGrpSpPr>
          <p:grpSpPr>
            <a:xfrm>
              <a:off x="2752249" y="1049995"/>
              <a:ext cx="2171955" cy="1240247"/>
              <a:chOff x="363538" y="828675"/>
              <a:chExt cx="2750426" cy="1798318"/>
            </a:xfrm>
          </p:grpSpPr>
          <p:sp>
            <p:nvSpPr>
              <p:cNvPr id="9" name="Rechteck 9">
                <a:extLst>
                  <a:ext uri="{FF2B5EF4-FFF2-40B4-BE49-F238E27FC236}">
                    <a16:creationId xmlns:a16="http://schemas.microsoft.com/office/drawing/2014/main" id="{E8DBCB39-BE2C-4117-A6AA-999860DD751C}"/>
                  </a:ext>
                </a:extLst>
              </p:cNvPr>
              <p:cNvSpPr/>
              <p:nvPr/>
            </p:nvSpPr>
            <p:spPr>
              <a:xfrm>
                <a:off x="363538" y="828675"/>
                <a:ext cx="2750426" cy="1738313"/>
              </a:xfrm>
              <a:prstGeom prst="rect">
                <a:avLst/>
              </a:prstGeom>
              <a:solidFill>
                <a:schemeClr val="bg1"/>
              </a:solidFill>
              <a:ln w="12700" cap="flat" cmpd="sng" algn="ctr">
                <a:solidFill>
                  <a:schemeClr val="accent3">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800">
                  <a:solidFill>
                    <a:srgbClr val="000000"/>
                  </a:solidFill>
                  <a:cs typeface="Arial" pitchFamily="34" charset="0"/>
                </a:endParaRPr>
              </a:p>
            </p:txBody>
          </p:sp>
          <p:pic>
            <p:nvPicPr>
              <p:cNvPr id="10" name="Picture 2" descr="columndrive">
                <a:extLst>
                  <a:ext uri="{FF2B5EF4-FFF2-40B4-BE49-F238E27FC236}">
                    <a16:creationId xmlns:a16="http://schemas.microsoft.com/office/drawing/2014/main" id="{3A643214-A88E-47AF-982A-E154CFD9268B}"/>
                  </a:ext>
                </a:extLst>
              </p:cNvPr>
              <p:cNvPicPr>
                <a:picLocks noChangeAspect="1" noChangeArrowheads="1"/>
              </p:cNvPicPr>
              <p:nvPr/>
            </p:nvPicPr>
            <p:blipFill>
              <a:blip r:embed="rId3" cstate="screen">
                <a:clrChange>
                  <a:clrFrom>
                    <a:srgbClr val="FFFFFF"/>
                  </a:clrFrom>
                  <a:clrTo>
                    <a:srgbClr val="FFFFFF">
                      <a:alpha val="0"/>
                    </a:srgbClr>
                  </a:clrTo>
                </a:clrChange>
              </a:blip>
              <a:srcRect l="6818" r="6818" b="6714"/>
              <a:stretch>
                <a:fillRect/>
              </a:stretch>
            </p:blipFill>
            <p:spPr bwMode="auto">
              <a:xfrm>
                <a:off x="523923" y="1184193"/>
                <a:ext cx="1421780" cy="1273969"/>
              </a:xfrm>
              <a:prstGeom prst="rect">
                <a:avLst/>
              </a:prstGeom>
              <a:noFill/>
              <a:ln w="9525">
                <a:noFill/>
                <a:miter lim="800000"/>
                <a:headEnd/>
                <a:tailEnd/>
              </a:ln>
            </p:spPr>
          </p:pic>
          <p:sp>
            <p:nvSpPr>
              <p:cNvPr id="11" name="Rechteck 35">
                <a:extLst>
                  <a:ext uri="{FF2B5EF4-FFF2-40B4-BE49-F238E27FC236}">
                    <a16:creationId xmlns:a16="http://schemas.microsoft.com/office/drawing/2014/main" id="{6ACEE397-DC1D-486F-A4A4-069DDCFE553B}"/>
                  </a:ext>
                </a:extLst>
              </p:cNvPr>
              <p:cNvSpPr/>
              <p:nvPr/>
            </p:nvSpPr>
            <p:spPr>
              <a:xfrm rot="10800000" flipV="1">
                <a:off x="363538" y="828675"/>
                <a:ext cx="2750426" cy="246377"/>
              </a:xfrm>
              <a:prstGeom prst="rect">
                <a:avLst/>
              </a:prstGeom>
              <a:solidFill>
                <a:schemeClr val="accent3">
                  <a:lumMod val="5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nSpc>
                    <a:spcPts val="1700"/>
                  </a:lnSpc>
                  <a:spcBef>
                    <a:spcPts val="840"/>
                  </a:spcBef>
                </a:pPr>
                <a:r>
                  <a:rPr lang="en-US" sz="800" b="1" dirty="0">
                    <a:solidFill>
                      <a:srgbClr val="FFFFFF"/>
                    </a:solidFill>
                    <a:cs typeface="Arial" pitchFamily="34" charset="0"/>
                  </a:rPr>
                  <a:t>Column Drive EPS (CD EPS)</a:t>
                </a:r>
              </a:p>
            </p:txBody>
          </p:sp>
          <p:sp>
            <p:nvSpPr>
              <p:cNvPr id="12" name="Rechteck 45">
                <a:extLst>
                  <a:ext uri="{FF2B5EF4-FFF2-40B4-BE49-F238E27FC236}">
                    <a16:creationId xmlns:a16="http://schemas.microsoft.com/office/drawing/2014/main" id="{D94EA868-4551-4939-ACB8-7FFA34AF4FE6}"/>
                  </a:ext>
                </a:extLst>
              </p:cNvPr>
              <p:cNvSpPr/>
              <p:nvPr/>
            </p:nvSpPr>
            <p:spPr>
              <a:xfrm rot="2040000">
                <a:off x="1142809" y="2241238"/>
                <a:ext cx="39256" cy="133200"/>
              </a:xfrm>
              <a:prstGeom prst="rect">
                <a:avLst/>
              </a:prstGeom>
              <a:solidFill>
                <a:schemeClr val="tx1">
                  <a:lumMod val="65000"/>
                  <a:lumOff val="35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800">
                  <a:solidFill>
                    <a:srgbClr val="000000"/>
                  </a:solidFill>
                  <a:cs typeface="Arial" pitchFamily="34" charset="0"/>
                </a:endParaRPr>
              </a:p>
            </p:txBody>
          </p:sp>
          <p:sp>
            <p:nvSpPr>
              <p:cNvPr id="13" name="Text Box 12">
                <a:extLst>
                  <a:ext uri="{FF2B5EF4-FFF2-40B4-BE49-F238E27FC236}">
                    <a16:creationId xmlns:a16="http://schemas.microsoft.com/office/drawing/2014/main" id="{BC5D1387-6D62-483E-B1B1-B55F90612DDA}"/>
                  </a:ext>
                </a:extLst>
              </p:cNvPr>
              <p:cNvSpPr txBox="1">
                <a:spLocks noChangeArrowheads="1"/>
              </p:cNvSpPr>
              <p:nvPr/>
            </p:nvSpPr>
            <p:spPr bwMode="auto">
              <a:xfrm>
                <a:off x="1727945" y="2136101"/>
                <a:ext cx="1386019" cy="490892"/>
              </a:xfrm>
              <a:prstGeom prst="rect">
                <a:avLst/>
              </a:prstGeom>
              <a:noFill/>
              <a:ln w="9525">
                <a:noFill/>
                <a:miter lim="800000"/>
                <a:headEnd/>
                <a:tailEnd/>
              </a:ln>
            </p:spPr>
            <p:txBody>
              <a:bodyPr wrap="square">
                <a:spAutoFit/>
              </a:bodyPr>
              <a:lstStyle/>
              <a:p>
                <a:pPr algn="r"/>
                <a:r>
                  <a:rPr lang="zh-CN" altLang="en-US" sz="800" dirty="0">
                    <a:solidFill>
                      <a:srgbClr val="000000"/>
                    </a:solidFill>
                  </a:rPr>
                  <a:t>蜗轮齿条</a:t>
                </a:r>
                <a:endParaRPr lang="en-US" altLang="zh-CN" sz="800" dirty="0">
                  <a:solidFill>
                    <a:srgbClr val="000000"/>
                  </a:solidFill>
                </a:endParaRPr>
              </a:p>
              <a:p>
                <a:pPr algn="r"/>
                <a:r>
                  <a:rPr lang="zh-CN" altLang="en-US" sz="800" dirty="0">
                    <a:solidFill>
                      <a:srgbClr val="000000"/>
                    </a:solidFill>
                  </a:rPr>
                  <a:t>和小齿轮</a:t>
                </a:r>
                <a:endParaRPr lang="en-US" sz="800" dirty="0">
                  <a:solidFill>
                    <a:srgbClr val="000000"/>
                  </a:solidFill>
                </a:endParaRPr>
              </a:p>
            </p:txBody>
          </p:sp>
        </p:grpSp>
        <p:grpSp>
          <p:nvGrpSpPr>
            <p:cNvPr id="63" name="Gruppieren 62">
              <a:extLst>
                <a:ext uri="{FF2B5EF4-FFF2-40B4-BE49-F238E27FC236}">
                  <a16:creationId xmlns:a16="http://schemas.microsoft.com/office/drawing/2014/main" id="{F43A46AC-8029-4518-9877-C3DFBC727243}"/>
                </a:ext>
              </a:extLst>
            </p:cNvPr>
            <p:cNvGrpSpPr/>
            <p:nvPr/>
          </p:nvGrpSpPr>
          <p:grpSpPr>
            <a:xfrm>
              <a:off x="2498509" y="2281640"/>
              <a:ext cx="2470632" cy="1241456"/>
              <a:chOff x="2745947" y="1521402"/>
              <a:chExt cx="2927923" cy="1487239"/>
            </a:xfrm>
          </p:grpSpPr>
          <p:grpSp>
            <p:nvGrpSpPr>
              <p:cNvPr id="18" name="Gruppieren 85">
                <a:extLst>
                  <a:ext uri="{FF2B5EF4-FFF2-40B4-BE49-F238E27FC236}">
                    <a16:creationId xmlns:a16="http://schemas.microsoft.com/office/drawing/2014/main" id="{EE110414-92D3-4CB9-B2F6-E5D8AAE20366}"/>
                  </a:ext>
                </a:extLst>
              </p:cNvPr>
              <p:cNvGrpSpPr/>
              <p:nvPr/>
            </p:nvGrpSpPr>
            <p:grpSpPr>
              <a:xfrm>
                <a:off x="3037376" y="1521402"/>
                <a:ext cx="2636494" cy="1487239"/>
                <a:chOff x="3197581" y="828675"/>
                <a:chExt cx="2794462" cy="1804147"/>
              </a:xfrm>
            </p:grpSpPr>
            <p:sp>
              <p:nvSpPr>
                <p:cNvPr id="19" name="Rechteck 10">
                  <a:extLst>
                    <a:ext uri="{FF2B5EF4-FFF2-40B4-BE49-F238E27FC236}">
                      <a16:creationId xmlns:a16="http://schemas.microsoft.com/office/drawing/2014/main" id="{1B905CBA-B186-4640-A151-D3EEC75848AF}"/>
                    </a:ext>
                  </a:extLst>
                </p:cNvPr>
                <p:cNvSpPr/>
                <p:nvPr/>
              </p:nvSpPr>
              <p:spPr>
                <a:xfrm>
                  <a:off x="3197581" y="828675"/>
                  <a:ext cx="2750426" cy="1738313"/>
                </a:xfrm>
                <a:prstGeom prst="rect">
                  <a:avLst/>
                </a:prstGeom>
                <a:solidFill>
                  <a:schemeClr val="bg1"/>
                </a:solidFill>
                <a:ln w="12700" cap="flat" cmpd="sng" algn="ctr">
                  <a:solidFill>
                    <a:schemeClr val="accent3">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800">
                    <a:solidFill>
                      <a:srgbClr val="000000"/>
                    </a:solidFill>
                    <a:cs typeface="Arial" pitchFamily="34" charset="0"/>
                  </a:endParaRPr>
                </a:p>
              </p:txBody>
            </p:sp>
            <p:sp>
              <p:nvSpPr>
                <p:cNvPr id="20" name="Rechteck 36">
                  <a:extLst>
                    <a:ext uri="{FF2B5EF4-FFF2-40B4-BE49-F238E27FC236}">
                      <a16:creationId xmlns:a16="http://schemas.microsoft.com/office/drawing/2014/main" id="{4137D9F5-96CF-444E-A086-B3349F5B7DB5}"/>
                    </a:ext>
                  </a:extLst>
                </p:cNvPr>
                <p:cNvSpPr/>
                <p:nvPr/>
              </p:nvSpPr>
              <p:spPr>
                <a:xfrm rot="10800000" flipV="1">
                  <a:off x="3197581" y="828675"/>
                  <a:ext cx="2750426" cy="246377"/>
                </a:xfrm>
                <a:prstGeom prst="rect">
                  <a:avLst/>
                </a:prstGeom>
                <a:solidFill>
                  <a:schemeClr val="accent3">
                    <a:lumMod val="5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nSpc>
                      <a:spcPts val="1700"/>
                    </a:lnSpc>
                    <a:spcBef>
                      <a:spcPts val="840"/>
                    </a:spcBef>
                  </a:pPr>
                  <a:r>
                    <a:rPr lang="en-US" sz="800" b="1">
                      <a:solidFill>
                        <a:srgbClr val="FFFFFF"/>
                      </a:solidFill>
                      <a:cs typeface="Arial" pitchFamily="34" charset="0"/>
                    </a:rPr>
                    <a:t>Pinion Drive EPS (PD-EPS)</a:t>
                  </a:r>
                </a:p>
              </p:txBody>
            </p:sp>
            <p:grpSp>
              <p:nvGrpSpPr>
                <p:cNvPr id="21" name="Gruppieren 38">
                  <a:extLst>
                    <a:ext uri="{FF2B5EF4-FFF2-40B4-BE49-F238E27FC236}">
                      <a16:creationId xmlns:a16="http://schemas.microsoft.com/office/drawing/2014/main" id="{C4AC4DEA-C817-46C5-94CE-AA9226C08CA5}"/>
                    </a:ext>
                  </a:extLst>
                </p:cNvPr>
                <p:cNvGrpSpPr/>
                <p:nvPr/>
              </p:nvGrpSpPr>
              <p:grpSpPr>
                <a:xfrm>
                  <a:off x="4186957" y="1152887"/>
                  <a:ext cx="1447170" cy="1216819"/>
                  <a:chOff x="3094265" y="1060153"/>
                  <a:chExt cx="1990725" cy="1279922"/>
                </a:xfrm>
              </p:grpSpPr>
              <p:pic>
                <p:nvPicPr>
                  <p:cNvPr id="24" name="Picture 15" descr="dualpinion">
                    <a:extLst>
                      <a:ext uri="{FF2B5EF4-FFF2-40B4-BE49-F238E27FC236}">
                        <a16:creationId xmlns:a16="http://schemas.microsoft.com/office/drawing/2014/main" id="{E412E0B6-6CF2-4500-BADC-7D1F746B06A7}"/>
                      </a:ext>
                    </a:extLst>
                  </p:cNvPr>
                  <p:cNvPicPr>
                    <a:picLocks noChangeAspect="1" noChangeArrowheads="1"/>
                  </p:cNvPicPr>
                  <p:nvPr/>
                </p:nvPicPr>
                <p:blipFill>
                  <a:blip r:embed="rId4" cstate="screen">
                    <a:clrChange>
                      <a:clrFrom>
                        <a:srgbClr val="FFFFFF"/>
                      </a:clrFrom>
                      <a:clrTo>
                        <a:srgbClr val="FFFFFF">
                          <a:alpha val="0"/>
                        </a:srgbClr>
                      </a:clrTo>
                    </a:clrChange>
                  </a:blip>
                  <a:srcRect l="6107" t="3798" r="8397" b="5063"/>
                  <a:stretch>
                    <a:fillRect/>
                  </a:stretch>
                </p:blipFill>
                <p:spPr bwMode="auto">
                  <a:xfrm>
                    <a:off x="3094265" y="1060153"/>
                    <a:ext cx="1990725" cy="1279922"/>
                  </a:xfrm>
                  <a:prstGeom prst="rect">
                    <a:avLst/>
                  </a:prstGeom>
                  <a:noFill/>
                  <a:ln w="9525">
                    <a:noFill/>
                    <a:miter lim="800000"/>
                    <a:headEnd/>
                    <a:tailEnd/>
                  </a:ln>
                </p:spPr>
              </p:pic>
              <p:sp>
                <p:nvSpPr>
                  <p:cNvPr id="25" name="Rechteck 69">
                    <a:extLst>
                      <a:ext uri="{FF2B5EF4-FFF2-40B4-BE49-F238E27FC236}">
                        <a16:creationId xmlns:a16="http://schemas.microsoft.com/office/drawing/2014/main" id="{2BCF62E7-16BA-457F-AE85-B21D2D6DF910}"/>
                      </a:ext>
                    </a:extLst>
                  </p:cNvPr>
                  <p:cNvSpPr/>
                  <p:nvPr/>
                </p:nvSpPr>
                <p:spPr>
                  <a:xfrm rot="2040000">
                    <a:off x="3578423" y="2021628"/>
                    <a:ext cx="54000" cy="133200"/>
                  </a:xfrm>
                  <a:prstGeom prst="rect">
                    <a:avLst/>
                  </a:prstGeom>
                  <a:solidFill>
                    <a:schemeClr val="tx1">
                      <a:lumMod val="65000"/>
                      <a:lumOff val="35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800">
                      <a:solidFill>
                        <a:srgbClr val="000000"/>
                      </a:solidFill>
                      <a:cs typeface="Arial" pitchFamily="34" charset="0"/>
                    </a:endParaRPr>
                  </a:p>
                </p:txBody>
              </p:sp>
            </p:grpSp>
            <p:sp>
              <p:nvSpPr>
                <p:cNvPr id="22" name="Text Box 12">
                  <a:extLst>
                    <a:ext uri="{FF2B5EF4-FFF2-40B4-BE49-F238E27FC236}">
                      <a16:creationId xmlns:a16="http://schemas.microsoft.com/office/drawing/2014/main" id="{20B6E5A2-498A-4EE3-8D63-1A31EC4975BD}"/>
                    </a:ext>
                  </a:extLst>
                </p:cNvPr>
                <p:cNvSpPr txBox="1">
                  <a:spLocks noChangeArrowheads="1"/>
                </p:cNvSpPr>
                <p:nvPr/>
              </p:nvSpPr>
              <p:spPr bwMode="auto">
                <a:xfrm>
                  <a:off x="4770188" y="2140818"/>
                  <a:ext cx="1221855" cy="492004"/>
                </a:xfrm>
                <a:prstGeom prst="rect">
                  <a:avLst/>
                </a:prstGeom>
                <a:noFill/>
                <a:ln w="9525">
                  <a:noFill/>
                  <a:miter lim="800000"/>
                  <a:headEnd/>
                  <a:tailEnd/>
                </a:ln>
              </p:spPr>
              <p:txBody>
                <a:bodyPr wrap="square">
                  <a:spAutoFit/>
                </a:bodyPr>
                <a:lstStyle/>
                <a:p>
                  <a:pPr algn="r"/>
                  <a:r>
                    <a:rPr lang="zh-CN" altLang="en-US" sz="800" dirty="0">
                      <a:solidFill>
                        <a:srgbClr val="000000"/>
                      </a:solidFill>
                    </a:rPr>
                    <a:t>蜗轮齿条</a:t>
                  </a:r>
                  <a:endParaRPr lang="en-US" altLang="zh-CN" sz="800" dirty="0">
                    <a:solidFill>
                      <a:srgbClr val="000000"/>
                    </a:solidFill>
                  </a:endParaRPr>
                </a:p>
                <a:p>
                  <a:pPr algn="r"/>
                  <a:r>
                    <a:rPr lang="zh-CN" altLang="en-US" sz="800" dirty="0">
                      <a:solidFill>
                        <a:srgbClr val="000000"/>
                      </a:solidFill>
                    </a:rPr>
                    <a:t>和小齿轮</a:t>
                  </a:r>
                  <a:endParaRPr lang="en-US" altLang="zh-CN" sz="800" dirty="0">
                    <a:solidFill>
                      <a:srgbClr val="000000"/>
                    </a:solidFill>
                  </a:endParaRPr>
                </a:p>
              </p:txBody>
            </p:sp>
            <p:sp>
              <p:nvSpPr>
                <p:cNvPr id="23" name="Text Box 11">
                  <a:extLst>
                    <a:ext uri="{FF2B5EF4-FFF2-40B4-BE49-F238E27FC236}">
                      <a16:creationId xmlns:a16="http://schemas.microsoft.com/office/drawing/2014/main" id="{1ED93730-600F-4E98-B54D-C885F616D289}"/>
                    </a:ext>
                  </a:extLst>
                </p:cNvPr>
                <p:cNvSpPr txBox="1">
                  <a:spLocks noChangeArrowheads="1"/>
                </p:cNvSpPr>
                <p:nvPr/>
              </p:nvSpPr>
              <p:spPr bwMode="auto">
                <a:xfrm>
                  <a:off x="4018016" y="1233869"/>
                  <a:ext cx="1168260" cy="560039"/>
                </a:xfrm>
                <a:prstGeom prst="rect">
                  <a:avLst/>
                </a:prstGeom>
                <a:noFill/>
                <a:ln w="9525">
                  <a:noFill/>
                  <a:miter lim="800000"/>
                  <a:headEnd/>
                  <a:tailEnd/>
                </a:ln>
              </p:spPr>
              <p:txBody>
                <a:bodyPr wrap="square">
                  <a:spAutoFit/>
                </a:bodyPr>
                <a:lstStyle/>
                <a:p>
                  <a:pPr algn="r"/>
                  <a:r>
                    <a:rPr lang="en-US" sz="800">
                      <a:solidFill>
                        <a:srgbClr val="000000"/>
                      </a:solidFill>
                    </a:rPr>
                    <a:t>Dual</a:t>
                  </a:r>
                  <a:br>
                    <a:rPr lang="en-US" sz="800">
                      <a:solidFill>
                        <a:srgbClr val="000000"/>
                      </a:solidFill>
                    </a:rPr>
                  </a:br>
                  <a:r>
                    <a:rPr lang="en-US" sz="800">
                      <a:solidFill>
                        <a:srgbClr val="000000"/>
                      </a:solidFill>
                    </a:rPr>
                    <a:t>Pinion</a:t>
                  </a:r>
                  <a:br>
                    <a:rPr lang="en-US" sz="800">
                      <a:solidFill>
                        <a:srgbClr val="000000"/>
                      </a:solidFill>
                    </a:rPr>
                  </a:br>
                  <a:r>
                    <a:rPr lang="en-US" sz="800">
                      <a:solidFill>
                        <a:srgbClr val="000000"/>
                      </a:solidFill>
                    </a:rPr>
                    <a:t>(DP-EPS)</a:t>
                  </a:r>
                </a:p>
              </p:txBody>
            </p:sp>
          </p:grpSp>
          <p:grpSp>
            <p:nvGrpSpPr>
              <p:cNvPr id="45" name="Gruppieren 84">
                <a:extLst>
                  <a:ext uri="{FF2B5EF4-FFF2-40B4-BE49-F238E27FC236}">
                    <a16:creationId xmlns:a16="http://schemas.microsoft.com/office/drawing/2014/main" id="{BED2B31A-0A18-4E82-9E2F-35D7D51FBE8B}"/>
                  </a:ext>
                </a:extLst>
              </p:cNvPr>
              <p:cNvGrpSpPr/>
              <p:nvPr/>
            </p:nvGrpSpPr>
            <p:grpSpPr>
              <a:xfrm>
                <a:off x="2745947" y="1788665"/>
                <a:ext cx="1738185" cy="994118"/>
                <a:chOff x="2928475" y="1174636"/>
                <a:chExt cx="1749264" cy="1138421"/>
              </a:xfrm>
            </p:grpSpPr>
            <p:pic>
              <p:nvPicPr>
                <p:cNvPr id="46" name="Picture 7" descr="piniondrive">
                  <a:extLst>
                    <a:ext uri="{FF2B5EF4-FFF2-40B4-BE49-F238E27FC236}">
                      <a16:creationId xmlns:a16="http://schemas.microsoft.com/office/drawing/2014/main" id="{F1BA45CE-1496-430A-BC11-1BB70F86844A}"/>
                    </a:ext>
                  </a:extLst>
                </p:cNvPr>
                <p:cNvPicPr>
                  <a:picLocks noChangeAspect="1" noChangeArrowheads="1"/>
                </p:cNvPicPr>
                <p:nvPr/>
              </p:nvPicPr>
              <p:blipFill>
                <a:blip r:embed="rId5" cstate="print">
                  <a:clrChange>
                    <a:clrFrom>
                      <a:srgbClr val="FFFFFF"/>
                    </a:clrFrom>
                    <a:clrTo>
                      <a:srgbClr val="FFFFFF">
                        <a:alpha val="0"/>
                      </a:srgbClr>
                    </a:clrTo>
                  </a:clrChange>
                </a:blip>
                <a:srcRect l="5405" r="5406"/>
                <a:stretch>
                  <a:fillRect/>
                </a:stretch>
              </p:blipFill>
              <p:spPr bwMode="auto">
                <a:xfrm>
                  <a:off x="3253263" y="1174636"/>
                  <a:ext cx="1424476" cy="1138421"/>
                </a:xfrm>
                <a:prstGeom prst="rect">
                  <a:avLst/>
                </a:prstGeom>
                <a:noFill/>
              </p:spPr>
            </p:pic>
            <p:sp>
              <p:nvSpPr>
                <p:cNvPr id="47" name="Text Box 11">
                  <a:extLst>
                    <a:ext uri="{FF2B5EF4-FFF2-40B4-BE49-F238E27FC236}">
                      <a16:creationId xmlns:a16="http://schemas.microsoft.com/office/drawing/2014/main" id="{B09D3231-BCBA-4EA1-9B0E-5CAD5F44E305}"/>
                    </a:ext>
                  </a:extLst>
                </p:cNvPr>
                <p:cNvSpPr txBox="1">
                  <a:spLocks noChangeArrowheads="1"/>
                </p:cNvSpPr>
                <p:nvPr/>
              </p:nvSpPr>
              <p:spPr bwMode="auto">
                <a:xfrm>
                  <a:off x="2928475" y="1193013"/>
                  <a:ext cx="1168261" cy="528679"/>
                </a:xfrm>
                <a:prstGeom prst="rect">
                  <a:avLst/>
                </a:prstGeom>
                <a:noFill/>
                <a:ln w="9525">
                  <a:noFill/>
                  <a:miter lim="800000"/>
                  <a:headEnd/>
                  <a:tailEnd/>
                </a:ln>
              </p:spPr>
              <p:txBody>
                <a:bodyPr wrap="square">
                  <a:spAutoFit/>
                </a:bodyPr>
                <a:lstStyle/>
                <a:p>
                  <a:pPr algn="r"/>
                  <a:r>
                    <a:rPr lang="en-US" sz="800" i="1" dirty="0">
                      <a:solidFill>
                        <a:schemeClr val="bg1">
                          <a:lumMod val="50000"/>
                        </a:schemeClr>
                      </a:solidFill>
                    </a:rPr>
                    <a:t>Single</a:t>
                  </a:r>
                  <a:br>
                    <a:rPr lang="en-US" sz="800" i="1" dirty="0">
                      <a:solidFill>
                        <a:schemeClr val="bg1">
                          <a:lumMod val="50000"/>
                        </a:schemeClr>
                      </a:solidFill>
                    </a:rPr>
                  </a:br>
                  <a:r>
                    <a:rPr lang="en-US" sz="800" i="1" dirty="0">
                      <a:solidFill>
                        <a:schemeClr val="bg1">
                          <a:lumMod val="50000"/>
                        </a:schemeClr>
                      </a:solidFill>
                    </a:rPr>
                    <a:t>Pinion</a:t>
                  </a:r>
                  <a:br>
                    <a:rPr lang="en-US" sz="800" i="1" dirty="0">
                      <a:solidFill>
                        <a:schemeClr val="bg1">
                          <a:lumMod val="50000"/>
                        </a:schemeClr>
                      </a:solidFill>
                    </a:rPr>
                  </a:br>
                  <a:r>
                    <a:rPr lang="en-US" sz="800" i="1" dirty="0">
                      <a:solidFill>
                        <a:schemeClr val="bg1">
                          <a:lumMod val="50000"/>
                        </a:schemeClr>
                      </a:solidFill>
                    </a:rPr>
                    <a:t>(SP-EPS)</a:t>
                  </a:r>
                </a:p>
              </p:txBody>
            </p:sp>
            <p:sp>
              <p:nvSpPr>
                <p:cNvPr id="48" name="Rechteck 71">
                  <a:extLst>
                    <a:ext uri="{FF2B5EF4-FFF2-40B4-BE49-F238E27FC236}">
                      <a16:creationId xmlns:a16="http://schemas.microsoft.com/office/drawing/2014/main" id="{00963C65-9C06-46A9-8C9B-5FFFF8B2B1EF}"/>
                    </a:ext>
                  </a:extLst>
                </p:cNvPr>
                <p:cNvSpPr/>
                <p:nvPr/>
              </p:nvSpPr>
              <p:spPr>
                <a:xfrm rot="2040000">
                  <a:off x="3872370" y="2047747"/>
                  <a:ext cx="39256" cy="133200"/>
                </a:xfrm>
                <a:prstGeom prst="rect">
                  <a:avLst/>
                </a:prstGeom>
                <a:solidFill>
                  <a:schemeClr val="tx1">
                    <a:lumMod val="65000"/>
                    <a:lumOff val="35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800">
                    <a:solidFill>
                      <a:srgbClr val="000000"/>
                    </a:solidFill>
                    <a:cs typeface="Arial" pitchFamily="34" charset="0"/>
                  </a:endParaRPr>
                </a:p>
              </p:txBody>
            </p:sp>
          </p:grpSp>
        </p:grpSp>
      </p:grpSp>
      <p:grpSp>
        <p:nvGrpSpPr>
          <p:cNvPr id="50" name="Gruppieren 49">
            <a:extLst>
              <a:ext uri="{FF2B5EF4-FFF2-40B4-BE49-F238E27FC236}">
                <a16:creationId xmlns:a16="http://schemas.microsoft.com/office/drawing/2014/main" id="{777F8123-AEB5-417A-8F5B-491EBBF44A21}"/>
              </a:ext>
            </a:extLst>
          </p:cNvPr>
          <p:cNvGrpSpPr/>
          <p:nvPr/>
        </p:nvGrpSpPr>
        <p:grpSpPr>
          <a:xfrm>
            <a:off x="6504340" y="2169402"/>
            <a:ext cx="2189661" cy="1203876"/>
            <a:chOff x="4610073" y="2512449"/>
            <a:chExt cx="2782840" cy="1742519"/>
          </a:xfrm>
        </p:grpSpPr>
        <p:sp>
          <p:nvSpPr>
            <p:cNvPr id="51" name="Rechteck 7">
              <a:extLst>
                <a:ext uri="{FF2B5EF4-FFF2-40B4-BE49-F238E27FC236}">
                  <a16:creationId xmlns:a16="http://schemas.microsoft.com/office/drawing/2014/main" id="{A3DFB9D0-6486-455F-9ED7-2C84514AF224}"/>
                </a:ext>
              </a:extLst>
            </p:cNvPr>
            <p:cNvSpPr/>
            <p:nvPr/>
          </p:nvSpPr>
          <p:spPr>
            <a:xfrm>
              <a:off x="4616846" y="2516655"/>
              <a:ext cx="2750426" cy="1738313"/>
            </a:xfrm>
            <a:prstGeom prst="rect">
              <a:avLst/>
            </a:prstGeom>
            <a:solidFill>
              <a:schemeClr val="bg1"/>
            </a:solidFill>
            <a:ln w="12700" cap="flat" cmpd="sng" algn="ctr">
              <a:solidFill>
                <a:schemeClr val="accent3">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800">
                <a:solidFill>
                  <a:srgbClr val="000000"/>
                </a:solidFill>
                <a:cs typeface="Arial" pitchFamily="34" charset="0"/>
              </a:endParaRPr>
            </a:p>
          </p:txBody>
        </p:sp>
        <p:sp>
          <p:nvSpPr>
            <p:cNvPr id="52" name="Rechteck 23">
              <a:extLst>
                <a:ext uri="{FF2B5EF4-FFF2-40B4-BE49-F238E27FC236}">
                  <a16:creationId xmlns:a16="http://schemas.microsoft.com/office/drawing/2014/main" id="{12CBD6CF-F71A-499C-A753-400275F773F4}"/>
                </a:ext>
              </a:extLst>
            </p:cNvPr>
            <p:cNvSpPr/>
            <p:nvPr/>
          </p:nvSpPr>
          <p:spPr bwMode="white">
            <a:xfrm rot="653314">
              <a:off x="5332886" y="3578978"/>
              <a:ext cx="277191" cy="431515"/>
            </a:xfrm>
            <a:prstGeom prst="rect">
              <a:avLst/>
            </a:prstGeom>
            <a:solidFill>
              <a:schemeClr val="bg1"/>
            </a:solidFill>
            <a:ln w="9525">
              <a:noFill/>
              <a:round/>
              <a:headEnd/>
              <a:tailEnd/>
            </a:ln>
          </p:spPr>
          <p:txBody>
            <a:bodyPr rtlCol="0" anchor="ctr"/>
            <a:lstStyle/>
            <a:p>
              <a:pPr algn="ctr"/>
              <a:endParaRPr lang="en-US" sz="800">
                <a:solidFill>
                  <a:srgbClr val="000000"/>
                </a:solidFill>
              </a:endParaRPr>
            </a:p>
          </p:txBody>
        </p:sp>
        <p:sp>
          <p:nvSpPr>
            <p:cNvPr id="53" name="Rechteck 39">
              <a:extLst>
                <a:ext uri="{FF2B5EF4-FFF2-40B4-BE49-F238E27FC236}">
                  <a16:creationId xmlns:a16="http://schemas.microsoft.com/office/drawing/2014/main" id="{DC10A189-33E2-44E6-8714-AFFDC4FAF446}"/>
                </a:ext>
              </a:extLst>
            </p:cNvPr>
            <p:cNvSpPr/>
            <p:nvPr/>
          </p:nvSpPr>
          <p:spPr>
            <a:xfrm rot="10800000" flipV="1">
              <a:off x="4610073" y="2512449"/>
              <a:ext cx="2750426" cy="246377"/>
            </a:xfrm>
            <a:prstGeom prst="rect">
              <a:avLst/>
            </a:prstGeom>
            <a:solidFill>
              <a:schemeClr val="accent3">
                <a:lumMod val="5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nSpc>
                  <a:spcPts val="1700"/>
                </a:lnSpc>
                <a:spcBef>
                  <a:spcPts val="840"/>
                </a:spcBef>
              </a:pPr>
              <a:r>
                <a:rPr lang="en-US" sz="800" b="1" dirty="0">
                  <a:solidFill>
                    <a:srgbClr val="FFFFFF"/>
                  </a:solidFill>
                  <a:cs typeface="Arial" pitchFamily="34" charset="0"/>
                </a:rPr>
                <a:t>Steer-by-Wire (SbW)</a:t>
              </a:r>
            </a:p>
          </p:txBody>
        </p:sp>
        <p:grpSp>
          <p:nvGrpSpPr>
            <p:cNvPr id="54" name="Gruppieren 62">
              <a:extLst>
                <a:ext uri="{FF2B5EF4-FFF2-40B4-BE49-F238E27FC236}">
                  <a16:creationId xmlns:a16="http://schemas.microsoft.com/office/drawing/2014/main" id="{D292921B-E49A-42F9-8C75-9EBED5BE4F13}"/>
                </a:ext>
              </a:extLst>
            </p:cNvPr>
            <p:cNvGrpSpPr/>
            <p:nvPr/>
          </p:nvGrpSpPr>
          <p:grpSpPr>
            <a:xfrm rot="298900">
              <a:off x="5311367" y="3026858"/>
              <a:ext cx="524702" cy="464032"/>
              <a:chOff x="8384617" y="2761521"/>
              <a:chExt cx="607708" cy="647042"/>
            </a:xfrm>
          </p:grpSpPr>
          <p:pic>
            <p:nvPicPr>
              <p:cNvPr id="60" name="Picture 2" descr="columndrive">
                <a:extLst>
                  <a:ext uri="{FF2B5EF4-FFF2-40B4-BE49-F238E27FC236}">
                    <a16:creationId xmlns:a16="http://schemas.microsoft.com/office/drawing/2014/main" id="{2912DF85-9F37-4436-9D93-D414BBC880BE}"/>
                  </a:ext>
                </a:extLst>
              </p:cNvPr>
              <p:cNvPicPr>
                <a:picLocks noChangeAspect="1" noChangeArrowheads="1"/>
              </p:cNvPicPr>
              <p:nvPr/>
            </p:nvPicPr>
            <p:blipFill>
              <a:blip r:embed="rId3" cstate="screen">
                <a:clrChange>
                  <a:clrFrom>
                    <a:srgbClr val="FFFFFF"/>
                  </a:clrFrom>
                  <a:clrTo>
                    <a:srgbClr val="FFFFFF">
                      <a:alpha val="0"/>
                    </a:srgbClr>
                  </a:clrTo>
                </a:clrChange>
              </a:blip>
              <a:srcRect l="60822" r="6818" b="74667"/>
              <a:stretch>
                <a:fillRect/>
              </a:stretch>
            </p:blipFill>
            <p:spPr bwMode="auto">
              <a:xfrm>
                <a:off x="8450715" y="2761521"/>
                <a:ext cx="541610" cy="332964"/>
              </a:xfrm>
              <a:prstGeom prst="rect">
                <a:avLst/>
              </a:prstGeom>
              <a:noFill/>
              <a:ln w="9525">
                <a:noFill/>
                <a:miter lim="800000"/>
                <a:headEnd/>
                <a:tailEnd/>
              </a:ln>
            </p:spPr>
          </p:pic>
          <p:pic>
            <p:nvPicPr>
              <p:cNvPr id="61" name="Picture 7" descr="beltdrive">
                <a:extLst>
                  <a:ext uri="{FF2B5EF4-FFF2-40B4-BE49-F238E27FC236}">
                    <a16:creationId xmlns:a16="http://schemas.microsoft.com/office/drawing/2014/main" id="{C226D169-0BD4-4EA5-BADA-413D279AFFD4}"/>
                  </a:ext>
                </a:extLst>
              </p:cNvPr>
              <p:cNvPicPr>
                <a:picLocks noChangeAspect="1" noChangeArrowheads="1"/>
              </p:cNvPicPr>
              <p:nvPr/>
            </p:nvPicPr>
            <p:blipFill>
              <a:blip r:embed="rId2" cstate="screen">
                <a:clrChange>
                  <a:clrFrom>
                    <a:srgbClr val="FFFFFF"/>
                  </a:clrFrom>
                  <a:clrTo>
                    <a:srgbClr val="FFFFFF">
                      <a:alpha val="0"/>
                    </a:srgbClr>
                  </a:clrTo>
                </a:clrChange>
              </a:blip>
              <a:srcRect l="15701" t="52792" r="64737"/>
              <a:stretch>
                <a:fillRect/>
              </a:stretch>
            </p:blipFill>
            <p:spPr bwMode="auto">
              <a:xfrm rot="17157236" flipH="1" flipV="1">
                <a:off x="8453035" y="3106768"/>
                <a:ext cx="233377" cy="370214"/>
              </a:xfrm>
              <a:prstGeom prst="rect">
                <a:avLst/>
              </a:prstGeom>
              <a:noFill/>
              <a:ln w="9525">
                <a:noFill/>
                <a:miter lim="800000"/>
                <a:headEnd/>
                <a:tailEnd/>
              </a:ln>
            </p:spPr>
          </p:pic>
          <p:pic>
            <p:nvPicPr>
              <p:cNvPr id="62" name="Picture 2" descr="columndrive">
                <a:extLst>
                  <a:ext uri="{FF2B5EF4-FFF2-40B4-BE49-F238E27FC236}">
                    <a16:creationId xmlns:a16="http://schemas.microsoft.com/office/drawing/2014/main" id="{97A80DBE-F889-409F-A292-2BA19DEA49F3}"/>
                  </a:ext>
                </a:extLst>
              </p:cNvPr>
              <p:cNvPicPr>
                <a:picLocks noChangeAspect="1" noChangeArrowheads="1"/>
              </p:cNvPicPr>
              <p:nvPr/>
            </p:nvPicPr>
            <p:blipFill>
              <a:blip r:embed="rId3" cstate="screen">
                <a:clrChange>
                  <a:clrFrom>
                    <a:srgbClr val="FFFFFF"/>
                  </a:clrFrom>
                  <a:clrTo>
                    <a:srgbClr val="FFFFFF">
                      <a:alpha val="0"/>
                    </a:srgbClr>
                  </a:clrTo>
                </a:clrChange>
              </a:blip>
              <a:srcRect l="63716" t="23733" r="24069" b="63227"/>
              <a:stretch>
                <a:fillRect/>
              </a:stretch>
            </p:blipFill>
            <p:spPr bwMode="auto">
              <a:xfrm>
                <a:off x="8496846" y="3093658"/>
                <a:ext cx="190418" cy="159642"/>
              </a:xfrm>
              <a:prstGeom prst="rect">
                <a:avLst/>
              </a:prstGeom>
              <a:noFill/>
              <a:ln w="9525">
                <a:noFill/>
                <a:miter lim="800000"/>
                <a:headEnd/>
                <a:tailEnd/>
              </a:ln>
            </p:spPr>
          </p:pic>
        </p:grpSp>
        <p:sp>
          <p:nvSpPr>
            <p:cNvPr id="55" name="Text Box 9">
              <a:extLst>
                <a:ext uri="{FF2B5EF4-FFF2-40B4-BE49-F238E27FC236}">
                  <a16:creationId xmlns:a16="http://schemas.microsoft.com/office/drawing/2014/main" id="{A25F7DF1-CBF7-45C1-8746-75B3532E2710}"/>
                </a:ext>
              </a:extLst>
            </p:cNvPr>
            <p:cNvSpPr txBox="1">
              <a:spLocks noChangeArrowheads="1"/>
            </p:cNvSpPr>
            <p:nvPr/>
          </p:nvSpPr>
          <p:spPr bwMode="auto">
            <a:xfrm>
              <a:off x="5563549" y="3572829"/>
              <a:ext cx="1829364" cy="668225"/>
            </a:xfrm>
            <a:prstGeom prst="rect">
              <a:avLst/>
            </a:prstGeom>
            <a:noFill/>
            <a:ln w="9525">
              <a:noFill/>
              <a:miter lim="800000"/>
              <a:headEnd/>
              <a:tailEnd/>
            </a:ln>
          </p:spPr>
          <p:txBody>
            <a:bodyPr wrap="square">
              <a:spAutoFit/>
            </a:bodyPr>
            <a:lstStyle/>
            <a:p>
              <a:pPr algn="r"/>
              <a:r>
                <a:rPr lang="zh-CN" altLang="en-US" sz="800" dirty="0">
                  <a:solidFill>
                    <a:srgbClr val="000000"/>
                  </a:solidFill>
                </a:rPr>
                <a:t>手轮执行器（</a:t>
              </a:r>
              <a:r>
                <a:rPr lang="en-US" altLang="zh-CN" sz="800" dirty="0">
                  <a:solidFill>
                    <a:srgbClr val="000000"/>
                  </a:solidFill>
                </a:rPr>
                <a:t>HWA</a:t>
              </a:r>
              <a:r>
                <a:rPr lang="zh-CN" altLang="en-US" sz="800" dirty="0">
                  <a:solidFill>
                    <a:srgbClr val="000000"/>
                  </a:solidFill>
                </a:rPr>
                <a:t>）</a:t>
              </a:r>
              <a:endParaRPr lang="en-US" altLang="zh-CN" sz="800" dirty="0">
                <a:solidFill>
                  <a:srgbClr val="000000"/>
                </a:solidFill>
              </a:endParaRPr>
            </a:p>
            <a:p>
              <a:pPr algn="r"/>
              <a:endParaRPr lang="en-US" altLang="zh-CN" sz="800" dirty="0">
                <a:solidFill>
                  <a:srgbClr val="000000"/>
                </a:solidFill>
              </a:endParaRPr>
            </a:p>
            <a:p>
              <a:pPr algn="r"/>
              <a:r>
                <a:rPr lang="zh-CN" altLang="en-US" sz="800" dirty="0">
                  <a:solidFill>
                    <a:srgbClr val="000000"/>
                  </a:solidFill>
                </a:rPr>
                <a:t>前桥执行器（</a:t>
              </a:r>
              <a:r>
                <a:rPr lang="en-US" altLang="zh-CN" sz="800" dirty="0">
                  <a:solidFill>
                    <a:srgbClr val="000000"/>
                  </a:solidFill>
                </a:rPr>
                <a:t>FAA</a:t>
              </a:r>
              <a:r>
                <a:rPr lang="zh-CN" altLang="en-US" sz="800" dirty="0">
                  <a:solidFill>
                    <a:srgbClr val="000000"/>
                  </a:solidFill>
                </a:rPr>
                <a:t>）</a:t>
              </a:r>
              <a:endParaRPr lang="en-US" sz="800" dirty="0">
                <a:solidFill>
                  <a:srgbClr val="000000"/>
                </a:solidFill>
              </a:endParaRPr>
            </a:p>
          </p:txBody>
        </p:sp>
        <p:pic>
          <p:nvPicPr>
            <p:cNvPr id="56" name="Grafik 92">
              <a:extLst>
                <a:ext uri="{FF2B5EF4-FFF2-40B4-BE49-F238E27FC236}">
                  <a16:creationId xmlns:a16="http://schemas.microsoft.com/office/drawing/2014/main" id="{A63AB541-1276-4DB0-8A3C-44F0A16A50C8}"/>
                </a:ext>
              </a:extLst>
            </p:cNvPr>
            <p:cNvPicPr>
              <a:picLocks noChangeAspect="1"/>
            </p:cNvPicPr>
            <p:nvPr/>
          </p:nvPicPr>
          <p:blipFill>
            <a:blip r:embed="rId6"/>
            <a:stretch>
              <a:fillRect/>
            </a:stretch>
          </p:blipFill>
          <p:spPr>
            <a:xfrm>
              <a:off x="4929021" y="3630211"/>
              <a:ext cx="863255" cy="570325"/>
            </a:xfrm>
            <a:prstGeom prst="rect">
              <a:avLst/>
            </a:prstGeom>
          </p:spPr>
        </p:pic>
        <p:sp>
          <p:nvSpPr>
            <p:cNvPr id="57" name="Rechteck 96">
              <a:extLst>
                <a:ext uri="{FF2B5EF4-FFF2-40B4-BE49-F238E27FC236}">
                  <a16:creationId xmlns:a16="http://schemas.microsoft.com/office/drawing/2014/main" id="{40E96A6F-3F39-44E1-B9DA-821482A2016E}"/>
                </a:ext>
              </a:extLst>
            </p:cNvPr>
            <p:cNvSpPr/>
            <p:nvPr/>
          </p:nvSpPr>
          <p:spPr>
            <a:xfrm rot="2040000">
              <a:off x="5206376" y="3961562"/>
              <a:ext cx="39256" cy="133200"/>
            </a:xfrm>
            <a:prstGeom prst="rect">
              <a:avLst/>
            </a:prstGeom>
            <a:solidFill>
              <a:schemeClr val="tx1">
                <a:lumMod val="65000"/>
                <a:lumOff val="35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800">
                <a:solidFill>
                  <a:srgbClr val="000000"/>
                </a:solidFill>
                <a:cs typeface="Arial" pitchFamily="34" charset="0"/>
              </a:endParaRPr>
            </a:p>
          </p:txBody>
        </p:sp>
        <p:sp>
          <p:nvSpPr>
            <p:cNvPr id="58" name="Freihandform: Form 3">
              <a:extLst>
                <a:ext uri="{FF2B5EF4-FFF2-40B4-BE49-F238E27FC236}">
                  <a16:creationId xmlns:a16="http://schemas.microsoft.com/office/drawing/2014/main" id="{0D80A75F-8F4D-4758-9A47-E58BE31E2BBC}"/>
                </a:ext>
              </a:extLst>
            </p:cNvPr>
            <p:cNvSpPr/>
            <p:nvPr/>
          </p:nvSpPr>
          <p:spPr>
            <a:xfrm>
              <a:off x="5192973" y="3469568"/>
              <a:ext cx="232012" cy="276033"/>
            </a:xfrm>
            <a:custGeom>
              <a:avLst/>
              <a:gdLst>
                <a:gd name="connsiteX0" fmla="*/ 232012 w 232012"/>
                <a:gd name="connsiteY0" fmla="*/ 0 h 276033"/>
                <a:gd name="connsiteX1" fmla="*/ 136477 w 232012"/>
                <a:gd name="connsiteY1" fmla="*/ 61415 h 276033"/>
                <a:gd name="connsiteX2" fmla="*/ 197892 w 232012"/>
                <a:gd name="connsiteY2" fmla="*/ 150126 h 276033"/>
                <a:gd name="connsiteX3" fmla="*/ 136477 w 232012"/>
                <a:gd name="connsiteY3" fmla="*/ 259308 h 276033"/>
                <a:gd name="connsiteX4" fmla="*/ 0 w 232012"/>
                <a:gd name="connsiteY4" fmla="*/ 272955 h 276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12" h="276033">
                  <a:moveTo>
                    <a:pt x="232012" y="0"/>
                  </a:moveTo>
                  <a:cubicBezTo>
                    <a:pt x="187088" y="18197"/>
                    <a:pt x="142164" y="36394"/>
                    <a:pt x="136477" y="61415"/>
                  </a:cubicBezTo>
                  <a:cubicBezTo>
                    <a:pt x="130790" y="86436"/>
                    <a:pt x="197892" y="117144"/>
                    <a:pt x="197892" y="150126"/>
                  </a:cubicBezTo>
                  <a:cubicBezTo>
                    <a:pt x="197892" y="183108"/>
                    <a:pt x="169459" y="238837"/>
                    <a:pt x="136477" y="259308"/>
                  </a:cubicBezTo>
                  <a:cubicBezTo>
                    <a:pt x="103495" y="279779"/>
                    <a:pt x="59140" y="277504"/>
                    <a:pt x="0" y="272955"/>
                  </a:cubicBezTo>
                </a:path>
              </a:pathLst>
            </a:cu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
            </a:p>
          </p:txBody>
        </p:sp>
        <p:sp>
          <p:nvSpPr>
            <p:cNvPr id="59" name="Freihandform: Form 4">
              <a:extLst>
                <a:ext uri="{FF2B5EF4-FFF2-40B4-BE49-F238E27FC236}">
                  <a16:creationId xmlns:a16="http://schemas.microsoft.com/office/drawing/2014/main" id="{0B2C0F0A-627E-4DFF-A4B6-51DFAF4D1450}"/>
                </a:ext>
              </a:extLst>
            </p:cNvPr>
            <p:cNvSpPr/>
            <p:nvPr/>
          </p:nvSpPr>
          <p:spPr>
            <a:xfrm>
              <a:off x="5155187" y="3428625"/>
              <a:ext cx="431166" cy="293427"/>
            </a:xfrm>
            <a:custGeom>
              <a:avLst/>
              <a:gdLst>
                <a:gd name="connsiteX0" fmla="*/ 399451 w 431166"/>
                <a:gd name="connsiteY0" fmla="*/ 0 h 293427"/>
                <a:gd name="connsiteX1" fmla="*/ 426747 w 431166"/>
                <a:gd name="connsiteY1" fmla="*/ 109182 h 293427"/>
                <a:gd name="connsiteX2" fmla="*/ 317565 w 431166"/>
                <a:gd name="connsiteY2" fmla="*/ 170597 h 293427"/>
                <a:gd name="connsiteX3" fmla="*/ 153792 w 431166"/>
                <a:gd name="connsiteY3" fmla="*/ 156949 h 293427"/>
                <a:gd name="connsiteX4" fmla="*/ 92377 w 431166"/>
                <a:gd name="connsiteY4" fmla="*/ 225188 h 293427"/>
                <a:gd name="connsiteX5" fmla="*/ 10490 w 431166"/>
                <a:gd name="connsiteY5" fmla="*/ 252484 h 293427"/>
                <a:gd name="connsiteX6" fmla="*/ 3666 w 431166"/>
                <a:gd name="connsiteY6" fmla="*/ 293427 h 29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166" h="293427">
                  <a:moveTo>
                    <a:pt x="399451" y="0"/>
                  </a:moveTo>
                  <a:cubicBezTo>
                    <a:pt x="419923" y="40374"/>
                    <a:pt x="440395" y="80749"/>
                    <a:pt x="426747" y="109182"/>
                  </a:cubicBezTo>
                  <a:cubicBezTo>
                    <a:pt x="413099" y="137615"/>
                    <a:pt x="363057" y="162636"/>
                    <a:pt x="317565" y="170597"/>
                  </a:cubicBezTo>
                  <a:cubicBezTo>
                    <a:pt x="272073" y="178558"/>
                    <a:pt x="191323" y="147851"/>
                    <a:pt x="153792" y="156949"/>
                  </a:cubicBezTo>
                  <a:cubicBezTo>
                    <a:pt x="116261" y="166047"/>
                    <a:pt x="116261" y="209266"/>
                    <a:pt x="92377" y="225188"/>
                  </a:cubicBezTo>
                  <a:cubicBezTo>
                    <a:pt x="68493" y="241110"/>
                    <a:pt x="25275" y="241111"/>
                    <a:pt x="10490" y="252484"/>
                  </a:cubicBezTo>
                  <a:cubicBezTo>
                    <a:pt x="-4295" y="263857"/>
                    <a:pt x="-315" y="278642"/>
                    <a:pt x="3666" y="293427"/>
                  </a:cubicBezTo>
                </a:path>
              </a:pathLst>
            </a:custGeom>
            <a:noFill/>
            <a:ln w="12700" cap="flat" cmpd="sng" algn="ctr">
              <a:solidFill>
                <a:srgbClr val="7F7F7F"/>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800"/>
            </a:p>
          </p:txBody>
        </p:sp>
      </p:grpSp>
      <p:sp>
        <p:nvSpPr>
          <p:cNvPr id="64" name="Rechteck 25">
            <a:extLst>
              <a:ext uri="{FF2B5EF4-FFF2-40B4-BE49-F238E27FC236}">
                <a16:creationId xmlns:a16="http://schemas.microsoft.com/office/drawing/2014/main" id="{E267BAF5-03D5-4340-8D6A-E01A2E45DD58}"/>
              </a:ext>
            </a:extLst>
          </p:cNvPr>
          <p:cNvSpPr/>
          <p:nvPr/>
        </p:nvSpPr>
        <p:spPr>
          <a:xfrm>
            <a:off x="6890542" y="4206159"/>
            <a:ext cx="282872" cy="116805"/>
          </a:xfrm>
          <a:prstGeom prst="rect">
            <a:avLst/>
          </a:prstGeom>
          <a:solidFill>
            <a:srgbClr val="00B050"/>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a:solidFill>
                <a:srgbClr val="000000"/>
              </a:solidFill>
              <a:cs typeface="Arial" pitchFamily="34" charset="0"/>
            </a:endParaRPr>
          </a:p>
        </p:txBody>
      </p:sp>
      <p:sp>
        <p:nvSpPr>
          <p:cNvPr id="65" name="Textfeld 26">
            <a:extLst>
              <a:ext uri="{FF2B5EF4-FFF2-40B4-BE49-F238E27FC236}">
                <a16:creationId xmlns:a16="http://schemas.microsoft.com/office/drawing/2014/main" id="{65D61F20-9072-4520-ADA9-7EE3E6995BB1}"/>
              </a:ext>
            </a:extLst>
          </p:cNvPr>
          <p:cNvSpPr txBox="1"/>
          <p:nvPr/>
        </p:nvSpPr>
        <p:spPr>
          <a:xfrm>
            <a:off x="7225089" y="4179999"/>
            <a:ext cx="900888" cy="507831"/>
          </a:xfrm>
          <a:prstGeom prst="rect">
            <a:avLst/>
          </a:prstGeom>
          <a:noFill/>
        </p:spPr>
        <p:txBody>
          <a:bodyPr wrap="none" lIns="0" tIns="0" rIns="0" bIns="0" rtlCol="0">
            <a:spAutoFit/>
          </a:bodyPr>
          <a:lstStyle/>
          <a:p>
            <a:pPr>
              <a:spcBef>
                <a:spcPts val="0"/>
              </a:spcBef>
            </a:pPr>
            <a:r>
              <a:rPr lang="zh-CN" altLang="en-US" sz="1100" dirty="0">
                <a:solidFill>
                  <a:srgbClr val="000000"/>
                </a:solidFill>
              </a:rPr>
              <a:t>扭矩传感器</a:t>
            </a:r>
            <a:endParaRPr lang="en-US" altLang="zh-CN" sz="1100" dirty="0">
              <a:solidFill>
                <a:srgbClr val="000000"/>
              </a:solidFill>
            </a:endParaRPr>
          </a:p>
          <a:p>
            <a:pPr>
              <a:spcBef>
                <a:spcPts val="0"/>
              </a:spcBef>
            </a:pPr>
            <a:r>
              <a:rPr lang="zh-CN" altLang="en-US" sz="1100" dirty="0">
                <a:solidFill>
                  <a:srgbClr val="000000"/>
                </a:solidFill>
              </a:rPr>
              <a:t>电机</a:t>
            </a:r>
            <a:r>
              <a:rPr lang="en-US" altLang="zh-CN" sz="1100" dirty="0">
                <a:solidFill>
                  <a:srgbClr val="000000"/>
                </a:solidFill>
              </a:rPr>
              <a:t>/</a:t>
            </a:r>
            <a:r>
              <a:rPr lang="zh-CN" altLang="en-US" sz="1100" dirty="0">
                <a:solidFill>
                  <a:srgbClr val="000000"/>
                </a:solidFill>
              </a:rPr>
              <a:t>动力组件</a:t>
            </a:r>
            <a:endParaRPr lang="en-US" altLang="zh-CN" sz="1100" dirty="0">
              <a:solidFill>
                <a:srgbClr val="000000"/>
              </a:solidFill>
            </a:endParaRPr>
          </a:p>
          <a:p>
            <a:pPr>
              <a:spcBef>
                <a:spcPts val="0"/>
              </a:spcBef>
            </a:pPr>
            <a:r>
              <a:rPr lang="zh-CN" altLang="en-US" sz="1100" dirty="0">
                <a:solidFill>
                  <a:srgbClr val="000000"/>
                </a:solidFill>
              </a:rPr>
              <a:t>减速齿轮组</a:t>
            </a:r>
            <a:endParaRPr lang="en-US" sz="1100" dirty="0">
              <a:solidFill>
                <a:srgbClr val="000000"/>
              </a:solidFill>
            </a:endParaRPr>
          </a:p>
        </p:txBody>
      </p:sp>
      <p:sp>
        <p:nvSpPr>
          <p:cNvPr id="66" name="Rechteck 27">
            <a:extLst>
              <a:ext uri="{FF2B5EF4-FFF2-40B4-BE49-F238E27FC236}">
                <a16:creationId xmlns:a16="http://schemas.microsoft.com/office/drawing/2014/main" id="{8B03AE66-C718-421A-BEB1-3ED81FC956A3}"/>
              </a:ext>
            </a:extLst>
          </p:cNvPr>
          <p:cNvSpPr/>
          <p:nvPr/>
        </p:nvSpPr>
        <p:spPr>
          <a:xfrm>
            <a:off x="6890542" y="4375588"/>
            <a:ext cx="282872" cy="116805"/>
          </a:xfrm>
          <a:prstGeom prst="rect">
            <a:avLst/>
          </a:prstGeom>
          <a:solidFill>
            <a:srgbClr val="CC0000"/>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a:solidFill>
                <a:srgbClr val="000000"/>
              </a:solidFill>
              <a:cs typeface="Arial" pitchFamily="34" charset="0"/>
            </a:endParaRPr>
          </a:p>
        </p:txBody>
      </p:sp>
      <p:sp>
        <p:nvSpPr>
          <p:cNvPr id="67" name="Rechteck 28">
            <a:extLst>
              <a:ext uri="{FF2B5EF4-FFF2-40B4-BE49-F238E27FC236}">
                <a16:creationId xmlns:a16="http://schemas.microsoft.com/office/drawing/2014/main" id="{D46C3D2E-1979-4458-9F14-26D9BF8EFE6C}"/>
              </a:ext>
            </a:extLst>
          </p:cNvPr>
          <p:cNvSpPr/>
          <p:nvPr/>
        </p:nvSpPr>
        <p:spPr>
          <a:xfrm>
            <a:off x="6890542" y="4545664"/>
            <a:ext cx="282872" cy="116805"/>
          </a:xfrm>
          <a:prstGeom prst="rect">
            <a:avLst/>
          </a:prstGeom>
          <a:solidFill>
            <a:schemeClr val="tx1">
              <a:lumMod val="65000"/>
              <a:lumOff val="35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a:solidFill>
                <a:srgbClr val="000000"/>
              </a:solidFill>
              <a:cs typeface="Arial" pitchFamily="34" charset="0"/>
            </a:endParaRPr>
          </a:p>
        </p:txBody>
      </p:sp>
      <p:sp>
        <p:nvSpPr>
          <p:cNvPr id="70" name="Freihandform: Form 69">
            <a:extLst>
              <a:ext uri="{FF2B5EF4-FFF2-40B4-BE49-F238E27FC236}">
                <a16:creationId xmlns:a16="http://schemas.microsoft.com/office/drawing/2014/main" id="{2F6DF54C-12F4-4DDA-B1BF-13B015B39129}"/>
              </a:ext>
            </a:extLst>
          </p:cNvPr>
          <p:cNvSpPr/>
          <p:nvPr/>
        </p:nvSpPr>
        <p:spPr>
          <a:xfrm>
            <a:off x="4046561" y="1584148"/>
            <a:ext cx="3016155" cy="1310185"/>
          </a:xfrm>
          <a:custGeom>
            <a:avLst/>
            <a:gdLst>
              <a:gd name="connsiteX0" fmla="*/ 0 w 3016155"/>
              <a:gd name="connsiteY0" fmla="*/ 129653 h 1310185"/>
              <a:gd name="connsiteX1" fmla="*/ 300251 w 3016155"/>
              <a:gd name="connsiteY1" fmla="*/ 116006 h 1310185"/>
              <a:gd name="connsiteX2" fmla="*/ 320723 w 3016155"/>
              <a:gd name="connsiteY2" fmla="*/ 109182 h 1310185"/>
              <a:gd name="connsiteX3" fmla="*/ 375314 w 3016155"/>
              <a:gd name="connsiteY3" fmla="*/ 95534 h 1310185"/>
              <a:gd name="connsiteX4" fmla="*/ 450376 w 3016155"/>
              <a:gd name="connsiteY4" fmla="*/ 81886 h 1310185"/>
              <a:gd name="connsiteX5" fmla="*/ 491320 w 3016155"/>
              <a:gd name="connsiteY5" fmla="*/ 68238 h 1310185"/>
              <a:gd name="connsiteX6" fmla="*/ 545911 w 3016155"/>
              <a:gd name="connsiteY6" fmla="*/ 54591 h 1310185"/>
              <a:gd name="connsiteX7" fmla="*/ 593678 w 3016155"/>
              <a:gd name="connsiteY7" fmla="*/ 40943 h 1310185"/>
              <a:gd name="connsiteX8" fmla="*/ 634621 w 3016155"/>
              <a:gd name="connsiteY8" fmla="*/ 34119 h 1310185"/>
              <a:gd name="connsiteX9" fmla="*/ 655093 w 3016155"/>
              <a:gd name="connsiteY9" fmla="*/ 27295 h 1310185"/>
              <a:gd name="connsiteX10" fmla="*/ 709684 w 3016155"/>
              <a:gd name="connsiteY10" fmla="*/ 20471 h 1310185"/>
              <a:gd name="connsiteX11" fmla="*/ 791570 w 3016155"/>
              <a:gd name="connsiteY11" fmla="*/ 6823 h 1310185"/>
              <a:gd name="connsiteX12" fmla="*/ 873457 w 3016155"/>
              <a:gd name="connsiteY12" fmla="*/ 0 h 1310185"/>
              <a:gd name="connsiteX13" fmla="*/ 1228299 w 3016155"/>
              <a:gd name="connsiteY13" fmla="*/ 6823 h 1310185"/>
              <a:gd name="connsiteX14" fmla="*/ 1248770 w 3016155"/>
              <a:gd name="connsiteY14" fmla="*/ 13647 h 1310185"/>
              <a:gd name="connsiteX15" fmla="*/ 1323833 w 3016155"/>
              <a:gd name="connsiteY15" fmla="*/ 34119 h 1310185"/>
              <a:gd name="connsiteX16" fmla="*/ 1351129 w 3016155"/>
              <a:gd name="connsiteY16" fmla="*/ 47767 h 1310185"/>
              <a:gd name="connsiteX17" fmla="*/ 1392072 w 3016155"/>
              <a:gd name="connsiteY17" fmla="*/ 61414 h 1310185"/>
              <a:gd name="connsiteX18" fmla="*/ 1412543 w 3016155"/>
              <a:gd name="connsiteY18" fmla="*/ 75062 h 1310185"/>
              <a:gd name="connsiteX19" fmla="*/ 1453487 w 3016155"/>
              <a:gd name="connsiteY19" fmla="*/ 88710 h 1310185"/>
              <a:gd name="connsiteX20" fmla="*/ 1494430 w 3016155"/>
              <a:gd name="connsiteY20" fmla="*/ 116006 h 1310185"/>
              <a:gd name="connsiteX21" fmla="*/ 1514902 w 3016155"/>
              <a:gd name="connsiteY21" fmla="*/ 129653 h 1310185"/>
              <a:gd name="connsiteX22" fmla="*/ 1535373 w 3016155"/>
              <a:gd name="connsiteY22" fmla="*/ 136477 h 1310185"/>
              <a:gd name="connsiteX23" fmla="*/ 1555845 w 3016155"/>
              <a:gd name="connsiteY23" fmla="*/ 150125 h 1310185"/>
              <a:gd name="connsiteX24" fmla="*/ 1583140 w 3016155"/>
              <a:gd name="connsiteY24" fmla="*/ 163773 h 1310185"/>
              <a:gd name="connsiteX25" fmla="*/ 1637732 w 3016155"/>
              <a:gd name="connsiteY25" fmla="*/ 191068 h 1310185"/>
              <a:gd name="connsiteX26" fmla="*/ 1678675 w 3016155"/>
              <a:gd name="connsiteY26" fmla="*/ 218364 h 1310185"/>
              <a:gd name="connsiteX27" fmla="*/ 1705970 w 3016155"/>
              <a:gd name="connsiteY27" fmla="*/ 232011 h 1310185"/>
              <a:gd name="connsiteX28" fmla="*/ 1746914 w 3016155"/>
              <a:gd name="connsiteY28" fmla="*/ 259307 h 1310185"/>
              <a:gd name="connsiteX29" fmla="*/ 1774209 w 3016155"/>
              <a:gd name="connsiteY29" fmla="*/ 272955 h 1310185"/>
              <a:gd name="connsiteX30" fmla="*/ 1815152 w 3016155"/>
              <a:gd name="connsiteY30" fmla="*/ 300250 h 1310185"/>
              <a:gd name="connsiteX31" fmla="*/ 1835624 w 3016155"/>
              <a:gd name="connsiteY31" fmla="*/ 313898 h 1310185"/>
              <a:gd name="connsiteX32" fmla="*/ 1883391 w 3016155"/>
              <a:gd name="connsiteY32" fmla="*/ 341194 h 1310185"/>
              <a:gd name="connsiteX33" fmla="*/ 1924335 w 3016155"/>
              <a:gd name="connsiteY33" fmla="*/ 375313 h 1310185"/>
              <a:gd name="connsiteX34" fmla="*/ 1965278 w 3016155"/>
              <a:gd name="connsiteY34" fmla="*/ 395785 h 1310185"/>
              <a:gd name="connsiteX35" fmla="*/ 1985749 w 3016155"/>
              <a:gd name="connsiteY35" fmla="*/ 416256 h 1310185"/>
              <a:gd name="connsiteX36" fmla="*/ 2013045 w 3016155"/>
              <a:gd name="connsiteY36" fmla="*/ 429904 h 1310185"/>
              <a:gd name="connsiteX37" fmla="*/ 2060812 w 3016155"/>
              <a:gd name="connsiteY37" fmla="*/ 464023 h 1310185"/>
              <a:gd name="connsiteX38" fmla="*/ 2129051 w 3016155"/>
              <a:gd name="connsiteY38" fmla="*/ 525438 h 1310185"/>
              <a:gd name="connsiteX39" fmla="*/ 2169994 w 3016155"/>
              <a:gd name="connsiteY39" fmla="*/ 552734 h 1310185"/>
              <a:gd name="connsiteX40" fmla="*/ 2224585 w 3016155"/>
              <a:gd name="connsiteY40" fmla="*/ 607325 h 1310185"/>
              <a:gd name="connsiteX41" fmla="*/ 2245057 w 3016155"/>
              <a:gd name="connsiteY41" fmla="*/ 620973 h 1310185"/>
              <a:gd name="connsiteX42" fmla="*/ 2286000 w 3016155"/>
              <a:gd name="connsiteY42" fmla="*/ 641444 h 1310185"/>
              <a:gd name="connsiteX43" fmla="*/ 2340591 w 3016155"/>
              <a:gd name="connsiteY43" fmla="*/ 682388 h 1310185"/>
              <a:gd name="connsiteX44" fmla="*/ 2381535 w 3016155"/>
              <a:gd name="connsiteY44" fmla="*/ 709683 h 1310185"/>
              <a:gd name="connsiteX45" fmla="*/ 2402006 w 3016155"/>
              <a:gd name="connsiteY45" fmla="*/ 723331 h 1310185"/>
              <a:gd name="connsiteX46" fmla="*/ 2442949 w 3016155"/>
              <a:gd name="connsiteY46" fmla="*/ 750626 h 1310185"/>
              <a:gd name="connsiteX47" fmla="*/ 2504364 w 3016155"/>
              <a:gd name="connsiteY47" fmla="*/ 798394 h 1310185"/>
              <a:gd name="connsiteX48" fmla="*/ 2524836 w 3016155"/>
              <a:gd name="connsiteY48" fmla="*/ 812041 h 1310185"/>
              <a:gd name="connsiteX49" fmla="*/ 2545308 w 3016155"/>
              <a:gd name="connsiteY49" fmla="*/ 825689 h 1310185"/>
              <a:gd name="connsiteX50" fmla="*/ 2565779 w 3016155"/>
              <a:gd name="connsiteY50" fmla="*/ 832513 h 1310185"/>
              <a:gd name="connsiteX51" fmla="*/ 2586251 w 3016155"/>
              <a:gd name="connsiteY51" fmla="*/ 852985 h 1310185"/>
              <a:gd name="connsiteX52" fmla="*/ 2647666 w 3016155"/>
              <a:gd name="connsiteY52" fmla="*/ 893928 h 1310185"/>
              <a:gd name="connsiteX53" fmla="*/ 2674961 w 3016155"/>
              <a:gd name="connsiteY53" fmla="*/ 914400 h 1310185"/>
              <a:gd name="connsiteX54" fmla="*/ 2736376 w 3016155"/>
              <a:gd name="connsiteY54" fmla="*/ 955343 h 1310185"/>
              <a:gd name="connsiteX55" fmla="*/ 2777320 w 3016155"/>
              <a:gd name="connsiteY55" fmla="*/ 989462 h 1310185"/>
              <a:gd name="connsiteX56" fmla="*/ 2818263 w 3016155"/>
              <a:gd name="connsiteY56" fmla="*/ 1016758 h 1310185"/>
              <a:gd name="connsiteX57" fmla="*/ 2831911 w 3016155"/>
              <a:gd name="connsiteY57" fmla="*/ 1037229 h 1310185"/>
              <a:gd name="connsiteX58" fmla="*/ 2852382 w 3016155"/>
              <a:gd name="connsiteY58" fmla="*/ 1050877 h 1310185"/>
              <a:gd name="connsiteX59" fmla="*/ 2893326 w 3016155"/>
              <a:gd name="connsiteY59" fmla="*/ 1112292 h 1310185"/>
              <a:gd name="connsiteX60" fmla="*/ 2906973 w 3016155"/>
              <a:gd name="connsiteY60" fmla="*/ 1132764 h 1310185"/>
              <a:gd name="connsiteX61" fmla="*/ 2927445 w 3016155"/>
              <a:gd name="connsiteY61" fmla="*/ 1153235 h 1310185"/>
              <a:gd name="connsiteX62" fmla="*/ 2934269 w 3016155"/>
              <a:gd name="connsiteY62" fmla="*/ 1173707 h 1310185"/>
              <a:gd name="connsiteX63" fmla="*/ 2968388 w 3016155"/>
              <a:gd name="connsiteY63" fmla="*/ 1214650 h 1310185"/>
              <a:gd name="connsiteX64" fmla="*/ 2975212 w 3016155"/>
              <a:gd name="connsiteY64" fmla="*/ 1235122 h 1310185"/>
              <a:gd name="connsiteX65" fmla="*/ 3002508 w 3016155"/>
              <a:gd name="connsiteY65" fmla="*/ 1276065 h 1310185"/>
              <a:gd name="connsiteX66" fmla="*/ 3016155 w 3016155"/>
              <a:gd name="connsiteY66" fmla="*/ 1310185 h 131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16155" h="1310185">
                <a:moveTo>
                  <a:pt x="0" y="129653"/>
                </a:moveTo>
                <a:cubicBezTo>
                  <a:pt x="126372" y="104379"/>
                  <a:pt x="-17532" y="131138"/>
                  <a:pt x="300251" y="116006"/>
                </a:cubicBezTo>
                <a:cubicBezTo>
                  <a:pt x="307436" y="115664"/>
                  <a:pt x="313745" y="110927"/>
                  <a:pt x="320723" y="109182"/>
                </a:cubicBezTo>
                <a:cubicBezTo>
                  <a:pt x="487189" y="67565"/>
                  <a:pt x="266133" y="126729"/>
                  <a:pt x="375314" y="95534"/>
                </a:cubicBezTo>
                <a:cubicBezTo>
                  <a:pt x="407489" y="86341"/>
                  <a:pt x="411716" y="87409"/>
                  <a:pt x="450376" y="81886"/>
                </a:cubicBezTo>
                <a:cubicBezTo>
                  <a:pt x="464024" y="77337"/>
                  <a:pt x="477363" y="71727"/>
                  <a:pt x="491320" y="68238"/>
                </a:cubicBezTo>
                <a:cubicBezTo>
                  <a:pt x="509517" y="63689"/>
                  <a:pt x="528117" y="60523"/>
                  <a:pt x="545911" y="54591"/>
                </a:cubicBezTo>
                <a:cubicBezTo>
                  <a:pt x="565424" y="48086"/>
                  <a:pt x="572255" y="45228"/>
                  <a:pt x="593678" y="40943"/>
                </a:cubicBezTo>
                <a:cubicBezTo>
                  <a:pt x="607245" y="38230"/>
                  <a:pt x="621115" y="37120"/>
                  <a:pt x="634621" y="34119"/>
                </a:cubicBezTo>
                <a:cubicBezTo>
                  <a:pt x="641643" y="32559"/>
                  <a:pt x="648016" y="28582"/>
                  <a:pt x="655093" y="27295"/>
                </a:cubicBezTo>
                <a:cubicBezTo>
                  <a:pt x="673136" y="24014"/>
                  <a:pt x="691487" y="22746"/>
                  <a:pt x="709684" y="20471"/>
                </a:cubicBezTo>
                <a:cubicBezTo>
                  <a:pt x="748099" y="7665"/>
                  <a:pt x="727579" y="12917"/>
                  <a:pt x="791570" y="6823"/>
                </a:cubicBezTo>
                <a:cubicBezTo>
                  <a:pt x="818837" y="4226"/>
                  <a:pt x="846161" y="2274"/>
                  <a:pt x="873457" y="0"/>
                </a:cubicBezTo>
                <a:lnTo>
                  <a:pt x="1228299" y="6823"/>
                </a:lnTo>
                <a:cubicBezTo>
                  <a:pt x="1235487" y="7084"/>
                  <a:pt x="1241831" y="11754"/>
                  <a:pt x="1248770" y="13647"/>
                </a:cubicBezTo>
                <a:cubicBezTo>
                  <a:pt x="1258337" y="16256"/>
                  <a:pt x="1305509" y="26266"/>
                  <a:pt x="1323833" y="34119"/>
                </a:cubicBezTo>
                <a:cubicBezTo>
                  <a:pt x="1333183" y="38126"/>
                  <a:pt x="1341684" y="43989"/>
                  <a:pt x="1351129" y="47767"/>
                </a:cubicBezTo>
                <a:cubicBezTo>
                  <a:pt x="1364486" y="53110"/>
                  <a:pt x="1392072" y="61414"/>
                  <a:pt x="1392072" y="61414"/>
                </a:cubicBezTo>
                <a:cubicBezTo>
                  <a:pt x="1398896" y="65963"/>
                  <a:pt x="1405049" y="71731"/>
                  <a:pt x="1412543" y="75062"/>
                </a:cubicBezTo>
                <a:cubicBezTo>
                  <a:pt x="1425689" y="80905"/>
                  <a:pt x="1453487" y="88710"/>
                  <a:pt x="1453487" y="88710"/>
                </a:cubicBezTo>
                <a:lnTo>
                  <a:pt x="1494430" y="116006"/>
                </a:lnTo>
                <a:cubicBezTo>
                  <a:pt x="1501254" y="120555"/>
                  <a:pt x="1507122" y="127059"/>
                  <a:pt x="1514902" y="129653"/>
                </a:cubicBezTo>
                <a:cubicBezTo>
                  <a:pt x="1521726" y="131928"/>
                  <a:pt x="1528940" y="133260"/>
                  <a:pt x="1535373" y="136477"/>
                </a:cubicBezTo>
                <a:cubicBezTo>
                  <a:pt x="1542709" y="140145"/>
                  <a:pt x="1548724" y="146056"/>
                  <a:pt x="1555845" y="150125"/>
                </a:cubicBezTo>
                <a:cubicBezTo>
                  <a:pt x="1564677" y="155172"/>
                  <a:pt x="1574248" y="158833"/>
                  <a:pt x="1583140" y="163773"/>
                </a:cubicBezTo>
                <a:cubicBezTo>
                  <a:pt x="1631482" y="190629"/>
                  <a:pt x="1600309" y="178594"/>
                  <a:pt x="1637732" y="191068"/>
                </a:cubicBezTo>
                <a:cubicBezTo>
                  <a:pt x="1651380" y="200167"/>
                  <a:pt x="1664004" y="211029"/>
                  <a:pt x="1678675" y="218364"/>
                </a:cubicBezTo>
                <a:cubicBezTo>
                  <a:pt x="1687773" y="222913"/>
                  <a:pt x="1697247" y="226777"/>
                  <a:pt x="1705970" y="232011"/>
                </a:cubicBezTo>
                <a:cubicBezTo>
                  <a:pt x="1720035" y="240450"/>
                  <a:pt x="1732243" y="251971"/>
                  <a:pt x="1746914" y="259307"/>
                </a:cubicBezTo>
                <a:cubicBezTo>
                  <a:pt x="1756012" y="263856"/>
                  <a:pt x="1765486" y="267721"/>
                  <a:pt x="1774209" y="272955"/>
                </a:cubicBezTo>
                <a:cubicBezTo>
                  <a:pt x="1788274" y="281394"/>
                  <a:pt x="1801504" y="291152"/>
                  <a:pt x="1815152" y="300250"/>
                </a:cubicBezTo>
                <a:cubicBezTo>
                  <a:pt x="1821976" y="304799"/>
                  <a:pt x="1828288" y="310230"/>
                  <a:pt x="1835624" y="313898"/>
                </a:cubicBezTo>
                <a:cubicBezTo>
                  <a:pt x="1852314" y="322243"/>
                  <a:pt x="1868920" y="329135"/>
                  <a:pt x="1883391" y="341194"/>
                </a:cubicBezTo>
                <a:cubicBezTo>
                  <a:pt x="1906027" y="360057"/>
                  <a:pt x="1898923" y="362607"/>
                  <a:pt x="1924335" y="375313"/>
                </a:cubicBezTo>
                <a:cubicBezTo>
                  <a:pt x="1955111" y="390701"/>
                  <a:pt x="1935943" y="371339"/>
                  <a:pt x="1965278" y="395785"/>
                </a:cubicBezTo>
                <a:cubicBezTo>
                  <a:pt x="1972691" y="401963"/>
                  <a:pt x="1977896" y="410647"/>
                  <a:pt x="1985749" y="416256"/>
                </a:cubicBezTo>
                <a:cubicBezTo>
                  <a:pt x="1994027" y="422169"/>
                  <a:pt x="2004767" y="423991"/>
                  <a:pt x="2013045" y="429904"/>
                </a:cubicBezTo>
                <a:cubicBezTo>
                  <a:pt x="2077593" y="476010"/>
                  <a:pt x="1986009" y="426623"/>
                  <a:pt x="2060812" y="464023"/>
                </a:cubicBezTo>
                <a:cubicBezTo>
                  <a:pt x="2097718" y="500930"/>
                  <a:pt x="2093432" y="500505"/>
                  <a:pt x="2129051" y="525438"/>
                </a:cubicBezTo>
                <a:cubicBezTo>
                  <a:pt x="2142489" y="534844"/>
                  <a:pt x="2158396" y="541136"/>
                  <a:pt x="2169994" y="552734"/>
                </a:cubicBezTo>
                <a:cubicBezTo>
                  <a:pt x="2188191" y="570931"/>
                  <a:pt x="2203173" y="593050"/>
                  <a:pt x="2224585" y="607325"/>
                </a:cubicBezTo>
                <a:cubicBezTo>
                  <a:pt x="2231409" y="611874"/>
                  <a:pt x="2237721" y="617305"/>
                  <a:pt x="2245057" y="620973"/>
                </a:cubicBezTo>
                <a:cubicBezTo>
                  <a:pt x="2287837" y="642363"/>
                  <a:pt x="2242981" y="610157"/>
                  <a:pt x="2286000" y="641444"/>
                </a:cubicBezTo>
                <a:cubicBezTo>
                  <a:pt x="2304396" y="654823"/>
                  <a:pt x="2321665" y="669771"/>
                  <a:pt x="2340591" y="682388"/>
                </a:cubicBezTo>
                <a:lnTo>
                  <a:pt x="2381535" y="709683"/>
                </a:lnTo>
                <a:cubicBezTo>
                  <a:pt x="2388359" y="714232"/>
                  <a:pt x="2396207" y="717532"/>
                  <a:pt x="2402006" y="723331"/>
                </a:cubicBezTo>
                <a:cubicBezTo>
                  <a:pt x="2427564" y="748889"/>
                  <a:pt x="2413323" y="740751"/>
                  <a:pt x="2442949" y="750626"/>
                </a:cubicBezTo>
                <a:cubicBezTo>
                  <a:pt x="2475017" y="782694"/>
                  <a:pt x="2455394" y="765748"/>
                  <a:pt x="2504364" y="798394"/>
                </a:cubicBezTo>
                <a:lnTo>
                  <a:pt x="2524836" y="812041"/>
                </a:lnTo>
                <a:cubicBezTo>
                  <a:pt x="2531660" y="816590"/>
                  <a:pt x="2537527" y="823095"/>
                  <a:pt x="2545308" y="825689"/>
                </a:cubicBezTo>
                <a:lnTo>
                  <a:pt x="2565779" y="832513"/>
                </a:lnTo>
                <a:cubicBezTo>
                  <a:pt x="2572603" y="839337"/>
                  <a:pt x="2578633" y="847060"/>
                  <a:pt x="2586251" y="852985"/>
                </a:cubicBezTo>
                <a:cubicBezTo>
                  <a:pt x="2647737" y="900807"/>
                  <a:pt x="2606687" y="863192"/>
                  <a:pt x="2647666" y="893928"/>
                </a:cubicBezTo>
                <a:cubicBezTo>
                  <a:pt x="2656764" y="900752"/>
                  <a:pt x="2665644" y="907878"/>
                  <a:pt x="2674961" y="914400"/>
                </a:cubicBezTo>
                <a:cubicBezTo>
                  <a:pt x="2695117" y="928509"/>
                  <a:pt x="2715905" y="941695"/>
                  <a:pt x="2736376" y="955343"/>
                </a:cubicBezTo>
                <a:cubicBezTo>
                  <a:pt x="2809535" y="1004117"/>
                  <a:pt x="2698502" y="928159"/>
                  <a:pt x="2777320" y="989462"/>
                </a:cubicBezTo>
                <a:cubicBezTo>
                  <a:pt x="2790267" y="999532"/>
                  <a:pt x="2818263" y="1016758"/>
                  <a:pt x="2818263" y="1016758"/>
                </a:cubicBezTo>
                <a:cubicBezTo>
                  <a:pt x="2822812" y="1023582"/>
                  <a:pt x="2826112" y="1031430"/>
                  <a:pt x="2831911" y="1037229"/>
                </a:cubicBezTo>
                <a:cubicBezTo>
                  <a:pt x="2837710" y="1043028"/>
                  <a:pt x="2846982" y="1044705"/>
                  <a:pt x="2852382" y="1050877"/>
                </a:cubicBezTo>
                <a:cubicBezTo>
                  <a:pt x="2852383" y="1050878"/>
                  <a:pt x="2886502" y="1102055"/>
                  <a:pt x="2893326" y="1112292"/>
                </a:cubicBezTo>
                <a:cubicBezTo>
                  <a:pt x="2897875" y="1119116"/>
                  <a:pt x="2901174" y="1126965"/>
                  <a:pt x="2906973" y="1132764"/>
                </a:cubicBezTo>
                <a:lnTo>
                  <a:pt x="2927445" y="1153235"/>
                </a:lnTo>
                <a:cubicBezTo>
                  <a:pt x="2929720" y="1160059"/>
                  <a:pt x="2931052" y="1167273"/>
                  <a:pt x="2934269" y="1173707"/>
                </a:cubicBezTo>
                <a:cubicBezTo>
                  <a:pt x="2943769" y="1192708"/>
                  <a:pt x="2953296" y="1199558"/>
                  <a:pt x="2968388" y="1214650"/>
                </a:cubicBezTo>
                <a:cubicBezTo>
                  <a:pt x="2970663" y="1221474"/>
                  <a:pt x="2971719" y="1228834"/>
                  <a:pt x="2975212" y="1235122"/>
                </a:cubicBezTo>
                <a:cubicBezTo>
                  <a:pt x="2983178" y="1249460"/>
                  <a:pt x="3002508" y="1276065"/>
                  <a:pt x="3002508" y="1276065"/>
                </a:cubicBezTo>
                <a:cubicBezTo>
                  <a:pt x="3010940" y="1301362"/>
                  <a:pt x="3006116" y="1290103"/>
                  <a:pt x="3016155" y="1310185"/>
                </a:cubicBezTo>
              </a:path>
            </a:pathLst>
          </a:custGeom>
          <a:noFill/>
          <a:ln w="12700" cap="flat" cmpd="sng" algn="ctr">
            <a:solidFill>
              <a:schemeClr val="accent4"/>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Freihandform: Form 71">
            <a:extLst>
              <a:ext uri="{FF2B5EF4-FFF2-40B4-BE49-F238E27FC236}">
                <a16:creationId xmlns:a16="http://schemas.microsoft.com/office/drawing/2014/main" id="{506BA7DD-D0B4-4091-AB2B-9CFB69E09705}"/>
              </a:ext>
            </a:extLst>
          </p:cNvPr>
          <p:cNvSpPr/>
          <p:nvPr/>
        </p:nvSpPr>
        <p:spPr>
          <a:xfrm>
            <a:off x="4720856" y="2594346"/>
            <a:ext cx="2296632" cy="297712"/>
          </a:xfrm>
          <a:custGeom>
            <a:avLst/>
            <a:gdLst>
              <a:gd name="connsiteX0" fmla="*/ 0 w 2296632"/>
              <a:gd name="connsiteY0" fmla="*/ 276447 h 297712"/>
              <a:gd name="connsiteX1" fmla="*/ 170121 w 2296632"/>
              <a:gd name="connsiteY1" fmla="*/ 269359 h 297712"/>
              <a:gd name="connsiteX2" fmla="*/ 212651 w 2296632"/>
              <a:gd name="connsiteY2" fmla="*/ 248093 h 297712"/>
              <a:gd name="connsiteX3" fmla="*/ 269358 w 2296632"/>
              <a:gd name="connsiteY3" fmla="*/ 233917 h 297712"/>
              <a:gd name="connsiteX4" fmla="*/ 347330 w 2296632"/>
              <a:gd name="connsiteY4" fmla="*/ 212652 h 297712"/>
              <a:gd name="connsiteX5" fmla="*/ 396949 w 2296632"/>
              <a:gd name="connsiteY5" fmla="*/ 191386 h 297712"/>
              <a:gd name="connsiteX6" fmla="*/ 425302 w 2296632"/>
              <a:gd name="connsiteY6" fmla="*/ 184298 h 297712"/>
              <a:gd name="connsiteX7" fmla="*/ 446567 w 2296632"/>
              <a:gd name="connsiteY7" fmla="*/ 170121 h 297712"/>
              <a:gd name="connsiteX8" fmla="*/ 489097 w 2296632"/>
              <a:gd name="connsiteY8" fmla="*/ 155945 h 297712"/>
              <a:gd name="connsiteX9" fmla="*/ 538716 w 2296632"/>
              <a:gd name="connsiteY9" fmla="*/ 134679 h 297712"/>
              <a:gd name="connsiteX10" fmla="*/ 559981 w 2296632"/>
              <a:gd name="connsiteY10" fmla="*/ 120503 h 297712"/>
              <a:gd name="connsiteX11" fmla="*/ 616688 w 2296632"/>
              <a:gd name="connsiteY11" fmla="*/ 106326 h 297712"/>
              <a:gd name="connsiteX12" fmla="*/ 637953 w 2296632"/>
              <a:gd name="connsiteY12" fmla="*/ 99238 h 297712"/>
              <a:gd name="connsiteX13" fmla="*/ 673395 w 2296632"/>
              <a:gd name="connsiteY13" fmla="*/ 92149 h 297712"/>
              <a:gd name="connsiteX14" fmla="*/ 715925 w 2296632"/>
              <a:gd name="connsiteY14" fmla="*/ 77972 h 297712"/>
              <a:gd name="connsiteX15" fmla="*/ 786809 w 2296632"/>
              <a:gd name="connsiteY15" fmla="*/ 56707 h 297712"/>
              <a:gd name="connsiteX16" fmla="*/ 808074 w 2296632"/>
              <a:gd name="connsiteY16" fmla="*/ 49619 h 297712"/>
              <a:gd name="connsiteX17" fmla="*/ 829339 w 2296632"/>
              <a:gd name="connsiteY17" fmla="*/ 42531 h 297712"/>
              <a:gd name="connsiteX18" fmla="*/ 893135 w 2296632"/>
              <a:gd name="connsiteY18" fmla="*/ 14177 h 297712"/>
              <a:gd name="connsiteX19" fmla="*/ 914400 w 2296632"/>
              <a:gd name="connsiteY19" fmla="*/ 7089 h 297712"/>
              <a:gd name="connsiteX20" fmla="*/ 935665 w 2296632"/>
              <a:gd name="connsiteY20" fmla="*/ 0 h 297712"/>
              <a:gd name="connsiteX21" fmla="*/ 1353879 w 2296632"/>
              <a:gd name="connsiteY21" fmla="*/ 7089 h 297712"/>
              <a:gd name="connsiteX22" fmla="*/ 1375144 w 2296632"/>
              <a:gd name="connsiteY22" fmla="*/ 14177 h 297712"/>
              <a:gd name="connsiteX23" fmla="*/ 1474381 w 2296632"/>
              <a:gd name="connsiteY23" fmla="*/ 28354 h 297712"/>
              <a:gd name="connsiteX24" fmla="*/ 1552353 w 2296632"/>
              <a:gd name="connsiteY24" fmla="*/ 49619 h 297712"/>
              <a:gd name="connsiteX25" fmla="*/ 1580707 w 2296632"/>
              <a:gd name="connsiteY25" fmla="*/ 63796 h 297712"/>
              <a:gd name="connsiteX26" fmla="*/ 1651591 w 2296632"/>
              <a:gd name="connsiteY26" fmla="*/ 77972 h 297712"/>
              <a:gd name="connsiteX27" fmla="*/ 1757916 w 2296632"/>
              <a:gd name="connsiteY27" fmla="*/ 113414 h 297712"/>
              <a:gd name="connsiteX28" fmla="*/ 1800446 w 2296632"/>
              <a:gd name="connsiteY28" fmla="*/ 127591 h 297712"/>
              <a:gd name="connsiteX29" fmla="*/ 1828800 w 2296632"/>
              <a:gd name="connsiteY29" fmla="*/ 134679 h 297712"/>
              <a:gd name="connsiteX30" fmla="*/ 1850065 w 2296632"/>
              <a:gd name="connsiteY30" fmla="*/ 141768 h 297712"/>
              <a:gd name="connsiteX31" fmla="*/ 1878418 w 2296632"/>
              <a:gd name="connsiteY31" fmla="*/ 148856 h 297712"/>
              <a:gd name="connsiteX32" fmla="*/ 1899684 w 2296632"/>
              <a:gd name="connsiteY32" fmla="*/ 155945 h 297712"/>
              <a:gd name="connsiteX33" fmla="*/ 1956391 w 2296632"/>
              <a:gd name="connsiteY33" fmla="*/ 163033 h 297712"/>
              <a:gd name="connsiteX34" fmla="*/ 2013097 w 2296632"/>
              <a:gd name="connsiteY34" fmla="*/ 177210 h 297712"/>
              <a:gd name="connsiteX35" fmla="*/ 2041451 w 2296632"/>
              <a:gd name="connsiteY35" fmla="*/ 184298 h 297712"/>
              <a:gd name="connsiteX36" fmla="*/ 2147777 w 2296632"/>
              <a:gd name="connsiteY36" fmla="*/ 219740 h 297712"/>
              <a:gd name="connsiteX37" fmla="*/ 2211572 w 2296632"/>
              <a:gd name="connsiteY37" fmla="*/ 241005 h 297712"/>
              <a:gd name="connsiteX38" fmla="*/ 2232837 w 2296632"/>
              <a:gd name="connsiteY38" fmla="*/ 248093 h 297712"/>
              <a:gd name="connsiteX39" fmla="*/ 2254102 w 2296632"/>
              <a:gd name="connsiteY39" fmla="*/ 269359 h 297712"/>
              <a:gd name="connsiteX40" fmla="*/ 2296632 w 2296632"/>
              <a:gd name="connsiteY40" fmla="*/ 290624 h 297712"/>
              <a:gd name="connsiteX41" fmla="*/ 2296632 w 2296632"/>
              <a:gd name="connsiteY41" fmla="*/ 297712 h 29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96632" h="297712">
                <a:moveTo>
                  <a:pt x="0" y="276447"/>
                </a:moveTo>
                <a:cubicBezTo>
                  <a:pt x="56707" y="274084"/>
                  <a:pt x="113520" y="273552"/>
                  <a:pt x="170121" y="269359"/>
                </a:cubicBezTo>
                <a:cubicBezTo>
                  <a:pt x="198415" y="267263"/>
                  <a:pt x="186369" y="257650"/>
                  <a:pt x="212651" y="248093"/>
                </a:cubicBezTo>
                <a:cubicBezTo>
                  <a:pt x="230962" y="241435"/>
                  <a:pt x="250874" y="240079"/>
                  <a:pt x="269358" y="233917"/>
                </a:cubicBezTo>
                <a:cubicBezTo>
                  <a:pt x="360609" y="203499"/>
                  <a:pt x="267169" y="232693"/>
                  <a:pt x="347330" y="212652"/>
                </a:cubicBezTo>
                <a:cubicBezTo>
                  <a:pt x="382528" y="203852"/>
                  <a:pt x="356384" y="206598"/>
                  <a:pt x="396949" y="191386"/>
                </a:cubicBezTo>
                <a:cubicBezTo>
                  <a:pt x="406071" y="187965"/>
                  <a:pt x="415851" y="186661"/>
                  <a:pt x="425302" y="184298"/>
                </a:cubicBezTo>
                <a:cubicBezTo>
                  <a:pt x="432390" y="179572"/>
                  <a:pt x="438782" y="173581"/>
                  <a:pt x="446567" y="170121"/>
                </a:cubicBezTo>
                <a:cubicBezTo>
                  <a:pt x="460223" y="164052"/>
                  <a:pt x="489097" y="155945"/>
                  <a:pt x="489097" y="155945"/>
                </a:cubicBezTo>
                <a:cubicBezTo>
                  <a:pt x="542485" y="120354"/>
                  <a:pt x="474636" y="162142"/>
                  <a:pt x="538716" y="134679"/>
                </a:cubicBezTo>
                <a:cubicBezTo>
                  <a:pt x="546546" y="131323"/>
                  <a:pt x="551975" y="123414"/>
                  <a:pt x="559981" y="120503"/>
                </a:cubicBezTo>
                <a:cubicBezTo>
                  <a:pt x="578292" y="113845"/>
                  <a:pt x="598204" y="112487"/>
                  <a:pt x="616688" y="106326"/>
                </a:cubicBezTo>
                <a:cubicBezTo>
                  <a:pt x="623776" y="103963"/>
                  <a:pt x="630704" y="101050"/>
                  <a:pt x="637953" y="99238"/>
                </a:cubicBezTo>
                <a:cubicBezTo>
                  <a:pt x="649641" y="96316"/>
                  <a:pt x="661772" y="95319"/>
                  <a:pt x="673395" y="92149"/>
                </a:cubicBezTo>
                <a:cubicBezTo>
                  <a:pt x="687812" y="88217"/>
                  <a:pt x="701428" y="81596"/>
                  <a:pt x="715925" y="77972"/>
                </a:cubicBezTo>
                <a:cubicBezTo>
                  <a:pt x="758780" y="67259"/>
                  <a:pt x="735032" y="73966"/>
                  <a:pt x="786809" y="56707"/>
                </a:cubicBezTo>
                <a:lnTo>
                  <a:pt x="808074" y="49619"/>
                </a:lnTo>
                <a:lnTo>
                  <a:pt x="829339" y="42531"/>
                </a:lnTo>
                <a:cubicBezTo>
                  <a:pt x="863038" y="20065"/>
                  <a:pt x="842523" y="31047"/>
                  <a:pt x="893135" y="14177"/>
                </a:cubicBezTo>
                <a:lnTo>
                  <a:pt x="914400" y="7089"/>
                </a:lnTo>
                <a:lnTo>
                  <a:pt x="935665" y="0"/>
                </a:lnTo>
                <a:lnTo>
                  <a:pt x="1353879" y="7089"/>
                </a:lnTo>
                <a:cubicBezTo>
                  <a:pt x="1361347" y="7330"/>
                  <a:pt x="1367774" y="12949"/>
                  <a:pt x="1375144" y="14177"/>
                </a:cubicBezTo>
                <a:cubicBezTo>
                  <a:pt x="1577096" y="47834"/>
                  <a:pt x="1346905" y="2857"/>
                  <a:pt x="1474381" y="28354"/>
                </a:cubicBezTo>
                <a:cubicBezTo>
                  <a:pt x="1520238" y="58926"/>
                  <a:pt x="1467645" y="28442"/>
                  <a:pt x="1552353" y="49619"/>
                </a:cubicBezTo>
                <a:cubicBezTo>
                  <a:pt x="1562604" y="52182"/>
                  <a:pt x="1570547" y="60893"/>
                  <a:pt x="1580707" y="63796"/>
                </a:cubicBezTo>
                <a:cubicBezTo>
                  <a:pt x="1603876" y="70415"/>
                  <a:pt x="1628732" y="70352"/>
                  <a:pt x="1651591" y="77972"/>
                </a:cubicBezTo>
                <a:lnTo>
                  <a:pt x="1757916" y="113414"/>
                </a:lnTo>
                <a:lnTo>
                  <a:pt x="1800446" y="127591"/>
                </a:lnTo>
                <a:cubicBezTo>
                  <a:pt x="1809897" y="129954"/>
                  <a:pt x="1819433" y="132003"/>
                  <a:pt x="1828800" y="134679"/>
                </a:cubicBezTo>
                <a:cubicBezTo>
                  <a:pt x="1835984" y="136732"/>
                  <a:pt x="1842881" y="139715"/>
                  <a:pt x="1850065" y="141768"/>
                </a:cubicBezTo>
                <a:cubicBezTo>
                  <a:pt x="1859432" y="144444"/>
                  <a:pt x="1869051" y="146180"/>
                  <a:pt x="1878418" y="148856"/>
                </a:cubicBezTo>
                <a:cubicBezTo>
                  <a:pt x="1885603" y="150909"/>
                  <a:pt x="1892332" y="154608"/>
                  <a:pt x="1899684" y="155945"/>
                </a:cubicBezTo>
                <a:cubicBezTo>
                  <a:pt x="1918426" y="159353"/>
                  <a:pt x="1937489" y="160670"/>
                  <a:pt x="1956391" y="163033"/>
                </a:cubicBezTo>
                <a:lnTo>
                  <a:pt x="2013097" y="177210"/>
                </a:lnTo>
                <a:cubicBezTo>
                  <a:pt x="2022548" y="179573"/>
                  <a:pt x="2032209" y="181217"/>
                  <a:pt x="2041451" y="184298"/>
                </a:cubicBezTo>
                <a:lnTo>
                  <a:pt x="2147777" y="219740"/>
                </a:lnTo>
                <a:lnTo>
                  <a:pt x="2211572" y="241005"/>
                </a:lnTo>
                <a:lnTo>
                  <a:pt x="2232837" y="248093"/>
                </a:lnTo>
                <a:cubicBezTo>
                  <a:pt x="2239925" y="255182"/>
                  <a:pt x="2245761" y="263798"/>
                  <a:pt x="2254102" y="269359"/>
                </a:cubicBezTo>
                <a:cubicBezTo>
                  <a:pt x="2288697" y="292423"/>
                  <a:pt x="2263166" y="257158"/>
                  <a:pt x="2296632" y="290624"/>
                </a:cubicBezTo>
                <a:lnTo>
                  <a:pt x="2296632" y="297712"/>
                </a:lnTo>
              </a:path>
            </a:pathLst>
          </a:custGeom>
          <a:noFill/>
          <a:ln w="12700" cap="flat" cmpd="sng" algn="ctr">
            <a:solidFill>
              <a:schemeClr val="accent4"/>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Freihandform: Form 72">
            <a:extLst>
              <a:ext uri="{FF2B5EF4-FFF2-40B4-BE49-F238E27FC236}">
                <a16:creationId xmlns:a16="http://schemas.microsoft.com/office/drawing/2014/main" id="{BCFB0E16-BE70-433D-BBC8-8DB812D06E51}"/>
              </a:ext>
            </a:extLst>
          </p:cNvPr>
          <p:cNvSpPr/>
          <p:nvPr/>
        </p:nvSpPr>
        <p:spPr>
          <a:xfrm>
            <a:off x="4047460" y="2806998"/>
            <a:ext cx="2927498" cy="1375144"/>
          </a:xfrm>
          <a:custGeom>
            <a:avLst/>
            <a:gdLst>
              <a:gd name="connsiteX0" fmla="*/ 0 w 2927498"/>
              <a:gd name="connsiteY0" fmla="*/ 1318437 h 1375144"/>
              <a:gd name="connsiteX1" fmla="*/ 42531 w 2927498"/>
              <a:gd name="connsiteY1" fmla="*/ 1311348 h 1375144"/>
              <a:gd name="connsiteX2" fmla="*/ 63796 w 2927498"/>
              <a:gd name="connsiteY2" fmla="*/ 1325525 h 1375144"/>
              <a:gd name="connsiteX3" fmla="*/ 106326 w 2927498"/>
              <a:gd name="connsiteY3" fmla="*/ 1339702 h 1375144"/>
              <a:gd name="connsiteX4" fmla="*/ 155945 w 2927498"/>
              <a:gd name="connsiteY4" fmla="*/ 1353879 h 1375144"/>
              <a:gd name="connsiteX5" fmla="*/ 205563 w 2927498"/>
              <a:gd name="connsiteY5" fmla="*/ 1368055 h 1375144"/>
              <a:gd name="connsiteX6" fmla="*/ 248093 w 2927498"/>
              <a:gd name="connsiteY6" fmla="*/ 1375144 h 1375144"/>
              <a:gd name="connsiteX7" fmla="*/ 864782 w 2927498"/>
              <a:gd name="connsiteY7" fmla="*/ 1368055 h 1375144"/>
              <a:gd name="connsiteX8" fmla="*/ 907312 w 2927498"/>
              <a:gd name="connsiteY8" fmla="*/ 1360967 h 1375144"/>
              <a:gd name="connsiteX9" fmla="*/ 956931 w 2927498"/>
              <a:gd name="connsiteY9" fmla="*/ 1353879 h 1375144"/>
              <a:gd name="connsiteX10" fmla="*/ 1027814 w 2927498"/>
              <a:gd name="connsiteY10" fmla="*/ 1332613 h 1375144"/>
              <a:gd name="connsiteX11" fmla="*/ 1070345 w 2927498"/>
              <a:gd name="connsiteY11" fmla="*/ 1318437 h 1375144"/>
              <a:gd name="connsiteX12" fmla="*/ 1098698 w 2927498"/>
              <a:gd name="connsiteY12" fmla="*/ 1304260 h 1375144"/>
              <a:gd name="connsiteX13" fmla="*/ 1141228 w 2927498"/>
              <a:gd name="connsiteY13" fmla="*/ 1290083 h 1375144"/>
              <a:gd name="connsiteX14" fmla="*/ 1190847 w 2927498"/>
              <a:gd name="connsiteY14" fmla="*/ 1268818 h 1375144"/>
              <a:gd name="connsiteX15" fmla="*/ 1233377 w 2927498"/>
              <a:gd name="connsiteY15" fmla="*/ 1240465 h 1375144"/>
              <a:gd name="connsiteX16" fmla="*/ 1275907 w 2927498"/>
              <a:gd name="connsiteY16" fmla="*/ 1219200 h 1375144"/>
              <a:gd name="connsiteX17" fmla="*/ 1304261 w 2927498"/>
              <a:gd name="connsiteY17" fmla="*/ 1205023 h 1375144"/>
              <a:gd name="connsiteX18" fmla="*/ 1346791 w 2927498"/>
              <a:gd name="connsiteY18" fmla="*/ 1176669 h 1375144"/>
              <a:gd name="connsiteX19" fmla="*/ 1368056 w 2927498"/>
              <a:gd name="connsiteY19" fmla="*/ 1162493 h 1375144"/>
              <a:gd name="connsiteX20" fmla="*/ 1389321 w 2927498"/>
              <a:gd name="connsiteY20" fmla="*/ 1148316 h 1375144"/>
              <a:gd name="connsiteX21" fmla="*/ 1438940 w 2927498"/>
              <a:gd name="connsiteY21" fmla="*/ 1119962 h 1375144"/>
              <a:gd name="connsiteX22" fmla="*/ 1467293 w 2927498"/>
              <a:gd name="connsiteY22" fmla="*/ 1105786 h 1375144"/>
              <a:gd name="connsiteX23" fmla="*/ 1488559 w 2927498"/>
              <a:gd name="connsiteY23" fmla="*/ 1084520 h 1375144"/>
              <a:gd name="connsiteX24" fmla="*/ 1509824 w 2927498"/>
              <a:gd name="connsiteY24" fmla="*/ 1070344 h 1375144"/>
              <a:gd name="connsiteX25" fmla="*/ 1524000 w 2927498"/>
              <a:gd name="connsiteY25" fmla="*/ 1049079 h 1375144"/>
              <a:gd name="connsiteX26" fmla="*/ 1580707 w 2927498"/>
              <a:gd name="connsiteY26" fmla="*/ 1006548 h 1375144"/>
              <a:gd name="connsiteX27" fmla="*/ 1601973 w 2927498"/>
              <a:gd name="connsiteY27" fmla="*/ 978195 h 1375144"/>
              <a:gd name="connsiteX28" fmla="*/ 1616149 w 2927498"/>
              <a:gd name="connsiteY28" fmla="*/ 956930 h 1375144"/>
              <a:gd name="connsiteX29" fmla="*/ 1637414 w 2927498"/>
              <a:gd name="connsiteY29" fmla="*/ 935665 h 1375144"/>
              <a:gd name="connsiteX30" fmla="*/ 1658680 w 2927498"/>
              <a:gd name="connsiteY30" fmla="*/ 907311 h 1375144"/>
              <a:gd name="connsiteX31" fmla="*/ 1679945 w 2927498"/>
              <a:gd name="connsiteY31" fmla="*/ 886046 h 1375144"/>
              <a:gd name="connsiteX32" fmla="*/ 1701210 w 2927498"/>
              <a:gd name="connsiteY32" fmla="*/ 857693 h 1375144"/>
              <a:gd name="connsiteX33" fmla="*/ 1722475 w 2927498"/>
              <a:gd name="connsiteY33" fmla="*/ 836427 h 1375144"/>
              <a:gd name="connsiteX34" fmla="*/ 1750828 w 2927498"/>
              <a:gd name="connsiteY34" fmla="*/ 786809 h 1375144"/>
              <a:gd name="connsiteX35" fmla="*/ 1779182 w 2927498"/>
              <a:gd name="connsiteY35" fmla="*/ 744279 h 1375144"/>
              <a:gd name="connsiteX36" fmla="*/ 1800447 w 2927498"/>
              <a:gd name="connsiteY36" fmla="*/ 730102 h 1375144"/>
              <a:gd name="connsiteX37" fmla="*/ 1835889 w 2927498"/>
              <a:gd name="connsiteY37" fmla="*/ 687572 h 1375144"/>
              <a:gd name="connsiteX38" fmla="*/ 1842977 w 2927498"/>
              <a:gd name="connsiteY38" fmla="*/ 666307 h 1375144"/>
              <a:gd name="connsiteX39" fmla="*/ 1857154 w 2927498"/>
              <a:gd name="connsiteY39" fmla="*/ 637953 h 1375144"/>
              <a:gd name="connsiteX40" fmla="*/ 1892596 w 2927498"/>
              <a:gd name="connsiteY40" fmla="*/ 588334 h 1375144"/>
              <a:gd name="connsiteX41" fmla="*/ 1906773 w 2927498"/>
              <a:gd name="connsiteY41" fmla="*/ 559981 h 1375144"/>
              <a:gd name="connsiteX42" fmla="*/ 1963480 w 2927498"/>
              <a:gd name="connsiteY42" fmla="*/ 489097 h 1375144"/>
              <a:gd name="connsiteX43" fmla="*/ 1991833 w 2927498"/>
              <a:gd name="connsiteY43" fmla="*/ 439479 h 1375144"/>
              <a:gd name="connsiteX44" fmla="*/ 2013098 w 2927498"/>
              <a:gd name="connsiteY44" fmla="*/ 418213 h 1375144"/>
              <a:gd name="connsiteX45" fmla="*/ 2034363 w 2927498"/>
              <a:gd name="connsiteY45" fmla="*/ 389860 h 1375144"/>
              <a:gd name="connsiteX46" fmla="*/ 2055628 w 2927498"/>
              <a:gd name="connsiteY46" fmla="*/ 368595 h 1375144"/>
              <a:gd name="connsiteX47" fmla="*/ 2076893 w 2927498"/>
              <a:gd name="connsiteY47" fmla="*/ 340241 h 1375144"/>
              <a:gd name="connsiteX48" fmla="*/ 2098159 w 2927498"/>
              <a:gd name="connsiteY48" fmla="*/ 326065 h 1375144"/>
              <a:gd name="connsiteX49" fmla="*/ 2140689 w 2927498"/>
              <a:gd name="connsiteY49" fmla="*/ 269358 h 1375144"/>
              <a:gd name="connsiteX50" fmla="*/ 2154866 w 2927498"/>
              <a:gd name="connsiteY50" fmla="*/ 248093 h 1375144"/>
              <a:gd name="connsiteX51" fmla="*/ 2197396 w 2927498"/>
              <a:gd name="connsiteY51" fmla="*/ 212651 h 1375144"/>
              <a:gd name="connsiteX52" fmla="*/ 2225749 w 2927498"/>
              <a:gd name="connsiteY52" fmla="*/ 170120 h 1375144"/>
              <a:gd name="connsiteX53" fmla="*/ 2268280 w 2927498"/>
              <a:gd name="connsiteY53" fmla="*/ 134679 h 1375144"/>
              <a:gd name="connsiteX54" fmla="*/ 2317898 w 2927498"/>
              <a:gd name="connsiteY54" fmla="*/ 99237 h 1375144"/>
              <a:gd name="connsiteX55" fmla="*/ 2360428 w 2927498"/>
              <a:gd name="connsiteY55" fmla="*/ 63795 h 1375144"/>
              <a:gd name="connsiteX56" fmla="*/ 2381693 w 2927498"/>
              <a:gd name="connsiteY56" fmla="*/ 56707 h 1375144"/>
              <a:gd name="connsiteX57" fmla="*/ 2424224 w 2927498"/>
              <a:gd name="connsiteY57" fmla="*/ 28353 h 1375144"/>
              <a:gd name="connsiteX58" fmla="*/ 2473842 w 2927498"/>
              <a:gd name="connsiteY58" fmla="*/ 14176 h 1375144"/>
              <a:gd name="connsiteX59" fmla="*/ 2523461 w 2927498"/>
              <a:gd name="connsiteY59" fmla="*/ 0 h 1375144"/>
              <a:gd name="connsiteX60" fmla="*/ 2764466 w 2927498"/>
              <a:gd name="connsiteY60" fmla="*/ 7088 h 1375144"/>
              <a:gd name="connsiteX61" fmla="*/ 2785731 w 2927498"/>
              <a:gd name="connsiteY61" fmla="*/ 21265 h 1375144"/>
              <a:gd name="connsiteX62" fmla="*/ 2806996 w 2927498"/>
              <a:gd name="connsiteY62" fmla="*/ 28353 h 1375144"/>
              <a:gd name="connsiteX63" fmla="*/ 2870791 w 2927498"/>
              <a:gd name="connsiteY63" fmla="*/ 70883 h 1375144"/>
              <a:gd name="connsiteX64" fmla="*/ 2892056 w 2927498"/>
              <a:gd name="connsiteY64" fmla="*/ 85060 h 1375144"/>
              <a:gd name="connsiteX65" fmla="*/ 2913321 w 2927498"/>
              <a:gd name="connsiteY65" fmla="*/ 99237 h 1375144"/>
              <a:gd name="connsiteX66" fmla="*/ 2927498 w 2927498"/>
              <a:gd name="connsiteY66" fmla="*/ 106325 h 137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927498" h="1375144">
                <a:moveTo>
                  <a:pt x="0" y="1318437"/>
                </a:moveTo>
                <a:cubicBezTo>
                  <a:pt x="14177" y="1316074"/>
                  <a:pt x="28246" y="1309761"/>
                  <a:pt x="42531" y="1311348"/>
                </a:cubicBezTo>
                <a:cubicBezTo>
                  <a:pt x="50998" y="1312289"/>
                  <a:pt x="56011" y="1322065"/>
                  <a:pt x="63796" y="1325525"/>
                </a:cubicBezTo>
                <a:cubicBezTo>
                  <a:pt x="77452" y="1331594"/>
                  <a:pt x="92149" y="1334976"/>
                  <a:pt x="106326" y="1339702"/>
                </a:cubicBezTo>
                <a:cubicBezTo>
                  <a:pt x="157295" y="1356692"/>
                  <a:pt x="93663" y="1336084"/>
                  <a:pt x="155945" y="1353879"/>
                </a:cubicBezTo>
                <a:cubicBezTo>
                  <a:pt x="187470" y="1362886"/>
                  <a:pt x="168634" y="1360669"/>
                  <a:pt x="205563" y="1368055"/>
                </a:cubicBezTo>
                <a:cubicBezTo>
                  <a:pt x="219656" y="1370874"/>
                  <a:pt x="233916" y="1372781"/>
                  <a:pt x="248093" y="1375144"/>
                </a:cubicBezTo>
                <a:lnTo>
                  <a:pt x="864782" y="1368055"/>
                </a:lnTo>
                <a:cubicBezTo>
                  <a:pt x="879151" y="1367746"/>
                  <a:pt x="893107" y="1363152"/>
                  <a:pt x="907312" y="1360967"/>
                </a:cubicBezTo>
                <a:cubicBezTo>
                  <a:pt x="923825" y="1358427"/>
                  <a:pt x="940493" y="1356868"/>
                  <a:pt x="956931" y="1353879"/>
                </a:cubicBezTo>
                <a:cubicBezTo>
                  <a:pt x="980494" y="1349595"/>
                  <a:pt x="1005628" y="1340008"/>
                  <a:pt x="1027814" y="1332613"/>
                </a:cubicBezTo>
                <a:cubicBezTo>
                  <a:pt x="1027816" y="1332612"/>
                  <a:pt x="1070342" y="1318438"/>
                  <a:pt x="1070345" y="1318437"/>
                </a:cubicBezTo>
                <a:cubicBezTo>
                  <a:pt x="1079796" y="1313711"/>
                  <a:pt x="1088887" y="1308184"/>
                  <a:pt x="1098698" y="1304260"/>
                </a:cubicBezTo>
                <a:cubicBezTo>
                  <a:pt x="1112573" y="1298710"/>
                  <a:pt x="1128794" y="1298372"/>
                  <a:pt x="1141228" y="1290083"/>
                </a:cubicBezTo>
                <a:cubicBezTo>
                  <a:pt x="1170599" y="1270503"/>
                  <a:pt x="1154228" y="1277973"/>
                  <a:pt x="1190847" y="1268818"/>
                </a:cubicBezTo>
                <a:cubicBezTo>
                  <a:pt x="1205024" y="1259367"/>
                  <a:pt x="1217213" y="1245853"/>
                  <a:pt x="1233377" y="1240465"/>
                </a:cubicBezTo>
                <a:cubicBezTo>
                  <a:pt x="1272365" y="1227468"/>
                  <a:pt x="1237432" y="1241185"/>
                  <a:pt x="1275907" y="1219200"/>
                </a:cubicBezTo>
                <a:cubicBezTo>
                  <a:pt x="1285082" y="1213957"/>
                  <a:pt x="1295200" y="1210460"/>
                  <a:pt x="1304261" y="1205023"/>
                </a:cubicBezTo>
                <a:cubicBezTo>
                  <a:pt x="1318871" y="1196257"/>
                  <a:pt x="1332614" y="1186120"/>
                  <a:pt x="1346791" y="1176669"/>
                </a:cubicBezTo>
                <a:lnTo>
                  <a:pt x="1368056" y="1162493"/>
                </a:lnTo>
                <a:cubicBezTo>
                  <a:pt x="1375144" y="1157767"/>
                  <a:pt x="1381701" y="1152126"/>
                  <a:pt x="1389321" y="1148316"/>
                </a:cubicBezTo>
                <a:cubicBezTo>
                  <a:pt x="1475016" y="1105469"/>
                  <a:pt x="1368797" y="1160043"/>
                  <a:pt x="1438940" y="1119962"/>
                </a:cubicBezTo>
                <a:cubicBezTo>
                  <a:pt x="1448114" y="1114720"/>
                  <a:pt x="1457842" y="1110511"/>
                  <a:pt x="1467293" y="1105786"/>
                </a:cubicBezTo>
                <a:cubicBezTo>
                  <a:pt x="1474382" y="1098697"/>
                  <a:pt x="1480858" y="1090938"/>
                  <a:pt x="1488559" y="1084520"/>
                </a:cubicBezTo>
                <a:cubicBezTo>
                  <a:pt x="1495104" y="1079066"/>
                  <a:pt x="1503800" y="1076368"/>
                  <a:pt x="1509824" y="1070344"/>
                </a:cubicBezTo>
                <a:cubicBezTo>
                  <a:pt x="1515848" y="1064320"/>
                  <a:pt x="1517668" y="1054778"/>
                  <a:pt x="1524000" y="1049079"/>
                </a:cubicBezTo>
                <a:cubicBezTo>
                  <a:pt x="1541562" y="1033272"/>
                  <a:pt x="1566530" y="1025450"/>
                  <a:pt x="1580707" y="1006548"/>
                </a:cubicBezTo>
                <a:cubicBezTo>
                  <a:pt x="1587796" y="997097"/>
                  <a:pt x="1595106" y="987808"/>
                  <a:pt x="1601973" y="978195"/>
                </a:cubicBezTo>
                <a:cubicBezTo>
                  <a:pt x="1606925" y="971263"/>
                  <a:pt x="1610695" y="963475"/>
                  <a:pt x="1616149" y="956930"/>
                </a:cubicBezTo>
                <a:cubicBezTo>
                  <a:pt x="1622566" y="949229"/>
                  <a:pt x="1630890" y="943276"/>
                  <a:pt x="1637414" y="935665"/>
                </a:cubicBezTo>
                <a:cubicBezTo>
                  <a:pt x="1645103" y="926695"/>
                  <a:pt x="1650991" y="916281"/>
                  <a:pt x="1658680" y="907311"/>
                </a:cubicBezTo>
                <a:cubicBezTo>
                  <a:pt x="1665204" y="899700"/>
                  <a:pt x="1673421" y="893657"/>
                  <a:pt x="1679945" y="886046"/>
                </a:cubicBezTo>
                <a:cubicBezTo>
                  <a:pt x="1687633" y="877076"/>
                  <a:pt x="1693522" y="866663"/>
                  <a:pt x="1701210" y="857693"/>
                </a:cubicBezTo>
                <a:cubicBezTo>
                  <a:pt x="1707734" y="850082"/>
                  <a:pt x="1716057" y="844128"/>
                  <a:pt x="1722475" y="836427"/>
                </a:cubicBezTo>
                <a:cubicBezTo>
                  <a:pt x="1739994" y="815404"/>
                  <a:pt x="1735967" y="811577"/>
                  <a:pt x="1750828" y="786809"/>
                </a:cubicBezTo>
                <a:cubicBezTo>
                  <a:pt x="1759594" y="772199"/>
                  <a:pt x="1765005" y="753730"/>
                  <a:pt x="1779182" y="744279"/>
                </a:cubicBezTo>
                <a:lnTo>
                  <a:pt x="1800447" y="730102"/>
                </a:lnTo>
                <a:cubicBezTo>
                  <a:pt x="1847432" y="636131"/>
                  <a:pt x="1782453" y="754366"/>
                  <a:pt x="1835889" y="687572"/>
                </a:cubicBezTo>
                <a:cubicBezTo>
                  <a:pt x="1840557" y="681738"/>
                  <a:pt x="1840034" y="673175"/>
                  <a:pt x="1842977" y="666307"/>
                </a:cubicBezTo>
                <a:cubicBezTo>
                  <a:pt x="1847139" y="656594"/>
                  <a:pt x="1851554" y="646914"/>
                  <a:pt x="1857154" y="637953"/>
                </a:cubicBezTo>
                <a:cubicBezTo>
                  <a:pt x="1882524" y="597360"/>
                  <a:pt x="1872592" y="623341"/>
                  <a:pt x="1892596" y="588334"/>
                </a:cubicBezTo>
                <a:cubicBezTo>
                  <a:pt x="1897839" y="579160"/>
                  <a:pt x="1901173" y="568941"/>
                  <a:pt x="1906773" y="559981"/>
                </a:cubicBezTo>
                <a:cubicBezTo>
                  <a:pt x="1919186" y="540121"/>
                  <a:pt x="1951597" y="504375"/>
                  <a:pt x="1963480" y="489097"/>
                </a:cubicBezTo>
                <a:cubicBezTo>
                  <a:pt x="2022060" y="413779"/>
                  <a:pt x="1926039" y="531591"/>
                  <a:pt x="1991833" y="439479"/>
                </a:cubicBezTo>
                <a:cubicBezTo>
                  <a:pt x="1997660" y="431322"/>
                  <a:pt x="2006574" y="425824"/>
                  <a:pt x="2013098" y="418213"/>
                </a:cubicBezTo>
                <a:cubicBezTo>
                  <a:pt x="2020786" y="409243"/>
                  <a:pt x="2026675" y="398830"/>
                  <a:pt x="2034363" y="389860"/>
                </a:cubicBezTo>
                <a:cubicBezTo>
                  <a:pt x="2040887" y="382249"/>
                  <a:pt x="2049104" y="376206"/>
                  <a:pt x="2055628" y="368595"/>
                </a:cubicBezTo>
                <a:cubicBezTo>
                  <a:pt x="2063316" y="359625"/>
                  <a:pt x="2068539" y="348595"/>
                  <a:pt x="2076893" y="340241"/>
                </a:cubicBezTo>
                <a:cubicBezTo>
                  <a:pt x="2082917" y="334217"/>
                  <a:pt x="2091070" y="330790"/>
                  <a:pt x="2098159" y="326065"/>
                </a:cubicBezTo>
                <a:cubicBezTo>
                  <a:pt x="2112336" y="307163"/>
                  <a:pt x="2127582" y="289017"/>
                  <a:pt x="2140689" y="269358"/>
                </a:cubicBezTo>
                <a:cubicBezTo>
                  <a:pt x="2145415" y="262270"/>
                  <a:pt x="2148842" y="254117"/>
                  <a:pt x="2154866" y="248093"/>
                </a:cubicBezTo>
                <a:cubicBezTo>
                  <a:pt x="2195815" y="207144"/>
                  <a:pt x="2156759" y="264900"/>
                  <a:pt x="2197396" y="212651"/>
                </a:cubicBezTo>
                <a:cubicBezTo>
                  <a:pt x="2207856" y="199202"/>
                  <a:pt x="2213701" y="182168"/>
                  <a:pt x="2225749" y="170120"/>
                </a:cubicBezTo>
                <a:cubicBezTo>
                  <a:pt x="2287884" y="107985"/>
                  <a:pt x="2209059" y="184029"/>
                  <a:pt x="2268280" y="134679"/>
                </a:cubicBezTo>
                <a:cubicBezTo>
                  <a:pt x="2311389" y="98755"/>
                  <a:pt x="2265429" y="125471"/>
                  <a:pt x="2317898" y="99237"/>
                </a:cubicBezTo>
                <a:cubicBezTo>
                  <a:pt x="2333574" y="83561"/>
                  <a:pt x="2340692" y="73663"/>
                  <a:pt x="2360428" y="63795"/>
                </a:cubicBezTo>
                <a:cubicBezTo>
                  <a:pt x="2367111" y="60454"/>
                  <a:pt x="2374605" y="59070"/>
                  <a:pt x="2381693" y="56707"/>
                </a:cubicBezTo>
                <a:cubicBezTo>
                  <a:pt x="2395870" y="47256"/>
                  <a:pt x="2408060" y="33741"/>
                  <a:pt x="2424224" y="28353"/>
                </a:cubicBezTo>
                <a:cubicBezTo>
                  <a:pt x="2475210" y="11358"/>
                  <a:pt x="2411539" y="31977"/>
                  <a:pt x="2473842" y="14176"/>
                </a:cubicBezTo>
                <a:cubicBezTo>
                  <a:pt x="2544975" y="-6148"/>
                  <a:pt x="2434888" y="22142"/>
                  <a:pt x="2523461" y="0"/>
                </a:cubicBezTo>
                <a:cubicBezTo>
                  <a:pt x="2603796" y="2363"/>
                  <a:pt x="2684359" y="593"/>
                  <a:pt x="2764466" y="7088"/>
                </a:cubicBezTo>
                <a:cubicBezTo>
                  <a:pt x="2772957" y="7776"/>
                  <a:pt x="2778111" y="17455"/>
                  <a:pt x="2785731" y="21265"/>
                </a:cubicBezTo>
                <a:cubicBezTo>
                  <a:pt x="2792414" y="24606"/>
                  <a:pt x="2799908" y="25990"/>
                  <a:pt x="2806996" y="28353"/>
                </a:cubicBezTo>
                <a:lnTo>
                  <a:pt x="2870791" y="70883"/>
                </a:lnTo>
                <a:lnTo>
                  <a:pt x="2892056" y="85060"/>
                </a:lnTo>
                <a:cubicBezTo>
                  <a:pt x="2899144" y="89786"/>
                  <a:pt x="2905701" y="95427"/>
                  <a:pt x="2913321" y="99237"/>
                </a:cubicBezTo>
                <a:lnTo>
                  <a:pt x="2927498" y="106325"/>
                </a:lnTo>
              </a:path>
            </a:pathLst>
          </a:custGeom>
          <a:noFill/>
          <a:ln w="12700" cap="flat" cmpd="sng" algn="ctr">
            <a:solidFill>
              <a:schemeClr val="accent4"/>
            </a:solidFill>
            <a:prstDash val="sysDash"/>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8" name="Grafik 27">
            <a:extLst>
              <a:ext uri="{FF2B5EF4-FFF2-40B4-BE49-F238E27FC236}">
                <a16:creationId xmlns:a16="http://schemas.microsoft.com/office/drawing/2014/main" id="{2A4D903E-26B0-4A9A-8A2D-1F1B4D5E101B}"/>
              </a:ext>
            </a:extLst>
          </p:cNvPr>
          <p:cNvPicPr>
            <a:picLocks noChangeAspect="1"/>
          </p:cNvPicPr>
          <p:nvPr/>
        </p:nvPicPr>
        <p:blipFill>
          <a:blip r:embed="rId7"/>
          <a:stretch>
            <a:fillRect/>
          </a:stretch>
        </p:blipFill>
        <p:spPr>
          <a:xfrm>
            <a:off x="5558401" y="359166"/>
            <a:ext cx="1624250" cy="1624250"/>
          </a:xfrm>
          <a:prstGeom prst="rect">
            <a:avLst/>
          </a:prstGeom>
        </p:spPr>
      </p:pic>
      <p:pic>
        <p:nvPicPr>
          <p:cNvPr id="71" name="Grafik 30">
            <a:extLst>
              <a:ext uri="{FF2B5EF4-FFF2-40B4-BE49-F238E27FC236}">
                <a16:creationId xmlns:a16="http://schemas.microsoft.com/office/drawing/2014/main" id="{3604A0D5-54CC-4B7D-B107-253A7BB28120}"/>
              </a:ext>
            </a:extLst>
          </p:cNvPr>
          <p:cNvPicPr>
            <a:picLocks noChangeAspect="1"/>
          </p:cNvPicPr>
          <p:nvPr/>
        </p:nvPicPr>
        <p:blipFill rotWithShape="1">
          <a:blip r:embed="rId8"/>
          <a:srcRect l="5768" r="8945"/>
          <a:stretch/>
        </p:blipFill>
        <p:spPr>
          <a:xfrm>
            <a:off x="7384773" y="508149"/>
            <a:ext cx="1459558" cy="1283510"/>
          </a:xfrm>
          <a:prstGeom prst="rect">
            <a:avLst/>
          </a:prstGeom>
        </p:spPr>
      </p:pic>
      <p:sp>
        <p:nvSpPr>
          <p:cNvPr id="74" name="Foliennummernplatzhalter 4">
            <a:extLst>
              <a:ext uri="{FF2B5EF4-FFF2-40B4-BE49-F238E27FC236}">
                <a16:creationId xmlns:a16="http://schemas.microsoft.com/office/drawing/2014/main" id="{86310D57-C2D7-4407-B7EF-9BF69C00FC6D}"/>
              </a:ext>
            </a:extLst>
          </p:cNvPr>
          <p:cNvSpPr txBox="1">
            <a:spLocks/>
          </p:cNvSpPr>
          <p:nvPr/>
        </p:nvSpPr>
        <p:spPr>
          <a:xfrm>
            <a:off x="8588502" y="4858718"/>
            <a:ext cx="299775" cy="174805"/>
          </a:xfrm>
          <a:prstGeom prst="rect">
            <a:avLst/>
          </a:prstGeom>
        </p:spPr>
        <p:txBody>
          <a:bodyPr/>
          <a:lstStyle>
            <a:defPPr>
              <a:defRPr lang="de-DE"/>
            </a:defPPr>
            <a:lvl1pPr algn="l" rtl="0" fontAlgn="base">
              <a:spcBef>
                <a:spcPct val="0"/>
              </a:spcBef>
              <a:spcAft>
                <a:spcPct val="0"/>
              </a:spcAft>
              <a:defRPr sz="3600" kern="1200">
                <a:solidFill>
                  <a:schemeClr val="tx1"/>
                </a:solidFill>
                <a:latin typeface="Tahoma" charset="0"/>
                <a:ea typeface="+mn-ea"/>
                <a:cs typeface="+mn-cs"/>
              </a:defRPr>
            </a:lvl1pPr>
            <a:lvl2pPr marL="457102" algn="l" rtl="0" fontAlgn="base">
              <a:spcBef>
                <a:spcPct val="0"/>
              </a:spcBef>
              <a:spcAft>
                <a:spcPct val="0"/>
              </a:spcAft>
              <a:defRPr sz="3600" kern="1200">
                <a:solidFill>
                  <a:schemeClr val="tx1"/>
                </a:solidFill>
                <a:latin typeface="Tahoma" charset="0"/>
                <a:ea typeface="+mn-ea"/>
                <a:cs typeface="+mn-cs"/>
              </a:defRPr>
            </a:lvl2pPr>
            <a:lvl3pPr marL="914205" algn="l" rtl="0" fontAlgn="base">
              <a:spcBef>
                <a:spcPct val="0"/>
              </a:spcBef>
              <a:spcAft>
                <a:spcPct val="0"/>
              </a:spcAft>
              <a:defRPr sz="3600" kern="1200">
                <a:solidFill>
                  <a:schemeClr val="tx1"/>
                </a:solidFill>
                <a:latin typeface="Tahoma" charset="0"/>
                <a:ea typeface="+mn-ea"/>
                <a:cs typeface="+mn-cs"/>
              </a:defRPr>
            </a:lvl3pPr>
            <a:lvl4pPr marL="1371306" algn="l" rtl="0" fontAlgn="base">
              <a:spcBef>
                <a:spcPct val="0"/>
              </a:spcBef>
              <a:spcAft>
                <a:spcPct val="0"/>
              </a:spcAft>
              <a:defRPr sz="3600" kern="1200">
                <a:solidFill>
                  <a:schemeClr val="tx1"/>
                </a:solidFill>
                <a:latin typeface="Tahoma" charset="0"/>
                <a:ea typeface="+mn-ea"/>
                <a:cs typeface="+mn-cs"/>
              </a:defRPr>
            </a:lvl4pPr>
            <a:lvl5pPr marL="1828409" algn="l" rtl="0" fontAlgn="base">
              <a:spcBef>
                <a:spcPct val="0"/>
              </a:spcBef>
              <a:spcAft>
                <a:spcPct val="0"/>
              </a:spcAft>
              <a:defRPr sz="3600" kern="1200">
                <a:solidFill>
                  <a:schemeClr val="tx1"/>
                </a:solidFill>
                <a:latin typeface="Tahoma" charset="0"/>
                <a:ea typeface="+mn-ea"/>
                <a:cs typeface="+mn-cs"/>
              </a:defRPr>
            </a:lvl5pPr>
            <a:lvl6pPr marL="2285511" algn="l" defTabSz="914205" rtl="0" eaLnBrk="1" latinLnBrk="0" hangingPunct="1">
              <a:defRPr sz="3600" kern="1200">
                <a:solidFill>
                  <a:schemeClr val="tx1"/>
                </a:solidFill>
                <a:latin typeface="Tahoma" charset="0"/>
                <a:ea typeface="+mn-ea"/>
                <a:cs typeface="+mn-cs"/>
              </a:defRPr>
            </a:lvl6pPr>
            <a:lvl7pPr marL="2742614" algn="l" defTabSz="914205" rtl="0" eaLnBrk="1" latinLnBrk="0" hangingPunct="1">
              <a:defRPr sz="3600" kern="1200">
                <a:solidFill>
                  <a:schemeClr val="tx1"/>
                </a:solidFill>
                <a:latin typeface="Tahoma" charset="0"/>
                <a:ea typeface="+mn-ea"/>
                <a:cs typeface="+mn-cs"/>
              </a:defRPr>
            </a:lvl7pPr>
            <a:lvl8pPr marL="3199716" algn="l" defTabSz="914205" rtl="0" eaLnBrk="1" latinLnBrk="0" hangingPunct="1">
              <a:defRPr sz="3600" kern="1200">
                <a:solidFill>
                  <a:schemeClr val="tx1"/>
                </a:solidFill>
                <a:latin typeface="Tahoma" charset="0"/>
                <a:ea typeface="+mn-ea"/>
                <a:cs typeface="+mn-cs"/>
              </a:defRPr>
            </a:lvl8pPr>
            <a:lvl9pPr marL="3656818" algn="l" defTabSz="914205" rtl="0" eaLnBrk="1" latinLnBrk="0" hangingPunct="1">
              <a:defRPr sz="3600" kern="1200">
                <a:solidFill>
                  <a:schemeClr val="tx1"/>
                </a:solidFill>
                <a:latin typeface="Tahoma" charset="0"/>
                <a:ea typeface="+mn-ea"/>
                <a:cs typeface="+mn-cs"/>
              </a:defRPr>
            </a:lvl9pPr>
          </a:lstStyle>
          <a:p>
            <a:pPr algn="r">
              <a:lnSpc>
                <a:spcPts val="800"/>
              </a:lnSpc>
            </a:pPr>
            <a:fld id="{D985BC7C-F6A2-4FED-9217-735A5E10A319}" type="slidenum">
              <a:rPr lang="en-US" sz="600" smtClean="0"/>
              <a:pPr algn="r">
                <a:lnSpc>
                  <a:spcPts val="800"/>
                </a:lnSpc>
              </a:pPr>
              <a:t>61</a:t>
            </a:fld>
            <a:endParaRPr lang="en-US" sz="600" dirty="0"/>
          </a:p>
        </p:txBody>
      </p:sp>
    </p:spTree>
    <p:extLst>
      <p:ext uri="{BB962C8B-B14F-4D97-AF65-F5344CB8AC3E}">
        <p14:creationId xmlns:p14="http://schemas.microsoft.com/office/powerpoint/2010/main" val="402985513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AA6473-23DA-4D8C-A16E-0AEAA688903A}"/>
              </a:ext>
            </a:extLst>
          </p:cNvPr>
          <p:cNvSpPr>
            <a:spLocks noGrp="1"/>
          </p:cNvSpPr>
          <p:nvPr>
            <p:ph type="title"/>
          </p:nvPr>
        </p:nvSpPr>
        <p:spPr/>
        <p:txBody>
          <a:bodyPr/>
          <a:lstStyle/>
          <a:p>
            <a:r>
              <a:rPr lang="zh-CN" altLang="en-US" dirty="0"/>
              <a:t>线控转向的历史（</a:t>
            </a:r>
            <a:r>
              <a:rPr lang="en-US" dirty="0"/>
              <a:t>Steer-by-Wire</a:t>
            </a:r>
            <a:r>
              <a:rPr lang="zh-CN" altLang="en-US" dirty="0"/>
              <a:t>）</a:t>
            </a:r>
            <a:endParaRPr lang="en-US" dirty="0"/>
          </a:p>
        </p:txBody>
      </p:sp>
      <p:sp>
        <p:nvSpPr>
          <p:cNvPr id="4" name="Foliennummernplatzhalter 3">
            <a:extLst>
              <a:ext uri="{FF2B5EF4-FFF2-40B4-BE49-F238E27FC236}">
                <a16:creationId xmlns:a16="http://schemas.microsoft.com/office/drawing/2014/main" id="{9EF9F55C-44D2-4440-B027-DDCDA1D79245}"/>
              </a:ext>
            </a:extLst>
          </p:cNvPr>
          <p:cNvSpPr>
            <a:spLocks noGrp="1"/>
          </p:cNvSpPr>
          <p:nvPr>
            <p:ph type="sldNum" sz="quarter" idx="11"/>
          </p:nvPr>
        </p:nvSpPr>
        <p:spPr/>
        <p:txBody>
          <a:bodyPr/>
          <a:lstStyle/>
          <a:p>
            <a:pPr algn="r">
              <a:lnSpc>
                <a:spcPts val="800"/>
              </a:lnSpc>
            </a:pPr>
            <a:fld id="{D985BC7C-F6A2-4FED-9217-735A5E10A319}" type="slidenum">
              <a:rPr lang="de-DE" b="0" smtClean="0">
                <a:solidFill>
                  <a:schemeClr val="tx1"/>
                </a:solidFill>
              </a:rPr>
              <a:pPr algn="r">
                <a:lnSpc>
                  <a:spcPts val="800"/>
                </a:lnSpc>
              </a:pPr>
              <a:t>62</a:t>
            </a:fld>
            <a:endParaRPr lang="de-DE" b="0" dirty="0">
              <a:solidFill>
                <a:schemeClr val="tx1"/>
              </a:solidFill>
            </a:endParaRPr>
          </a:p>
        </p:txBody>
      </p:sp>
      <p:sp>
        <p:nvSpPr>
          <p:cNvPr id="5" name="Inhaltsplatzhalter 4">
            <a:extLst>
              <a:ext uri="{FF2B5EF4-FFF2-40B4-BE49-F238E27FC236}">
                <a16:creationId xmlns:a16="http://schemas.microsoft.com/office/drawing/2014/main" id="{07B98506-B8F8-488A-9F30-DE62DA7D95C4}"/>
              </a:ext>
            </a:extLst>
          </p:cNvPr>
          <p:cNvSpPr>
            <a:spLocks noGrp="1"/>
          </p:cNvSpPr>
          <p:nvPr>
            <p:ph idx="1"/>
          </p:nvPr>
        </p:nvSpPr>
        <p:spPr/>
        <p:txBody>
          <a:bodyPr/>
          <a:lstStyle/>
          <a:p>
            <a:pPr marL="171450" indent="-171450">
              <a:buFont typeface="Arial" panose="020B0604020202020204" pitchFamily="34" charset="0"/>
              <a:buChar char="•"/>
            </a:pPr>
            <a:r>
              <a:rPr lang="zh-CN" altLang="en-US" dirty="0"/>
              <a:t>随着驾驶自动化成为一个越来越大的话题，对线控转向的兴趣再次增加</a:t>
            </a:r>
            <a:endParaRPr lang="en-US" dirty="0"/>
          </a:p>
          <a:p>
            <a:pPr marL="171450" indent="-171450">
              <a:buFont typeface="Arial" panose="020B0604020202020204" pitchFamily="34" charset="0"/>
              <a:buChar char="•"/>
            </a:pPr>
            <a:r>
              <a:rPr lang="en-US" altLang="zh-CN" dirty="0"/>
              <a:t>2014</a:t>
            </a:r>
            <a:r>
              <a:rPr lang="zh-CN" altLang="en-US" dirty="0"/>
              <a:t>年，第一辆配备线控转向系统的量产车是</a:t>
            </a:r>
            <a:r>
              <a:rPr lang="en-US" altLang="zh-CN" dirty="0"/>
              <a:t>Infinity Q50</a:t>
            </a:r>
            <a:r>
              <a:rPr lang="zh-CN" altLang="en-US" dirty="0"/>
              <a:t>（由日产制造）</a:t>
            </a:r>
            <a:endParaRPr lang="en-US" dirty="0"/>
          </a:p>
          <a:p>
            <a:pPr marL="387404" lvl="1" indent="-171450">
              <a:buFont typeface="Arial" panose="020B0604020202020204" pitchFamily="34" charset="0"/>
              <a:buChar char="•"/>
            </a:pPr>
            <a:r>
              <a:rPr lang="zh-CN" altLang="en-US" dirty="0"/>
              <a:t>通过常规转向柱实现的机械后退，在正常操作期间行驶时通过离合器断开</a:t>
            </a:r>
            <a:endParaRPr lang="en-US" dirty="0"/>
          </a:p>
          <a:p>
            <a:pPr marL="387404" lvl="1" indent="-171450">
              <a:buFont typeface="Arial" panose="020B0604020202020204" pitchFamily="34" charset="0"/>
              <a:buChar char="•"/>
            </a:pPr>
            <a:r>
              <a:rPr lang="zh-CN" altLang="en-US" dirty="0"/>
              <a:t>如果出现问题，离合器将关闭，从而在手轮和前轴转向之间建立标准的转向系统设置</a:t>
            </a:r>
            <a:endParaRPr lang="en-US" dirty="0"/>
          </a:p>
          <a:p>
            <a:pPr marL="387404" lvl="1" indent="-171450">
              <a:buFont typeface="Arial" panose="020B0604020202020204" pitchFamily="34" charset="0"/>
              <a:buChar char="•"/>
            </a:pPr>
            <a:endParaRPr lang="en-US" dirty="0"/>
          </a:p>
          <a:p>
            <a:pPr marL="387404" lvl="1" indent="-171450">
              <a:buFont typeface="Arial" panose="020B0604020202020204" pitchFamily="34" charset="0"/>
              <a:buChar char="•"/>
            </a:pPr>
            <a:endParaRPr lang="en-US" dirty="0"/>
          </a:p>
          <a:p>
            <a:pPr marL="387404"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zh-CN" altLang="en-US" dirty="0"/>
              <a:t>目前市场上还没有用于乘用车的真正（即无机械后备）量产线控转向系统</a:t>
            </a:r>
            <a:endParaRPr lang="en-US" dirty="0"/>
          </a:p>
        </p:txBody>
      </p:sp>
      <p:grpSp>
        <p:nvGrpSpPr>
          <p:cNvPr id="12" name="Gruppieren 11">
            <a:extLst>
              <a:ext uri="{FF2B5EF4-FFF2-40B4-BE49-F238E27FC236}">
                <a16:creationId xmlns:a16="http://schemas.microsoft.com/office/drawing/2014/main" id="{CD77B080-BF65-464B-A683-D7230295FAD3}"/>
              </a:ext>
            </a:extLst>
          </p:cNvPr>
          <p:cNvGrpSpPr/>
          <p:nvPr/>
        </p:nvGrpSpPr>
        <p:grpSpPr>
          <a:xfrm>
            <a:off x="3722850" y="1968218"/>
            <a:ext cx="4641994" cy="1556935"/>
            <a:chOff x="2930804" y="2618597"/>
            <a:chExt cx="4641994" cy="1556935"/>
          </a:xfrm>
        </p:grpSpPr>
        <p:pic>
          <p:nvPicPr>
            <p:cNvPr id="9" name="Grafik 8">
              <a:extLst>
                <a:ext uri="{FF2B5EF4-FFF2-40B4-BE49-F238E27FC236}">
                  <a16:creationId xmlns:a16="http://schemas.microsoft.com/office/drawing/2014/main" id="{E8A64600-03D8-474D-96C3-2B590A72131F}"/>
                </a:ext>
              </a:extLst>
            </p:cNvPr>
            <p:cNvPicPr>
              <a:picLocks noChangeAspect="1"/>
            </p:cNvPicPr>
            <p:nvPr/>
          </p:nvPicPr>
          <p:blipFill>
            <a:blip r:embed="rId2"/>
            <a:stretch>
              <a:fillRect/>
            </a:stretch>
          </p:blipFill>
          <p:spPr>
            <a:xfrm>
              <a:off x="5496884" y="2618597"/>
              <a:ext cx="2075914" cy="1556935"/>
            </a:xfrm>
            <a:prstGeom prst="rect">
              <a:avLst/>
            </a:prstGeom>
          </p:spPr>
        </p:pic>
        <p:pic>
          <p:nvPicPr>
            <p:cNvPr id="11" name="Grafik 10">
              <a:extLst>
                <a:ext uri="{FF2B5EF4-FFF2-40B4-BE49-F238E27FC236}">
                  <a16:creationId xmlns:a16="http://schemas.microsoft.com/office/drawing/2014/main" id="{9B9F27F3-FC70-4D9D-97AC-EF90BC4D808C}"/>
                </a:ext>
              </a:extLst>
            </p:cNvPr>
            <p:cNvPicPr>
              <a:picLocks noChangeAspect="1"/>
            </p:cNvPicPr>
            <p:nvPr/>
          </p:nvPicPr>
          <p:blipFill>
            <a:blip r:embed="rId3"/>
            <a:stretch>
              <a:fillRect/>
            </a:stretch>
          </p:blipFill>
          <p:spPr>
            <a:xfrm>
              <a:off x="2930804" y="2618597"/>
              <a:ext cx="2523400" cy="1556622"/>
            </a:xfrm>
            <a:prstGeom prst="rect">
              <a:avLst/>
            </a:prstGeom>
          </p:spPr>
        </p:pic>
        <p:sp>
          <p:nvSpPr>
            <p:cNvPr id="22" name="Textfeld 21">
              <a:extLst>
                <a:ext uri="{FF2B5EF4-FFF2-40B4-BE49-F238E27FC236}">
                  <a16:creationId xmlns:a16="http://schemas.microsoft.com/office/drawing/2014/main" id="{50E1CFA4-DAA7-46F7-A7F0-990479F214D5}"/>
                </a:ext>
              </a:extLst>
            </p:cNvPr>
            <p:cNvSpPr txBox="1"/>
            <p:nvPr/>
          </p:nvSpPr>
          <p:spPr>
            <a:xfrm>
              <a:off x="2930804" y="2618597"/>
              <a:ext cx="1267976" cy="215444"/>
            </a:xfrm>
            <a:prstGeom prst="rect">
              <a:avLst/>
            </a:prstGeom>
            <a:solidFill>
              <a:schemeClr val="accent4"/>
            </a:solidFill>
          </p:spPr>
          <p:txBody>
            <a:bodyPr wrap="square" lIns="0" tIns="0" rIns="0" bIns="0" rtlCol="0">
              <a:spAutoFit/>
            </a:bodyPr>
            <a:lstStyle/>
            <a:p>
              <a:pPr>
                <a:spcBef>
                  <a:spcPts val="0"/>
                </a:spcBef>
              </a:pPr>
              <a:r>
                <a:rPr lang="de-DE" sz="800" dirty="0">
                  <a:solidFill>
                    <a:schemeClr val="bg1"/>
                  </a:solidFill>
                </a:rPr>
                <a:t>Infinity Q50 (2014)</a:t>
              </a:r>
            </a:p>
            <a:p>
              <a:pPr>
                <a:spcBef>
                  <a:spcPts val="0"/>
                </a:spcBef>
              </a:pPr>
              <a:r>
                <a:rPr lang="de-DE" sz="600" dirty="0">
                  <a:solidFill>
                    <a:schemeClr val="bg1"/>
                  </a:solidFill>
                </a:rPr>
                <a:t>(Picture </a:t>
              </a:r>
              <a:r>
                <a:rPr lang="de-DE" sz="600" dirty="0" err="1">
                  <a:solidFill>
                    <a:schemeClr val="bg1"/>
                  </a:solidFill>
                </a:rPr>
                <a:t>from</a:t>
              </a:r>
              <a:r>
                <a:rPr lang="de-DE" sz="600" dirty="0">
                  <a:solidFill>
                    <a:schemeClr val="bg1"/>
                  </a:solidFill>
                </a:rPr>
                <a:t> thepetrolstop.com)</a:t>
              </a:r>
            </a:p>
          </p:txBody>
        </p:sp>
        <p:sp>
          <p:nvSpPr>
            <p:cNvPr id="23" name="Textfeld 22">
              <a:extLst>
                <a:ext uri="{FF2B5EF4-FFF2-40B4-BE49-F238E27FC236}">
                  <a16:creationId xmlns:a16="http://schemas.microsoft.com/office/drawing/2014/main" id="{5542698B-F11E-43FF-8FD5-2D44E166777D}"/>
                </a:ext>
              </a:extLst>
            </p:cNvPr>
            <p:cNvSpPr txBox="1"/>
            <p:nvPr/>
          </p:nvSpPr>
          <p:spPr>
            <a:xfrm>
              <a:off x="5496884" y="2618597"/>
              <a:ext cx="1267976" cy="215444"/>
            </a:xfrm>
            <a:prstGeom prst="rect">
              <a:avLst/>
            </a:prstGeom>
            <a:solidFill>
              <a:schemeClr val="accent4"/>
            </a:solidFill>
          </p:spPr>
          <p:txBody>
            <a:bodyPr wrap="square" lIns="0" tIns="0" rIns="0" bIns="0" rtlCol="0">
              <a:spAutoFit/>
            </a:bodyPr>
            <a:lstStyle/>
            <a:p>
              <a:pPr>
                <a:spcBef>
                  <a:spcPts val="0"/>
                </a:spcBef>
              </a:pPr>
              <a:r>
                <a:rPr lang="de-DE" sz="800" dirty="0">
                  <a:solidFill>
                    <a:schemeClr val="bg1"/>
                  </a:solidFill>
                </a:rPr>
                <a:t>Infinity Q50 (2014)</a:t>
              </a:r>
            </a:p>
            <a:p>
              <a:pPr>
                <a:spcBef>
                  <a:spcPts val="0"/>
                </a:spcBef>
              </a:pPr>
              <a:r>
                <a:rPr lang="de-DE" sz="600" dirty="0">
                  <a:solidFill>
                    <a:schemeClr val="bg1"/>
                  </a:solidFill>
                </a:rPr>
                <a:t>(Picture </a:t>
              </a:r>
              <a:r>
                <a:rPr lang="de-DE" sz="600" dirty="0" err="1">
                  <a:solidFill>
                    <a:schemeClr val="bg1"/>
                  </a:solidFill>
                </a:rPr>
                <a:t>from</a:t>
              </a:r>
              <a:r>
                <a:rPr lang="de-DE" sz="600" dirty="0">
                  <a:solidFill>
                    <a:schemeClr val="bg1"/>
                  </a:solidFill>
                </a:rPr>
                <a:t> thepetrolstop.com)</a:t>
              </a:r>
            </a:p>
          </p:txBody>
        </p:sp>
      </p:grpSp>
    </p:spTree>
    <p:extLst>
      <p:ext uri="{BB962C8B-B14F-4D97-AF65-F5344CB8AC3E}">
        <p14:creationId xmlns:p14="http://schemas.microsoft.com/office/powerpoint/2010/main" val="376912972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E14F6-05BF-4F0A-AB7C-2FE84C1D1FCC}"/>
              </a:ext>
            </a:extLst>
          </p:cNvPr>
          <p:cNvSpPr>
            <a:spLocks noGrp="1"/>
          </p:cNvSpPr>
          <p:nvPr>
            <p:ph type="title"/>
          </p:nvPr>
        </p:nvSpPr>
        <p:spPr/>
        <p:txBody>
          <a:bodyPr/>
          <a:lstStyle/>
          <a:p>
            <a:r>
              <a:rPr lang="en-US" dirty="0"/>
              <a:t>Gen</a:t>
            </a:r>
            <a:r>
              <a:rPr lang="en-US" altLang="zh-CN" dirty="0"/>
              <a:t>C</a:t>
            </a:r>
            <a:r>
              <a:rPr lang="en-US" dirty="0"/>
              <a:t>1 </a:t>
            </a:r>
            <a:r>
              <a:rPr lang="zh-CN" altLang="en-US" dirty="0"/>
              <a:t>系统</a:t>
            </a:r>
            <a:endParaRPr lang="en-US" dirty="0"/>
          </a:p>
        </p:txBody>
      </p:sp>
      <p:sp>
        <p:nvSpPr>
          <p:cNvPr id="5" name="Content Placeholder 4">
            <a:extLst>
              <a:ext uri="{FF2B5EF4-FFF2-40B4-BE49-F238E27FC236}">
                <a16:creationId xmlns:a16="http://schemas.microsoft.com/office/drawing/2014/main" id="{C7631F7B-B539-4625-8711-D8D22AC00DD7}"/>
              </a:ext>
            </a:extLst>
          </p:cNvPr>
          <p:cNvSpPr>
            <a:spLocks noGrp="1"/>
          </p:cNvSpPr>
          <p:nvPr>
            <p:ph idx="1"/>
          </p:nvPr>
        </p:nvSpPr>
        <p:spPr>
          <a:xfrm>
            <a:off x="360001" y="864002"/>
            <a:ext cx="3001764" cy="2605340"/>
          </a:xfrm>
        </p:spPr>
        <p:txBody>
          <a:bodyPr/>
          <a:lstStyle/>
          <a:p>
            <a:r>
              <a:rPr lang="en-US" sz="1400" dirty="0"/>
              <a:t>Two Gen C1 ECUs</a:t>
            </a:r>
          </a:p>
          <a:p>
            <a:r>
              <a:rPr lang="en-US" sz="1400" dirty="0"/>
              <a:t>FAA</a:t>
            </a:r>
            <a:r>
              <a:rPr lang="zh-CN" altLang="en-US" sz="1400" dirty="0"/>
              <a:t>与车辆接口</a:t>
            </a:r>
            <a:endParaRPr lang="en-US" altLang="zh-CN" sz="1400" dirty="0"/>
          </a:p>
          <a:p>
            <a:r>
              <a:rPr lang="en-US" altLang="zh-CN" sz="1400" dirty="0"/>
              <a:t>FAA</a:t>
            </a:r>
            <a:r>
              <a:rPr lang="zh-CN" altLang="en-US" sz="1400" dirty="0"/>
              <a:t>和</a:t>
            </a:r>
            <a:r>
              <a:rPr lang="en-US" altLang="zh-CN" sz="1400" dirty="0"/>
              <a:t>HWA</a:t>
            </a:r>
            <a:r>
              <a:rPr lang="zh-CN" altLang="en-US" sz="1400" dirty="0"/>
              <a:t>之间的专用总线</a:t>
            </a:r>
            <a:endParaRPr lang="en-US" altLang="zh-CN" sz="1400" dirty="0"/>
          </a:p>
          <a:p>
            <a:r>
              <a:rPr lang="zh-CN" altLang="en-US" sz="1400" dirty="0"/>
              <a:t>扭矩传感器可选</a:t>
            </a:r>
            <a:endParaRPr lang="en-US" sz="1400" dirty="0"/>
          </a:p>
        </p:txBody>
      </p:sp>
      <p:graphicFrame>
        <p:nvGraphicFramePr>
          <p:cNvPr id="15" name="Object 14">
            <a:extLst>
              <a:ext uri="{FF2B5EF4-FFF2-40B4-BE49-F238E27FC236}">
                <a16:creationId xmlns:a16="http://schemas.microsoft.com/office/drawing/2014/main" id="{53A48123-5221-4073-A5AC-C4400C742BFD}"/>
              </a:ext>
            </a:extLst>
          </p:cNvPr>
          <p:cNvGraphicFramePr>
            <a:graphicFrameLocks noChangeAspect="1"/>
          </p:cNvGraphicFramePr>
          <p:nvPr>
            <p:extLst>
              <p:ext uri="{D42A27DB-BD31-4B8C-83A1-F6EECF244321}">
                <p14:modId xmlns:p14="http://schemas.microsoft.com/office/powerpoint/2010/main" val="2552393182"/>
              </p:ext>
            </p:extLst>
          </p:nvPr>
        </p:nvGraphicFramePr>
        <p:xfrm>
          <a:off x="3435724" y="1013501"/>
          <a:ext cx="5607801" cy="3002532"/>
        </p:xfrm>
        <a:graphic>
          <a:graphicData uri="http://schemas.openxmlformats.org/presentationml/2006/ole">
            <mc:AlternateContent xmlns:mc="http://schemas.openxmlformats.org/markup-compatibility/2006">
              <mc:Choice xmlns:v="urn:schemas-microsoft-com:vml" Requires="v">
                <p:oleObj name="Visio" r:id="rId2" imgW="5991297" imgH="3209861" progId="Visio.Drawing.15">
                  <p:embed/>
                </p:oleObj>
              </mc:Choice>
              <mc:Fallback>
                <p:oleObj name="Visio" r:id="rId2" imgW="5991297" imgH="3209861" progId="Visio.Drawing.15">
                  <p:embed/>
                  <p:pic>
                    <p:nvPicPr>
                      <p:cNvPr id="15" name="Object 14">
                        <a:extLst>
                          <a:ext uri="{FF2B5EF4-FFF2-40B4-BE49-F238E27FC236}">
                            <a16:creationId xmlns:a16="http://schemas.microsoft.com/office/drawing/2014/main" id="{53A48123-5221-4073-A5AC-C4400C742BFD}"/>
                          </a:ext>
                        </a:extLst>
                      </p:cNvPr>
                      <p:cNvPicPr/>
                      <p:nvPr/>
                    </p:nvPicPr>
                    <p:blipFill>
                      <a:blip r:embed="rId3"/>
                      <a:stretch>
                        <a:fillRect/>
                      </a:stretch>
                    </p:blipFill>
                    <p:spPr>
                      <a:xfrm>
                        <a:off x="3435724" y="1013501"/>
                        <a:ext cx="5607801" cy="3002532"/>
                      </a:xfrm>
                      <a:prstGeom prst="rect">
                        <a:avLst/>
                      </a:prstGeom>
                    </p:spPr>
                  </p:pic>
                </p:oleObj>
              </mc:Fallback>
            </mc:AlternateContent>
          </a:graphicData>
        </a:graphic>
      </p:graphicFrame>
      <p:sp>
        <p:nvSpPr>
          <p:cNvPr id="7" name="Foliennummernplatzhalter 3">
            <a:extLst>
              <a:ext uri="{FF2B5EF4-FFF2-40B4-BE49-F238E27FC236}">
                <a16:creationId xmlns:a16="http://schemas.microsoft.com/office/drawing/2014/main" id="{FA5851DB-0F18-4505-8CD7-04A0E89BB828}"/>
              </a:ext>
            </a:extLst>
          </p:cNvPr>
          <p:cNvSpPr>
            <a:spLocks noGrp="1"/>
          </p:cNvSpPr>
          <p:nvPr>
            <p:ph type="sldNum" sz="quarter" idx="11"/>
          </p:nvPr>
        </p:nvSpPr>
        <p:spPr>
          <a:xfrm>
            <a:off x="8604002" y="4891499"/>
            <a:ext cx="180000" cy="108000"/>
          </a:xfrm>
        </p:spPr>
        <p:txBody>
          <a:bodyPr/>
          <a:lstStyle/>
          <a:p>
            <a:pPr algn="r">
              <a:lnSpc>
                <a:spcPts val="800"/>
              </a:lnSpc>
            </a:pPr>
            <a:fld id="{D985BC7C-F6A2-4FED-9217-735A5E10A319}" type="slidenum">
              <a:rPr lang="de-DE" b="0" smtClean="0">
                <a:solidFill>
                  <a:schemeClr val="tx1"/>
                </a:solidFill>
              </a:rPr>
              <a:pPr algn="r">
                <a:lnSpc>
                  <a:spcPts val="800"/>
                </a:lnSpc>
              </a:pPr>
              <a:t>63</a:t>
            </a:fld>
            <a:endParaRPr lang="de-DE" b="0" dirty="0">
              <a:solidFill>
                <a:schemeClr val="tx1"/>
              </a:solidFill>
            </a:endParaRPr>
          </a:p>
        </p:txBody>
      </p:sp>
    </p:spTree>
    <p:extLst>
      <p:ext uri="{BB962C8B-B14F-4D97-AF65-F5344CB8AC3E}">
        <p14:creationId xmlns:p14="http://schemas.microsoft.com/office/powerpoint/2010/main" val="212534098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1D139-AEE7-4F50-851B-8ABF277CD38B}"/>
              </a:ext>
            </a:extLst>
          </p:cNvPr>
          <p:cNvSpPr>
            <a:spLocks noGrp="1"/>
          </p:cNvSpPr>
          <p:nvPr>
            <p:ph type="title"/>
          </p:nvPr>
        </p:nvSpPr>
        <p:spPr>
          <a:xfrm>
            <a:off x="360362" y="144001"/>
            <a:ext cx="3728383" cy="594000"/>
          </a:xfrm>
        </p:spPr>
        <p:txBody>
          <a:bodyPr/>
          <a:lstStyle/>
          <a:p>
            <a:r>
              <a:rPr lang="zh-CN" altLang="en-US" dirty="0"/>
              <a:t>线控转向系统架构</a:t>
            </a:r>
            <a:endParaRPr lang="en-US" dirty="0"/>
          </a:p>
        </p:txBody>
      </p:sp>
      <p:grpSp>
        <p:nvGrpSpPr>
          <p:cNvPr id="94" name="Group 93">
            <a:extLst>
              <a:ext uri="{FF2B5EF4-FFF2-40B4-BE49-F238E27FC236}">
                <a16:creationId xmlns:a16="http://schemas.microsoft.com/office/drawing/2014/main" id="{8AD18F0D-2E0F-478D-94F3-62DAF40654A2}"/>
              </a:ext>
            </a:extLst>
          </p:cNvPr>
          <p:cNvGrpSpPr/>
          <p:nvPr/>
        </p:nvGrpSpPr>
        <p:grpSpPr>
          <a:xfrm>
            <a:off x="409622" y="304255"/>
            <a:ext cx="8201750" cy="4289992"/>
            <a:chOff x="472909" y="304255"/>
            <a:chExt cx="8201750" cy="4289992"/>
          </a:xfrm>
        </p:grpSpPr>
        <p:sp>
          <p:nvSpPr>
            <p:cNvPr id="95" name="Rectangle 94">
              <a:extLst>
                <a:ext uri="{FF2B5EF4-FFF2-40B4-BE49-F238E27FC236}">
                  <a16:creationId xmlns:a16="http://schemas.microsoft.com/office/drawing/2014/main" id="{949BAFEF-2D1D-4C83-AD30-5BF51F9C22C9}"/>
                </a:ext>
              </a:extLst>
            </p:cNvPr>
            <p:cNvSpPr/>
            <p:nvPr/>
          </p:nvSpPr>
          <p:spPr>
            <a:xfrm>
              <a:off x="2133089" y="896258"/>
              <a:ext cx="3197845" cy="2036365"/>
            </a:xfrm>
            <a:prstGeom prst="rect">
              <a:avLst/>
            </a:prstGeom>
            <a:solidFill>
              <a:schemeClr val="accent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a:spcBef>
                  <a:spcPts val="0"/>
                </a:spcBef>
              </a:pPr>
              <a:r>
                <a:rPr lang="zh-CN" altLang="en-US" sz="1000" dirty="0">
                  <a:solidFill>
                    <a:schemeClr val="tx1"/>
                  </a:solidFill>
                  <a:latin typeface="Tahoma" pitchFamily="34" charset="0"/>
                  <a:cs typeface="Tahoma" pitchFamily="34" charset="0"/>
                </a:rPr>
                <a:t>手轮执行器（</a:t>
              </a:r>
              <a:r>
                <a:rPr lang="en-US" altLang="zh-CN" sz="1000" dirty="0">
                  <a:solidFill>
                    <a:schemeClr val="tx1"/>
                  </a:solidFill>
                  <a:latin typeface="Tahoma" pitchFamily="34" charset="0"/>
                  <a:cs typeface="Tahoma" pitchFamily="34" charset="0"/>
                </a:rPr>
                <a:t>HWA</a:t>
              </a:r>
              <a:r>
                <a:rPr lang="zh-CN" altLang="en-US" sz="1000" dirty="0">
                  <a:solidFill>
                    <a:schemeClr val="tx1"/>
                  </a:solidFill>
                  <a:latin typeface="Tahoma" pitchFamily="34" charset="0"/>
                  <a:cs typeface="Tahoma" pitchFamily="34" charset="0"/>
                </a:rPr>
                <a:t>）</a:t>
              </a:r>
              <a:endParaRPr lang="en-US" sz="1000" dirty="0">
                <a:solidFill>
                  <a:schemeClr val="tx1"/>
                </a:solidFill>
                <a:latin typeface="Tahoma" pitchFamily="34" charset="0"/>
                <a:cs typeface="Tahoma" pitchFamily="34" charset="0"/>
              </a:endParaRPr>
            </a:p>
          </p:txBody>
        </p:sp>
        <p:cxnSp>
          <p:nvCxnSpPr>
            <p:cNvPr id="96" name="Connector: Elbow 95">
              <a:extLst>
                <a:ext uri="{FF2B5EF4-FFF2-40B4-BE49-F238E27FC236}">
                  <a16:creationId xmlns:a16="http://schemas.microsoft.com/office/drawing/2014/main" id="{4E0DC4F4-2DE2-4BAC-B005-3C40AF22178D}"/>
                </a:ext>
              </a:extLst>
            </p:cNvPr>
            <p:cNvCxnSpPr>
              <a:cxnSpLocks/>
              <a:endCxn id="111" idx="2"/>
            </p:cNvCxnSpPr>
            <p:nvPr/>
          </p:nvCxnSpPr>
          <p:spPr>
            <a:xfrm flipV="1">
              <a:off x="1818024" y="2540205"/>
              <a:ext cx="1295033" cy="849143"/>
            </a:xfrm>
            <a:prstGeom prst="bentConnector2">
              <a:avLst/>
            </a:prstGeom>
            <a:noFill/>
            <a:ln w="12700" cap="flat" cmpd="sng" algn="ctr">
              <a:solidFill>
                <a:schemeClr val="tx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101" name="Rectangle 100">
              <a:extLst>
                <a:ext uri="{FF2B5EF4-FFF2-40B4-BE49-F238E27FC236}">
                  <a16:creationId xmlns:a16="http://schemas.microsoft.com/office/drawing/2014/main" id="{E741BD1C-186A-4E15-82C5-3C53BBFC08D2}"/>
                </a:ext>
              </a:extLst>
            </p:cNvPr>
            <p:cNvSpPr/>
            <p:nvPr/>
          </p:nvSpPr>
          <p:spPr>
            <a:xfrm>
              <a:off x="6469148" y="1722530"/>
              <a:ext cx="1853239" cy="1779712"/>
            </a:xfrm>
            <a:prstGeom prst="rect">
              <a:avLst/>
            </a:prstGeom>
            <a:solidFill>
              <a:schemeClr val="accent6"/>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a:spcBef>
                  <a:spcPts val="0"/>
                </a:spcBef>
              </a:pPr>
              <a:r>
                <a:rPr lang="zh-CN" altLang="en-US" sz="1000" dirty="0">
                  <a:solidFill>
                    <a:schemeClr val="tx1"/>
                  </a:solidFill>
                  <a:latin typeface="Tahoma" pitchFamily="34" charset="0"/>
                  <a:cs typeface="Tahoma" pitchFamily="34" charset="0"/>
                </a:rPr>
                <a:t>前桥执行器（</a:t>
              </a:r>
              <a:r>
                <a:rPr lang="en-US" altLang="zh-CN" sz="1000" dirty="0">
                  <a:solidFill>
                    <a:schemeClr val="tx1"/>
                  </a:solidFill>
                  <a:latin typeface="Tahoma" pitchFamily="34" charset="0"/>
                  <a:cs typeface="Tahoma" pitchFamily="34" charset="0"/>
                </a:rPr>
                <a:t>FAA</a:t>
              </a:r>
              <a:r>
                <a:rPr lang="zh-CN" altLang="en-US" sz="1000" dirty="0">
                  <a:solidFill>
                    <a:schemeClr val="tx1"/>
                  </a:solidFill>
                  <a:latin typeface="Tahoma" pitchFamily="34" charset="0"/>
                  <a:cs typeface="Tahoma" pitchFamily="34" charset="0"/>
                </a:rPr>
                <a:t>）</a:t>
              </a:r>
              <a:endParaRPr lang="en-US" sz="1000" dirty="0">
                <a:solidFill>
                  <a:schemeClr val="tx1"/>
                </a:solidFill>
                <a:latin typeface="Tahoma" pitchFamily="34" charset="0"/>
                <a:cs typeface="Tahoma" pitchFamily="34" charset="0"/>
              </a:endParaRPr>
            </a:p>
          </p:txBody>
        </p:sp>
        <p:sp>
          <p:nvSpPr>
            <p:cNvPr id="110" name="Rectangle 109">
              <a:extLst>
                <a:ext uri="{FF2B5EF4-FFF2-40B4-BE49-F238E27FC236}">
                  <a16:creationId xmlns:a16="http://schemas.microsoft.com/office/drawing/2014/main" id="{3E6DDDDB-CD7B-48A7-AB29-FE00F85BF3A0}"/>
                </a:ext>
              </a:extLst>
            </p:cNvPr>
            <p:cNvSpPr/>
            <p:nvPr/>
          </p:nvSpPr>
          <p:spPr>
            <a:xfrm>
              <a:off x="2518021" y="2096549"/>
              <a:ext cx="2420468" cy="738294"/>
            </a:xfrm>
            <a:prstGeom prst="rect">
              <a:avLst/>
            </a:prstGeom>
            <a:no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800" dirty="0">
                <a:solidFill>
                  <a:schemeClr val="tx1"/>
                </a:solidFill>
                <a:latin typeface="Tahoma" pitchFamily="34" charset="0"/>
                <a:cs typeface="Tahoma" pitchFamily="34" charset="0"/>
              </a:endParaRPr>
            </a:p>
            <a:p>
              <a:pPr algn="ctr">
                <a:spcBef>
                  <a:spcPts val="0"/>
                </a:spcBef>
              </a:pPr>
              <a:endParaRPr lang="en-US" sz="800" dirty="0">
                <a:solidFill>
                  <a:schemeClr val="tx1"/>
                </a:solidFill>
                <a:latin typeface="Tahoma" pitchFamily="34" charset="0"/>
                <a:cs typeface="Tahoma" pitchFamily="34" charset="0"/>
              </a:endParaRPr>
            </a:p>
            <a:p>
              <a:pPr algn="ctr">
                <a:spcBef>
                  <a:spcPts val="0"/>
                </a:spcBef>
              </a:pPr>
              <a:endParaRPr lang="en-US" sz="800" dirty="0">
                <a:solidFill>
                  <a:schemeClr val="tx1"/>
                </a:solidFill>
                <a:latin typeface="Tahoma" pitchFamily="34" charset="0"/>
                <a:cs typeface="Tahoma" pitchFamily="34" charset="0"/>
              </a:endParaRPr>
            </a:p>
            <a:p>
              <a:pPr algn="r">
                <a:spcBef>
                  <a:spcPts val="0"/>
                </a:spcBef>
              </a:pPr>
              <a:endParaRPr lang="en-US" sz="800" dirty="0">
                <a:solidFill>
                  <a:schemeClr val="tx1"/>
                </a:solidFill>
                <a:latin typeface="Tahoma" pitchFamily="34" charset="0"/>
                <a:cs typeface="Tahoma" pitchFamily="34" charset="0"/>
              </a:endParaRPr>
            </a:p>
          </p:txBody>
        </p:sp>
        <p:sp>
          <p:nvSpPr>
            <p:cNvPr id="111" name="Rectangle 110">
              <a:extLst>
                <a:ext uri="{FF2B5EF4-FFF2-40B4-BE49-F238E27FC236}">
                  <a16:creationId xmlns:a16="http://schemas.microsoft.com/office/drawing/2014/main" id="{14C6E4FC-FE88-4698-B11F-C538DAC9690E}"/>
                </a:ext>
              </a:extLst>
            </p:cNvPr>
            <p:cNvSpPr/>
            <p:nvPr/>
          </p:nvSpPr>
          <p:spPr>
            <a:xfrm>
              <a:off x="2571813" y="2190581"/>
              <a:ext cx="1082488" cy="349624"/>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转向感觉控制</a:t>
              </a:r>
              <a:endParaRPr lang="en-US" sz="800" dirty="0">
                <a:solidFill>
                  <a:schemeClr val="tx1"/>
                </a:solidFill>
                <a:latin typeface="Tahoma" pitchFamily="34" charset="0"/>
                <a:cs typeface="Tahoma" pitchFamily="34" charset="0"/>
              </a:endParaRPr>
            </a:p>
          </p:txBody>
        </p:sp>
        <p:sp>
          <p:nvSpPr>
            <p:cNvPr id="112" name="Rectangle 111">
              <a:extLst>
                <a:ext uri="{FF2B5EF4-FFF2-40B4-BE49-F238E27FC236}">
                  <a16:creationId xmlns:a16="http://schemas.microsoft.com/office/drawing/2014/main" id="{40D0036C-6613-4A0B-81FC-411D1CE01BC1}"/>
                </a:ext>
              </a:extLst>
            </p:cNvPr>
            <p:cNvSpPr/>
            <p:nvPr/>
          </p:nvSpPr>
          <p:spPr>
            <a:xfrm>
              <a:off x="3724342" y="2190581"/>
              <a:ext cx="1153631" cy="349624"/>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伸展</a:t>
              </a:r>
              <a:r>
                <a:rPr lang="en-US" altLang="zh-CN" sz="800" dirty="0">
                  <a:solidFill>
                    <a:schemeClr val="tx1"/>
                  </a:solidFill>
                  <a:latin typeface="Tahoma" pitchFamily="34" charset="0"/>
                  <a:cs typeface="Tahoma" pitchFamily="34" charset="0"/>
                </a:rPr>
                <a:t>/</a:t>
              </a:r>
              <a:r>
                <a:rPr lang="zh-CN" altLang="en-US" sz="800" dirty="0">
                  <a:solidFill>
                    <a:schemeClr val="tx1"/>
                  </a:solidFill>
                  <a:latin typeface="Tahoma" pitchFamily="34" charset="0"/>
                  <a:cs typeface="Tahoma" pitchFamily="34" charset="0"/>
                </a:rPr>
                <a:t>倾斜控制</a:t>
              </a:r>
              <a:endParaRPr lang="en-US" sz="800" dirty="0">
                <a:solidFill>
                  <a:schemeClr val="tx1"/>
                </a:solidFill>
                <a:latin typeface="Tahoma" pitchFamily="34" charset="0"/>
                <a:cs typeface="Tahoma" pitchFamily="34" charset="0"/>
              </a:endParaRPr>
            </a:p>
          </p:txBody>
        </p:sp>
        <p:cxnSp>
          <p:nvCxnSpPr>
            <p:cNvPr id="113" name="Straight Arrow Connector 112">
              <a:extLst>
                <a:ext uri="{FF2B5EF4-FFF2-40B4-BE49-F238E27FC236}">
                  <a16:creationId xmlns:a16="http://schemas.microsoft.com/office/drawing/2014/main" id="{CE751731-45F2-4917-AFE3-A5ABD7D96D3C}"/>
                </a:ext>
              </a:extLst>
            </p:cNvPr>
            <p:cNvCxnSpPr>
              <a:cxnSpLocks/>
            </p:cNvCxnSpPr>
            <p:nvPr/>
          </p:nvCxnSpPr>
          <p:spPr>
            <a:xfrm flipV="1">
              <a:off x="4088746" y="1657795"/>
              <a:ext cx="0" cy="5256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5BFA451D-476F-4948-8B93-613AA04BC3CC}"/>
                </a:ext>
              </a:extLst>
            </p:cNvPr>
            <p:cNvCxnSpPr>
              <a:cxnSpLocks/>
            </p:cNvCxnSpPr>
            <p:nvPr/>
          </p:nvCxnSpPr>
          <p:spPr>
            <a:xfrm flipV="1">
              <a:off x="4702194" y="1657793"/>
              <a:ext cx="0" cy="525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id="{59553D07-A69D-427B-A365-0D90AB16F034}"/>
                </a:ext>
              </a:extLst>
            </p:cNvPr>
            <p:cNvSpPr txBox="1"/>
            <p:nvPr/>
          </p:nvSpPr>
          <p:spPr>
            <a:xfrm>
              <a:off x="3416627" y="1728325"/>
              <a:ext cx="627320" cy="246221"/>
            </a:xfrm>
            <a:prstGeom prst="rect">
              <a:avLst/>
            </a:prstGeom>
            <a:noFill/>
          </p:spPr>
          <p:txBody>
            <a:bodyPr wrap="square" lIns="0" tIns="0" rIns="0" bIns="0" rtlCol="0">
              <a:spAutoFit/>
            </a:bodyPr>
            <a:lstStyle/>
            <a:p>
              <a:pPr algn="r">
                <a:spcBef>
                  <a:spcPts val="0"/>
                </a:spcBef>
              </a:pPr>
              <a:r>
                <a:rPr lang="zh-CN" altLang="en-US" sz="800" i="1" dirty="0"/>
                <a:t>测量到达</a:t>
              </a:r>
              <a:r>
                <a:rPr lang="en-US" altLang="zh-CN" sz="800" i="1" dirty="0"/>
                <a:t>/</a:t>
              </a:r>
              <a:r>
                <a:rPr lang="zh-CN" altLang="en-US" sz="800" i="1" dirty="0"/>
                <a:t>倾斜位置</a:t>
              </a:r>
              <a:endParaRPr lang="en-US" sz="800" i="1" dirty="0"/>
            </a:p>
          </p:txBody>
        </p:sp>
        <p:sp>
          <p:nvSpPr>
            <p:cNvPr id="117" name="TextBox 116">
              <a:extLst>
                <a:ext uri="{FF2B5EF4-FFF2-40B4-BE49-F238E27FC236}">
                  <a16:creationId xmlns:a16="http://schemas.microsoft.com/office/drawing/2014/main" id="{6835B031-4A59-405D-8385-DDE7F9EC5C22}"/>
                </a:ext>
              </a:extLst>
            </p:cNvPr>
            <p:cNvSpPr txBox="1"/>
            <p:nvPr/>
          </p:nvSpPr>
          <p:spPr>
            <a:xfrm>
              <a:off x="2697984" y="1743625"/>
              <a:ext cx="627320" cy="246221"/>
            </a:xfrm>
            <a:prstGeom prst="rect">
              <a:avLst/>
            </a:prstGeom>
            <a:noFill/>
          </p:spPr>
          <p:txBody>
            <a:bodyPr wrap="square" lIns="0" tIns="0" rIns="0" bIns="0" rtlCol="0">
              <a:spAutoFit/>
            </a:bodyPr>
            <a:lstStyle/>
            <a:p>
              <a:pPr algn="r">
                <a:spcBef>
                  <a:spcPts val="0"/>
                </a:spcBef>
              </a:pPr>
              <a:r>
                <a:rPr lang="zh-CN" altLang="en-US" sz="800" i="1" dirty="0"/>
                <a:t>执行机构</a:t>
              </a:r>
              <a:endParaRPr lang="en-US" altLang="zh-CN" sz="800" i="1" dirty="0"/>
            </a:p>
            <a:p>
              <a:pPr algn="r">
                <a:spcBef>
                  <a:spcPts val="0"/>
                </a:spcBef>
              </a:pPr>
              <a:r>
                <a:rPr lang="zh-CN" altLang="en-US" sz="800" i="1" dirty="0"/>
                <a:t>需求</a:t>
              </a:r>
              <a:endParaRPr lang="en-US" sz="800" i="1" dirty="0"/>
            </a:p>
          </p:txBody>
        </p:sp>
        <p:cxnSp>
          <p:nvCxnSpPr>
            <p:cNvPr id="118" name="Straight Arrow Connector 117">
              <a:extLst>
                <a:ext uri="{FF2B5EF4-FFF2-40B4-BE49-F238E27FC236}">
                  <a16:creationId xmlns:a16="http://schemas.microsoft.com/office/drawing/2014/main" id="{E6B7135A-FCC2-41E2-B202-5D1E25A6E8CC}"/>
                </a:ext>
              </a:extLst>
            </p:cNvPr>
            <p:cNvCxnSpPr>
              <a:cxnSpLocks/>
            </p:cNvCxnSpPr>
            <p:nvPr/>
          </p:nvCxnSpPr>
          <p:spPr>
            <a:xfrm flipV="1">
              <a:off x="3387159" y="1657793"/>
              <a:ext cx="0" cy="525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59C3CDB3-129A-49C6-B4A7-7F58524CBD93}"/>
                </a:ext>
              </a:extLst>
            </p:cNvPr>
            <p:cNvCxnSpPr>
              <a:cxnSpLocks/>
            </p:cNvCxnSpPr>
            <p:nvPr/>
          </p:nvCxnSpPr>
          <p:spPr>
            <a:xfrm flipV="1">
              <a:off x="2805208" y="1665886"/>
              <a:ext cx="0" cy="524695"/>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5C9E694A-2DAB-438F-B137-1375D8CC1C00}"/>
                </a:ext>
              </a:extLst>
            </p:cNvPr>
            <p:cNvSpPr txBox="1"/>
            <p:nvPr/>
          </p:nvSpPr>
          <p:spPr>
            <a:xfrm>
              <a:off x="1966429" y="1695073"/>
              <a:ext cx="793980" cy="246221"/>
            </a:xfrm>
            <a:prstGeom prst="rect">
              <a:avLst/>
            </a:prstGeom>
            <a:noFill/>
          </p:spPr>
          <p:txBody>
            <a:bodyPr wrap="square" lIns="0" tIns="0" rIns="0" bIns="0" rtlCol="0">
              <a:spAutoFit/>
            </a:bodyPr>
            <a:lstStyle/>
            <a:p>
              <a:pPr algn="r">
                <a:spcBef>
                  <a:spcPts val="0"/>
                </a:spcBef>
              </a:pPr>
              <a:r>
                <a:rPr lang="zh-CN" altLang="en-US" sz="800" i="1" dirty="0"/>
                <a:t>测量的手轮</a:t>
              </a:r>
              <a:endParaRPr lang="en-US" altLang="zh-CN" sz="800" i="1" dirty="0"/>
            </a:p>
            <a:p>
              <a:pPr algn="r">
                <a:spcBef>
                  <a:spcPts val="0"/>
                </a:spcBef>
              </a:pPr>
              <a:r>
                <a:rPr lang="zh-CN" altLang="en-US" sz="800" i="1" dirty="0"/>
                <a:t>扭矩</a:t>
              </a:r>
              <a:r>
                <a:rPr lang="en-US" altLang="zh-CN" sz="800" i="1" dirty="0"/>
                <a:t>/</a:t>
              </a:r>
              <a:r>
                <a:rPr lang="zh-CN" altLang="en-US" sz="800" i="1" dirty="0"/>
                <a:t>角度</a:t>
              </a:r>
              <a:endParaRPr lang="en-US" sz="800" i="1" dirty="0"/>
            </a:p>
          </p:txBody>
        </p:sp>
        <p:sp>
          <p:nvSpPr>
            <p:cNvPr id="122" name="Rectangle 121">
              <a:extLst>
                <a:ext uri="{FF2B5EF4-FFF2-40B4-BE49-F238E27FC236}">
                  <a16:creationId xmlns:a16="http://schemas.microsoft.com/office/drawing/2014/main" id="{568A5A75-5371-438C-BC28-9600B5488DAA}"/>
                </a:ext>
              </a:extLst>
            </p:cNvPr>
            <p:cNvSpPr/>
            <p:nvPr/>
          </p:nvSpPr>
          <p:spPr>
            <a:xfrm>
              <a:off x="6854080" y="2056088"/>
              <a:ext cx="1082488" cy="547547"/>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车辆转向位置控制</a:t>
              </a:r>
              <a:endParaRPr lang="en-US" sz="800" dirty="0">
                <a:solidFill>
                  <a:schemeClr val="tx1"/>
                </a:solidFill>
                <a:latin typeface="Tahoma" pitchFamily="34" charset="0"/>
                <a:cs typeface="Tahoma" pitchFamily="34" charset="0"/>
              </a:endParaRPr>
            </a:p>
          </p:txBody>
        </p:sp>
        <p:sp>
          <p:nvSpPr>
            <p:cNvPr id="123" name="TextBox 122">
              <a:extLst>
                <a:ext uri="{FF2B5EF4-FFF2-40B4-BE49-F238E27FC236}">
                  <a16:creationId xmlns:a16="http://schemas.microsoft.com/office/drawing/2014/main" id="{82512B76-6A81-4697-9020-377CAA074785}"/>
                </a:ext>
              </a:extLst>
            </p:cNvPr>
            <p:cNvSpPr txBox="1"/>
            <p:nvPr/>
          </p:nvSpPr>
          <p:spPr>
            <a:xfrm>
              <a:off x="7300717" y="2704433"/>
              <a:ext cx="409197" cy="246221"/>
            </a:xfrm>
            <a:prstGeom prst="rect">
              <a:avLst/>
            </a:prstGeom>
            <a:noFill/>
          </p:spPr>
          <p:txBody>
            <a:bodyPr wrap="square" lIns="0" tIns="0" rIns="0" bIns="0" rtlCol="0">
              <a:spAutoFit/>
            </a:bodyPr>
            <a:lstStyle/>
            <a:p>
              <a:pPr algn="r">
                <a:spcBef>
                  <a:spcPts val="0"/>
                </a:spcBef>
              </a:pPr>
              <a:r>
                <a:rPr lang="zh-CN" altLang="en-US" sz="800" i="1" dirty="0"/>
                <a:t>执行机构需求</a:t>
              </a:r>
              <a:endParaRPr lang="en-US" sz="800" i="1" dirty="0"/>
            </a:p>
          </p:txBody>
        </p:sp>
        <p:cxnSp>
          <p:nvCxnSpPr>
            <p:cNvPr id="129" name="Straight Arrow Connector 128">
              <a:extLst>
                <a:ext uri="{FF2B5EF4-FFF2-40B4-BE49-F238E27FC236}">
                  <a16:creationId xmlns:a16="http://schemas.microsoft.com/office/drawing/2014/main" id="{266D12C3-1C99-45CD-B026-2FA784CA2C36}"/>
                </a:ext>
              </a:extLst>
            </p:cNvPr>
            <p:cNvCxnSpPr>
              <a:cxnSpLocks/>
            </p:cNvCxnSpPr>
            <p:nvPr/>
          </p:nvCxnSpPr>
          <p:spPr>
            <a:xfrm>
              <a:off x="7771770" y="2595542"/>
              <a:ext cx="0" cy="525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C3DF0DCC-DFD7-4168-963C-9003488769DC}"/>
                </a:ext>
              </a:extLst>
            </p:cNvPr>
            <p:cNvCxnSpPr>
              <a:cxnSpLocks/>
            </p:cNvCxnSpPr>
            <p:nvPr/>
          </p:nvCxnSpPr>
          <p:spPr>
            <a:xfrm flipH="1">
              <a:off x="7141267" y="2603635"/>
              <a:ext cx="0" cy="524695"/>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C44DCEAB-5194-47BC-AA84-9C230D15A59D}"/>
                </a:ext>
              </a:extLst>
            </p:cNvPr>
            <p:cNvSpPr txBox="1"/>
            <p:nvPr/>
          </p:nvSpPr>
          <p:spPr>
            <a:xfrm>
              <a:off x="6469148" y="2711042"/>
              <a:ext cx="627320" cy="123111"/>
            </a:xfrm>
            <a:prstGeom prst="rect">
              <a:avLst/>
            </a:prstGeom>
            <a:noFill/>
          </p:spPr>
          <p:txBody>
            <a:bodyPr wrap="square" lIns="0" tIns="0" rIns="0" bIns="0" rtlCol="0">
              <a:spAutoFit/>
            </a:bodyPr>
            <a:lstStyle/>
            <a:p>
              <a:pPr algn="r">
                <a:spcBef>
                  <a:spcPts val="0"/>
                </a:spcBef>
              </a:pPr>
              <a:r>
                <a:rPr lang="zh-CN" altLang="en-US" sz="800" i="1" dirty="0"/>
                <a:t>测量位置</a:t>
              </a:r>
              <a:endParaRPr lang="en-US" sz="800" i="1" dirty="0"/>
            </a:p>
          </p:txBody>
        </p:sp>
        <p:sp>
          <p:nvSpPr>
            <p:cNvPr id="133" name="Rectangle 132">
              <a:extLst>
                <a:ext uri="{FF2B5EF4-FFF2-40B4-BE49-F238E27FC236}">
                  <a16:creationId xmlns:a16="http://schemas.microsoft.com/office/drawing/2014/main" id="{96AD6D34-5CFC-45B1-97CD-2DFE47C8BF11}"/>
                </a:ext>
              </a:extLst>
            </p:cNvPr>
            <p:cNvSpPr/>
            <p:nvPr/>
          </p:nvSpPr>
          <p:spPr>
            <a:xfrm>
              <a:off x="6661877" y="3178818"/>
              <a:ext cx="1469771" cy="45719"/>
            </a:xfrm>
            <a:prstGeom prst="rect">
              <a:avLst/>
            </a:prstGeom>
            <a:solidFill>
              <a:schemeClr val="bg2">
                <a:lumMod val="50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dirty="0">
                <a:solidFill>
                  <a:schemeClr val="tx1"/>
                </a:solidFill>
                <a:latin typeface="Tahoma" pitchFamily="34" charset="0"/>
                <a:cs typeface="Tahoma" pitchFamily="34" charset="0"/>
              </a:endParaRPr>
            </a:p>
          </p:txBody>
        </p:sp>
        <p:sp>
          <p:nvSpPr>
            <p:cNvPr id="134" name="Rectangle 133">
              <a:extLst>
                <a:ext uri="{FF2B5EF4-FFF2-40B4-BE49-F238E27FC236}">
                  <a16:creationId xmlns:a16="http://schemas.microsoft.com/office/drawing/2014/main" id="{9F806AA3-8F15-4A95-9050-F27FCF013977}"/>
                </a:ext>
              </a:extLst>
            </p:cNvPr>
            <p:cNvSpPr/>
            <p:nvPr/>
          </p:nvSpPr>
          <p:spPr>
            <a:xfrm>
              <a:off x="6854080" y="3122579"/>
              <a:ext cx="1082488" cy="188070"/>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执行机构</a:t>
              </a:r>
              <a:endParaRPr lang="en-US" sz="800" dirty="0">
                <a:solidFill>
                  <a:schemeClr val="tx1"/>
                </a:solidFill>
                <a:latin typeface="Tahoma" pitchFamily="34" charset="0"/>
                <a:cs typeface="Tahoma" pitchFamily="34" charset="0"/>
              </a:endParaRPr>
            </a:p>
          </p:txBody>
        </p:sp>
        <p:sp>
          <p:nvSpPr>
            <p:cNvPr id="136" name="Oval 135">
              <a:extLst>
                <a:ext uri="{FF2B5EF4-FFF2-40B4-BE49-F238E27FC236}">
                  <a16:creationId xmlns:a16="http://schemas.microsoft.com/office/drawing/2014/main" id="{4C23D965-EB97-482E-94F0-0CA77D2CC301}"/>
                </a:ext>
              </a:extLst>
            </p:cNvPr>
            <p:cNvSpPr/>
            <p:nvPr/>
          </p:nvSpPr>
          <p:spPr>
            <a:xfrm>
              <a:off x="6608317" y="3166602"/>
              <a:ext cx="72932" cy="72932"/>
            </a:xfrm>
            <a:prstGeom prst="ellipse">
              <a:avLst/>
            </a:prstGeom>
            <a:solidFill>
              <a:schemeClr val="tx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dirty="0">
                <a:solidFill>
                  <a:schemeClr val="tx1"/>
                </a:solidFill>
                <a:latin typeface="Tahoma" pitchFamily="34" charset="0"/>
                <a:cs typeface="Tahoma" pitchFamily="34" charset="0"/>
              </a:endParaRPr>
            </a:p>
          </p:txBody>
        </p:sp>
        <p:sp>
          <p:nvSpPr>
            <p:cNvPr id="137" name="Oval 136">
              <a:extLst>
                <a:ext uri="{FF2B5EF4-FFF2-40B4-BE49-F238E27FC236}">
                  <a16:creationId xmlns:a16="http://schemas.microsoft.com/office/drawing/2014/main" id="{0380FF60-5620-4174-9C7D-8DF0847AD3CE}"/>
                </a:ext>
              </a:extLst>
            </p:cNvPr>
            <p:cNvSpPr/>
            <p:nvPr/>
          </p:nvSpPr>
          <p:spPr>
            <a:xfrm>
              <a:off x="8103966" y="3166602"/>
              <a:ext cx="72932" cy="72932"/>
            </a:xfrm>
            <a:prstGeom prst="ellipse">
              <a:avLst/>
            </a:prstGeom>
            <a:solidFill>
              <a:schemeClr val="tx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dirty="0">
                <a:solidFill>
                  <a:schemeClr val="tx1"/>
                </a:solidFill>
                <a:latin typeface="Tahoma" pitchFamily="34" charset="0"/>
                <a:cs typeface="Tahoma" pitchFamily="34" charset="0"/>
              </a:endParaRPr>
            </a:p>
          </p:txBody>
        </p:sp>
        <p:sp>
          <p:nvSpPr>
            <p:cNvPr id="138" name="Rectangle: Rounded Corners 137">
              <a:extLst>
                <a:ext uri="{FF2B5EF4-FFF2-40B4-BE49-F238E27FC236}">
                  <a16:creationId xmlns:a16="http://schemas.microsoft.com/office/drawing/2014/main" id="{70E0ACFA-38A0-44CE-A2DF-E5BB88D4A927}"/>
                </a:ext>
              </a:extLst>
            </p:cNvPr>
            <p:cNvSpPr/>
            <p:nvPr/>
          </p:nvSpPr>
          <p:spPr>
            <a:xfrm>
              <a:off x="8520474" y="3153162"/>
              <a:ext cx="154185" cy="654667"/>
            </a:xfrm>
            <a:prstGeom prst="roundRect">
              <a:avLst/>
            </a:prstGeom>
            <a:solidFill>
              <a:schemeClr val="bg2">
                <a:lumMod val="90000"/>
              </a:schemeClr>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dirty="0">
                <a:solidFill>
                  <a:schemeClr val="tx1"/>
                </a:solidFill>
                <a:latin typeface="Tahoma" pitchFamily="34" charset="0"/>
                <a:cs typeface="Tahoma" pitchFamily="34" charset="0"/>
              </a:endParaRPr>
            </a:p>
          </p:txBody>
        </p:sp>
        <p:sp>
          <p:nvSpPr>
            <p:cNvPr id="139" name="Freeform: Shape 138">
              <a:extLst>
                <a:ext uri="{FF2B5EF4-FFF2-40B4-BE49-F238E27FC236}">
                  <a16:creationId xmlns:a16="http://schemas.microsoft.com/office/drawing/2014/main" id="{242E4C74-4191-4C42-BE65-CAAF395DE9F4}"/>
                </a:ext>
              </a:extLst>
            </p:cNvPr>
            <p:cNvSpPr/>
            <p:nvPr/>
          </p:nvSpPr>
          <p:spPr>
            <a:xfrm>
              <a:off x="8422928" y="3386887"/>
              <a:ext cx="95366" cy="106586"/>
            </a:xfrm>
            <a:custGeom>
              <a:avLst/>
              <a:gdLst>
                <a:gd name="connsiteX0" fmla="*/ 95366 w 95366"/>
                <a:gd name="connsiteY0" fmla="*/ 106586 h 106586"/>
                <a:gd name="connsiteX1" fmla="*/ 0 w 95366"/>
                <a:gd name="connsiteY1" fmla="*/ 106586 h 106586"/>
                <a:gd name="connsiteX2" fmla="*/ 0 w 95366"/>
                <a:gd name="connsiteY2" fmla="*/ 0 h 106586"/>
              </a:gdLst>
              <a:ahLst/>
              <a:cxnLst>
                <a:cxn ang="0">
                  <a:pos x="connsiteX0" y="connsiteY0"/>
                </a:cxn>
                <a:cxn ang="0">
                  <a:pos x="connsiteX1" y="connsiteY1"/>
                </a:cxn>
                <a:cxn ang="0">
                  <a:pos x="connsiteX2" y="connsiteY2"/>
                </a:cxn>
              </a:cxnLst>
              <a:rect l="l" t="t" r="r" b="b"/>
              <a:pathLst>
                <a:path w="95366" h="106586">
                  <a:moveTo>
                    <a:pt x="95366" y="106586"/>
                  </a:moveTo>
                  <a:lnTo>
                    <a:pt x="0" y="106586"/>
                  </a:lnTo>
                  <a:lnTo>
                    <a:pt x="0" y="0"/>
                  </a:lnTo>
                </a:path>
              </a:pathLst>
            </a:custGeom>
            <a:no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63C5FE8-C819-4DE6-8CC9-875AA7B97C32}"/>
                </a:ext>
              </a:extLst>
            </p:cNvPr>
            <p:cNvSpPr/>
            <p:nvPr/>
          </p:nvSpPr>
          <p:spPr>
            <a:xfrm>
              <a:off x="8384282" y="3350421"/>
              <a:ext cx="72932" cy="72932"/>
            </a:xfrm>
            <a:prstGeom prst="ellipse">
              <a:avLst/>
            </a:prstGeom>
            <a:solidFill>
              <a:schemeClr val="tx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dirty="0">
                <a:solidFill>
                  <a:schemeClr val="tx1"/>
                </a:solidFill>
                <a:latin typeface="Tahoma" pitchFamily="34" charset="0"/>
                <a:cs typeface="Tahoma" pitchFamily="34" charset="0"/>
              </a:endParaRPr>
            </a:p>
          </p:txBody>
        </p:sp>
        <p:sp>
          <p:nvSpPr>
            <p:cNvPr id="141" name="Oval 140">
              <a:extLst>
                <a:ext uri="{FF2B5EF4-FFF2-40B4-BE49-F238E27FC236}">
                  <a16:creationId xmlns:a16="http://schemas.microsoft.com/office/drawing/2014/main" id="{4610AB47-CF09-4EF4-ABEB-276173F2F068}"/>
                </a:ext>
              </a:extLst>
            </p:cNvPr>
            <p:cNvSpPr/>
            <p:nvPr/>
          </p:nvSpPr>
          <p:spPr>
            <a:xfrm flipH="1">
              <a:off x="6332956" y="3350421"/>
              <a:ext cx="72932" cy="72932"/>
            </a:xfrm>
            <a:prstGeom prst="ellipse">
              <a:avLst/>
            </a:prstGeom>
            <a:solidFill>
              <a:schemeClr val="tx1"/>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dirty="0">
                <a:solidFill>
                  <a:schemeClr val="tx1"/>
                </a:solidFill>
                <a:latin typeface="Tahoma" pitchFamily="34" charset="0"/>
                <a:cs typeface="Tahoma" pitchFamily="34" charset="0"/>
              </a:endParaRPr>
            </a:p>
          </p:txBody>
        </p:sp>
        <p:cxnSp>
          <p:nvCxnSpPr>
            <p:cNvPr id="142" name="Straight Connector 141">
              <a:extLst>
                <a:ext uri="{FF2B5EF4-FFF2-40B4-BE49-F238E27FC236}">
                  <a16:creationId xmlns:a16="http://schemas.microsoft.com/office/drawing/2014/main" id="{06FC4BB4-0005-4875-8CEF-827B66A26434}"/>
                </a:ext>
              </a:extLst>
            </p:cNvPr>
            <p:cNvCxnSpPr>
              <a:cxnSpLocks/>
            </p:cNvCxnSpPr>
            <p:nvPr/>
          </p:nvCxnSpPr>
          <p:spPr>
            <a:xfrm>
              <a:off x="8137087" y="3199723"/>
              <a:ext cx="280316" cy="183819"/>
            </a:xfrm>
            <a:prstGeom prst="line">
              <a:avLst/>
            </a:prstGeom>
            <a:ln w="12700" cap="rnd">
              <a:solidFill>
                <a:schemeClr val="tx1"/>
              </a:solidFill>
              <a:prstDash val="solid"/>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F485079-3A6A-43AD-8B0E-C0291F362F02}"/>
                </a:ext>
              </a:extLst>
            </p:cNvPr>
            <p:cNvCxnSpPr>
              <a:cxnSpLocks/>
            </p:cNvCxnSpPr>
            <p:nvPr/>
          </p:nvCxnSpPr>
          <p:spPr>
            <a:xfrm flipH="1">
              <a:off x="6381561" y="3199723"/>
              <a:ext cx="280316" cy="183819"/>
            </a:xfrm>
            <a:prstGeom prst="line">
              <a:avLst/>
            </a:prstGeom>
            <a:ln w="12700" cap="rnd">
              <a:solidFill>
                <a:schemeClr val="tx1"/>
              </a:solidFill>
              <a:prstDash val="solid"/>
              <a:roun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1669E372-D4FE-4E07-83A9-78D604A85FD6}"/>
                </a:ext>
              </a:extLst>
            </p:cNvPr>
            <p:cNvSpPr/>
            <p:nvPr/>
          </p:nvSpPr>
          <p:spPr>
            <a:xfrm>
              <a:off x="1002617" y="1471838"/>
              <a:ext cx="3024000" cy="45719"/>
            </a:xfrm>
            <a:prstGeom prst="rect">
              <a:avLst/>
            </a:prstGeom>
            <a:solidFill>
              <a:schemeClr val="bg2">
                <a:lumMod val="50000"/>
              </a:schemeClr>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dirty="0">
                <a:solidFill>
                  <a:schemeClr val="tx1"/>
                </a:solidFill>
                <a:latin typeface="Tahoma" pitchFamily="34" charset="0"/>
                <a:cs typeface="Tahoma" pitchFamily="34" charset="0"/>
              </a:endParaRPr>
            </a:p>
          </p:txBody>
        </p:sp>
        <p:sp>
          <p:nvSpPr>
            <p:cNvPr id="150" name="Rectangle: Rounded Corners 149">
              <a:extLst>
                <a:ext uri="{FF2B5EF4-FFF2-40B4-BE49-F238E27FC236}">
                  <a16:creationId xmlns:a16="http://schemas.microsoft.com/office/drawing/2014/main" id="{BE469B39-3297-4333-B2BA-7919BCD31A40}"/>
                </a:ext>
              </a:extLst>
            </p:cNvPr>
            <p:cNvSpPr/>
            <p:nvPr/>
          </p:nvSpPr>
          <p:spPr>
            <a:xfrm>
              <a:off x="967833" y="945254"/>
              <a:ext cx="109975" cy="1094462"/>
            </a:xfrm>
            <a:prstGeom prst="roundRect">
              <a:avLst/>
            </a:prstGeom>
            <a:solidFill>
              <a:schemeClr val="bg2">
                <a:lumMod val="90000"/>
              </a:schemeClr>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dirty="0">
                <a:solidFill>
                  <a:schemeClr val="tx1"/>
                </a:solidFill>
                <a:latin typeface="Tahoma" pitchFamily="34" charset="0"/>
                <a:cs typeface="Tahoma" pitchFamily="34" charset="0"/>
              </a:endParaRPr>
            </a:p>
          </p:txBody>
        </p:sp>
        <p:sp>
          <p:nvSpPr>
            <p:cNvPr id="151" name="TextBox 150">
              <a:extLst>
                <a:ext uri="{FF2B5EF4-FFF2-40B4-BE49-F238E27FC236}">
                  <a16:creationId xmlns:a16="http://schemas.microsoft.com/office/drawing/2014/main" id="{730F8B66-39BC-4BBE-A2B5-448B4E9F8D02}"/>
                </a:ext>
              </a:extLst>
            </p:cNvPr>
            <p:cNvSpPr txBox="1"/>
            <p:nvPr/>
          </p:nvSpPr>
          <p:spPr>
            <a:xfrm>
              <a:off x="4043947" y="1743625"/>
              <a:ext cx="627320" cy="246221"/>
            </a:xfrm>
            <a:prstGeom prst="rect">
              <a:avLst/>
            </a:prstGeom>
            <a:noFill/>
          </p:spPr>
          <p:txBody>
            <a:bodyPr wrap="square" lIns="0" tIns="0" rIns="0" bIns="0" rtlCol="0">
              <a:spAutoFit/>
            </a:bodyPr>
            <a:lstStyle/>
            <a:p>
              <a:pPr algn="r">
                <a:spcBef>
                  <a:spcPts val="0"/>
                </a:spcBef>
              </a:pPr>
              <a:r>
                <a:rPr lang="zh-CN" altLang="en-US" sz="800" i="1" dirty="0"/>
                <a:t>执行机构</a:t>
              </a:r>
              <a:endParaRPr lang="en-US" altLang="zh-CN" sz="800" i="1" dirty="0"/>
            </a:p>
            <a:p>
              <a:pPr algn="r">
                <a:spcBef>
                  <a:spcPts val="0"/>
                </a:spcBef>
              </a:pPr>
              <a:r>
                <a:rPr lang="zh-CN" altLang="en-US" sz="800" i="1" dirty="0"/>
                <a:t>要求</a:t>
              </a:r>
              <a:endParaRPr lang="en-US" sz="800" i="1" dirty="0"/>
            </a:p>
          </p:txBody>
        </p:sp>
        <p:sp>
          <p:nvSpPr>
            <p:cNvPr id="152" name="Rectangle 151">
              <a:extLst>
                <a:ext uri="{FF2B5EF4-FFF2-40B4-BE49-F238E27FC236}">
                  <a16:creationId xmlns:a16="http://schemas.microsoft.com/office/drawing/2014/main" id="{053B8C88-2DE6-447D-BBFF-D33FDF317146}"/>
                </a:ext>
              </a:extLst>
            </p:cNvPr>
            <p:cNvSpPr/>
            <p:nvPr/>
          </p:nvSpPr>
          <p:spPr>
            <a:xfrm>
              <a:off x="2518020" y="1316262"/>
              <a:ext cx="1084767" cy="349624"/>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力反馈致动器（</a:t>
              </a:r>
              <a:r>
                <a:rPr lang="en-US" altLang="zh-CN" sz="800" dirty="0">
                  <a:solidFill>
                    <a:schemeClr val="tx1"/>
                  </a:solidFill>
                  <a:latin typeface="Tahoma" pitchFamily="34" charset="0"/>
                  <a:cs typeface="Tahoma" pitchFamily="34" charset="0"/>
                </a:rPr>
                <a:t>FFA</a:t>
              </a:r>
              <a:r>
                <a:rPr lang="zh-CN" altLang="en-US" sz="800" dirty="0">
                  <a:solidFill>
                    <a:schemeClr val="tx1"/>
                  </a:solidFill>
                  <a:latin typeface="Tahoma" pitchFamily="34" charset="0"/>
                  <a:cs typeface="Tahoma" pitchFamily="34" charset="0"/>
                </a:rPr>
                <a:t>）</a:t>
              </a:r>
              <a:endParaRPr lang="en-US" sz="800" dirty="0">
                <a:solidFill>
                  <a:schemeClr val="tx1"/>
                </a:solidFill>
                <a:latin typeface="Tahoma" pitchFamily="34" charset="0"/>
                <a:cs typeface="Tahoma" pitchFamily="34" charset="0"/>
              </a:endParaRPr>
            </a:p>
          </p:txBody>
        </p:sp>
        <p:sp>
          <p:nvSpPr>
            <p:cNvPr id="153" name="Rectangle 152">
              <a:extLst>
                <a:ext uri="{FF2B5EF4-FFF2-40B4-BE49-F238E27FC236}">
                  <a16:creationId xmlns:a16="http://schemas.microsoft.com/office/drawing/2014/main" id="{59F526A6-163B-4079-B210-D6BEE4CEA237}"/>
                </a:ext>
              </a:extLst>
            </p:cNvPr>
            <p:cNvSpPr/>
            <p:nvPr/>
          </p:nvSpPr>
          <p:spPr>
            <a:xfrm>
              <a:off x="3839082" y="1316262"/>
              <a:ext cx="1099407" cy="349624"/>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功率可调柱（</a:t>
              </a:r>
              <a:r>
                <a:rPr lang="en-US" altLang="zh-CN" sz="800" dirty="0">
                  <a:solidFill>
                    <a:schemeClr val="tx1"/>
                  </a:solidFill>
                  <a:latin typeface="Tahoma" pitchFamily="34" charset="0"/>
                  <a:cs typeface="Tahoma" pitchFamily="34" charset="0"/>
                </a:rPr>
                <a:t>PAC</a:t>
              </a:r>
              <a:r>
                <a:rPr lang="zh-CN" altLang="en-US" sz="800" dirty="0">
                  <a:solidFill>
                    <a:schemeClr val="tx1"/>
                  </a:solidFill>
                  <a:latin typeface="Tahoma" pitchFamily="34" charset="0"/>
                  <a:cs typeface="Tahoma" pitchFamily="34" charset="0"/>
                </a:rPr>
                <a:t>）</a:t>
              </a:r>
              <a:endParaRPr lang="en-US" sz="800" dirty="0">
                <a:solidFill>
                  <a:schemeClr val="tx1"/>
                </a:solidFill>
                <a:latin typeface="Tahoma" pitchFamily="34" charset="0"/>
                <a:cs typeface="Tahoma" pitchFamily="34" charset="0"/>
              </a:endParaRPr>
            </a:p>
          </p:txBody>
        </p:sp>
        <p:sp>
          <p:nvSpPr>
            <p:cNvPr id="161" name="TextBox 160">
              <a:extLst>
                <a:ext uri="{FF2B5EF4-FFF2-40B4-BE49-F238E27FC236}">
                  <a16:creationId xmlns:a16="http://schemas.microsoft.com/office/drawing/2014/main" id="{EDD9B263-706D-4ABC-B5C3-CBC42CEA16A4}"/>
                </a:ext>
              </a:extLst>
            </p:cNvPr>
            <p:cNvSpPr txBox="1"/>
            <p:nvPr/>
          </p:nvSpPr>
          <p:spPr>
            <a:xfrm>
              <a:off x="5372284" y="2146760"/>
              <a:ext cx="1004240" cy="123111"/>
            </a:xfrm>
            <a:prstGeom prst="rect">
              <a:avLst/>
            </a:prstGeom>
            <a:noFill/>
          </p:spPr>
          <p:txBody>
            <a:bodyPr wrap="square" lIns="0" tIns="0" rIns="0" bIns="0" rtlCol="0">
              <a:spAutoFit/>
            </a:bodyPr>
            <a:lstStyle/>
            <a:p>
              <a:pPr>
                <a:spcBef>
                  <a:spcPts val="0"/>
                </a:spcBef>
              </a:pPr>
              <a:r>
                <a:rPr lang="zh-CN" altLang="en-US" sz="800" i="1" dirty="0"/>
                <a:t>位置需求</a:t>
              </a:r>
              <a:endParaRPr lang="en-US" sz="800" i="1" dirty="0"/>
            </a:p>
          </p:txBody>
        </p:sp>
        <p:sp>
          <p:nvSpPr>
            <p:cNvPr id="165" name="TextBox 164">
              <a:extLst>
                <a:ext uri="{FF2B5EF4-FFF2-40B4-BE49-F238E27FC236}">
                  <a16:creationId xmlns:a16="http://schemas.microsoft.com/office/drawing/2014/main" id="{148E7799-74DF-4352-8DAB-BB3DD1DAE01A}"/>
                </a:ext>
              </a:extLst>
            </p:cNvPr>
            <p:cNvSpPr txBox="1"/>
            <p:nvPr/>
          </p:nvSpPr>
          <p:spPr>
            <a:xfrm>
              <a:off x="5372284" y="2267878"/>
              <a:ext cx="1004240" cy="123111"/>
            </a:xfrm>
            <a:prstGeom prst="rect">
              <a:avLst/>
            </a:prstGeom>
            <a:noFill/>
          </p:spPr>
          <p:txBody>
            <a:bodyPr wrap="square" lIns="0" tIns="0" rIns="0" bIns="0" rtlCol="0">
              <a:spAutoFit/>
            </a:bodyPr>
            <a:lstStyle/>
            <a:p>
              <a:pPr>
                <a:spcBef>
                  <a:spcPts val="0"/>
                </a:spcBef>
              </a:pPr>
              <a:r>
                <a:rPr lang="zh-CN" altLang="en-US" sz="800" i="1" dirty="0"/>
                <a:t>状态信号</a:t>
              </a:r>
              <a:endParaRPr lang="en-US" sz="800" i="1" dirty="0"/>
            </a:p>
          </p:txBody>
        </p:sp>
        <p:sp>
          <p:nvSpPr>
            <p:cNvPr id="166" name="TextBox 165">
              <a:extLst>
                <a:ext uri="{FF2B5EF4-FFF2-40B4-BE49-F238E27FC236}">
                  <a16:creationId xmlns:a16="http://schemas.microsoft.com/office/drawing/2014/main" id="{7A5A2E3B-3684-42CF-814A-514F1BC6F51F}"/>
                </a:ext>
              </a:extLst>
            </p:cNvPr>
            <p:cNvSpPr txBox="1"/>
            <p:nvPr/>
          </p:nvSpPr>
          <p:spPr>
            <a:xfrm>
              <a:off x="5372284" y="2390417"/>
              <a:ext cx="1206784" cy="123111"/>
            </a:xfrm>
            <a:prstGeom prst="rect">
              <a:avLst/>
            </a:prstGeom>
            <a:noFill/>
          </p:spPr>
          <p:txBody>
            <a:bodyPr wrap="square" lIns="0" tIns="0" rIns="0" bIns="0" rtlCol="0">
              <a:spAutoFit/>
            </a:bodyPr>
            <a:lstStyle/>
            <a:p>
              <a:pPr>
                <a:spcBef>
                  <a:spcPts val="0"/>
                </a:spcBef>
              </a:pPr>
              <a:r>
                <a:rPr lang="zh-CN" altLang="en-US" sz="800" i="1" dirty="0"/>
                <a:t>测量的齿条位置</a:t>
              </a:r>
              <a:endParaRPr lang="en-US" sz="800" i="1" dirty="0"/>
            </a:p>
          </p:txBody>
        </p:sp>
        <p:sp>
          <p:nvSpPr>
            <p:cNvPr id="167" name="TextBox 166">
              <a:extLst>
                <a:ext uri="{FF2B5EF4-FFF2-40B4-BE49-F238E27FC236}">
                  <a16:creationId xmlns:a16="http://schemas.microsoft.com/office/drawing/2014/main" id="{EBAE7B75-B8CE-4F95-A44A-334BE9E00B7A}"/>
                </a:ext>
              </a:extLst>
            </p:cNvPr>
            <p:cNvSpPr txBox="1"/>
            <p:nvPr/>
          </p:nvSpPr>
          <p:spPr>
            <a:xfrm>
              <a:off x="5372284" y="2519627"/>
              <a:ext cx="1263428" cy="123111"/>
            </a:xfrm>
            <a:prstGeom prst="rect">
              <a:avLst/>
            </a:prstGeom>
            <a:noFill/>
          </p:spPr>
          <p:txBody>
            <a:bodyPr wrap="square" lIns="0" tIns="0" rIns="0" bIns="0" rtlCol="0">
              <a:spAutoFit/>
            </a:bodyPr>
            <a:lstStyle/>
            <a:p>
              <a:pPr>
                <a:spcBef>
                  <a:spcPts val="0"/>
                </a:spcBef>
              </a:pPr>
              <a:r>
                <a:rPr lang="zh-CN" altLang="en-US" sz="800" i="1" dirty="0"/>
                <a:t>估计齿条力</a:t>
              </a:r>
              <a:endParaRPr lang="en-US" sz="800" i="1" dirty="0"/>
            </a:p>
          </p:txBody>
        </p:sp>
        <p:sp>
          <p:nvSpPr>
            <p:cNvPr id="168" name="Rectangle: Rounded Corners 167">
              <a:extLst>
                <a:ext uri="{FF2B5EF4-FFF2-40B4-BE49-F238E27FC236}">
                  <a16:creationId xmlns:a16="http://schemas.microsoft.com/office/drawing/2014/main" id="{D62DF207-2052-4DF1-9A8A-D3FD22730C59}"/>
                </a:ext>
              </a:extLst>
            </p:cNvPr>
            <p:cNvSpPr/>
            <p:nvPr/>
          </p:nvSpPr>
          <p:spPr>
            <a:xfrm>
              <a:off x="6117836" y="3153162"/>
              <a:ext cx="154185" cy="654667"/>
            </a:xfrm>
            <a:prstGeom prst="roundRect">
              <a:avLst/>
            </a:prstGeom>
            <a:solidFill>
              <a:schemeClr val="bg2">
                <a:lumMod val="90000"/>
              </a:schemeClr>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dirty="0">
                <a:solidFill>
                  <a:schemeClr val="tx1"/>
                </a:solidFill>
                <a:latin typeface="Tahoma" pitchFamily="34" charset="0"/>
                <a:cs typeface="Tahoma" pitchFamily="34" charset="0"/>
              </a:endParaRPr>
            </a:p>
          </p:txBody>
        </p:sp>
        <p:sp>
          <p:nvSpPr>
            <p:cNvPr id="169" name="Freeform: Shape 168">
              <a:extLst>
                <a:ext uri="{FF2B5EF4-FFF2-40B4-BE49-F238E27FC236}">
                  <a16:creationId xmlns:a16="http://schemas.microsoft.com/office/drawing/2014/main" id="{9AD8C773-529C-4C29-BF01-0503FB17F30D}"/>
                </a:ext>
              </a:extLst>
            </p:cNvPr>
            <p:cNvSpPr/>
            <p:nvPr/>
          </p:nvSpPr>
          <p:spPr>
            <a:xfrm flipH="1">
              <a:off x="6272021" y="3386887"/>
              <a:ext cx="95366" cy="106586"/>
            </a:xfrm>
            <a:custGeom>
              <a:avLst/>
              <a:gdLst>
                <a:gd name="connsiteX0" fmla="*/ 95366 w 95366"/>
                <a:gd name="connsiteY0" fmla="*/ 106586 h 106586"/>
                <a:gd name="connsiteX1" fmla="*/ 0 w 95366"/>
                <a:gd name="connsiteY1" fmla="*/ 106586 h 106586"/>
                <a:gd name="connsiteX2" fmla="*/ 0 w 95366"/>
                <a:gd name="connsiteY2" fmla="*/ 0 h 106586"/>
              </a:gdLst>
              <a:ahLst/>
              <a:cxnLst>
                <a:cxn ang="0">
                  <a:pos x="connsiteX0" y="connsiteY0"/>
                </a:cxn>
                <a:cxn ang="0">
                  <a:pos x="connsiteX1" y="connsiteY1"/>
                </a:cxn>
                <a:cxn ang="0">
                  <a:pos x="connsiteX2" y="connsiteY2"/>
                </a:cxn>
              </a:cxnLst>
              <a:rect l="l" t="t" r="r" b="b"/>
              <a:pathLst>
                <a:path w="95366" h="106586">
                  <a:moveTo>
                    <a:pt x="95366" y="106586"/>
                  </a:moveTo>
                  <a:lnTo>
                    <a:pt x="0" y="106586"/>
                  </a:lnTo>
                  <a:lnTo>
                    <a:pt x="0" y="0"/>
                  </a:lnTo>
                </a:path>
              </a:pathLst>
            </a:custGeom>
            <a:no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E01571D7-F38A-4861-B602-E4FCFD0B790F}"/>
                </a:ext>
              </a:extLst>
            </p:cNvPr>
            <p:cNvSpPr/>
            <p:nvPr/>
          </p:nvSpPr>
          <p:spPr>
            <a:xfrm>
              <a:off x="5224526" y="3948112"/>
              <a:ext cx="1099407" cy="349624"/>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冗余双电源</a:t>
              </a:r>
              <a:endParaRPr lang="en-US" sz="800" dirty="0">
                <a:solidFill>
                  <a:schemeClr val="tx1"/>
                </a:solidFill>
                <a:latin typeface="Tahoma" pitchFamily="34" charset="0"/>
                <a:cs typeface="Tahoma" pitchFamily="34" charset="0"/>
              </a:endParaRPr>
            </a:p>
          </p:txBody>
        </p:sp>
        <p:sp>
          <p:nvSpPr>
            <p:cNvPr id="217" name="TextBox 216">
              <a:extLst>
                <a:ext uri="{FF2B5EF4-FFF2-40B4-BE49-F238E27FC236}">
                  <a16:creationId xmlns:a16="http://schemas.microsoft.com/office/drawing/2014/main" id="{947DB54A-F4CB-42C2-9419-D75AD230B6FC}"/>
                </a:ext>
              </a:extLst>
            </p:cNvPr>
            <p:cNvSpPr txBox="1"/>
            <p:nvPr/>
          </p:nvSpPr>
          <p:spPr>
            <a:xfrm>
              <a:off x="6733849" y="858226"/>
              <a:ext cx="1592064" cy="161583"/>
            </a:xfrm>
            <a:prstGeom prst="rect">
              <a:avLst/>
            </a:prstGeom>
            <a:noFill/>
          </p:spPr>
          <p:txBody>
            <a:bodyPr wrap="square" lIns="0" tIns="0" rIns="0" bIns="0" rtlCol="0">
              <a:spAutoFit/>
            </a:bodyPr>
            <a:lstStyle/>
            <a:p>
              <a:pPr algn="r">
                <a:spcBef>
                  <a:spcPts val="0"/>
                </a:spcBef>
              </a:pPr>
              <a:r>
                <a:rPr lang="zh-CN" altLang="en-US" sz="1050" dirty="0"/>
                <a:t>线控转向</a:t>
              </a:r>
              <a:r>
                <a:rPr lang="zh-CN" altLang="en-US" sz="1000" dirty="0"/>
                <a:t>系统边界</a:t>
              </a:r>
              <a:endParaRPr lang="en-US" sz="1000" dirty="0"/>
            </a:p>
          </p:txBody>
        </p:sp>
        <p:sp>
          <p:nvSpPr>
            <p:cNvPr id="218" name="Freeform: Shape 217">
              <a:extLst>
                <a:ext uri="{FF2B5EF4-FFF2-40B4-BE49-F238E27FC236}">
                  <a16:creationId xmlns:a16="http://schemas.microsoft.com/office/drawing/2014/main" id="{2301674A-F48D-4326-82EE-2BD2CAEAF948}"/>
                </a:ext>
              </a:extLst>
            </p:cNvPr>
            <p:cNvSpPr/>
            <p:nvPr/>
          </p:nvSpPr>
          <p:spPr>
            <a:xfrm>
              <a:off x="6332955" y="3501120"/>
              <a:ext cx="442143" cy="626572"/>
            </a:xfrm>
            <a:custGeom>
              <a:avLst/>
              <a:gdLst>
                <a:gd name="connsiteX0" fmla="*/ 0 w 1310910"/>
                <a:gd name="connsiteY0" fmla="*/ 695915 h 695915"/>
                <a:gd name="connsiteX1" fmla="*/ 1310910 w 1310910"/>
                <a:gd name="connsiteY1" fmla="*/ 695915 h 695915"/>
                <a:gd name="connsiteX2" fmla="*/ 1310910 w 1310910"/>
                <a:gd name="connsiteY2" fmla="*/ 0 h 695915"/>
              </a:gdLst>
              <a:ahLst/>
              <a:cxnLst>
                <a:cxn ang="0">
                  <a:pos x="connsiteX0" y="connsiteY0"/>
                </a:cxn>
                <a:cxn ang="0">
                  <a:pos x="connsiteX1" y="connsiteY1"/>
                </a:cxn>
                <a:cxn ang="0">
                  <a:pos x="connsiteX2" y="connsiteY2"/>
                </a:cxn>
              </a:cxnLst>
              <a:rect l="l" t="t" r="r" b="b"/>
              <a:pathLst>
                <a:path w="1310910" h="695915">
                  <a:moveTo>
                    <a:pt x="0" y="695915"/>
                  </a:moveTo>
                  <a:lnTo>
                    <a:pt x="1310910" y="695915"/>
                  </a:lnTo>
                  <a:lnTo>
                    <a:pt x="1310910" y="0"/>
                  </a:lnTo>
                </a:path>
              </a:pathLst>
            </a:custGeom>
            <a:noFill/>
            <a:ln w="12700" cap="flat" cmpd="sng" algn="ctr">
              <a:solidFill>
                <a:schemeClr val="tx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Shape 218">
              <a:extLst>
                <a:ext uri="{FF2B5EF4-FFF2-40B4-BE49-F238E27FC236}">
                  <a16:creationId xmlns:a16="http://schemas.microsoft.com/office/drawing/2014/main" id="{3122AD23-508A-46E5-8CEB-6DE32E1F6784}"/>
                </a:ext>
              </a:extLst>
            </p:cNvPr>
            <p:cNvSpPr/>
            <p:nvPr/>
          </p:nvSpPr>
          <p:spPr>
            <a:xfrm>
              <a:off x="4796810" y="2934677"/>
              <a:ext cx="424967" cy="1193015"/>
            </a:xfrm>
            <a:custGeom>
              <a:avLst/>
              <a:gdLst>
                <a:gd name="connsiteX0" fmla="*/ 1351370 w 1351370"/>
                <a:gd name="connsiteY0" fmla="*/ 1254265 h 1254265"/>
                <a:gd name="connsiteX1" fmla="*/ 0 w 1351370"/>
                <a:gd name="connsiteY1" fmla="*/ 1254265 h 1254265"/>
                <a:gd name="connsiteX2" fmla="*/ 0 w 1351370"/>
                <a:gd name="connsiteY2" fmla="*/ 0 h 1254265"/>
              </a:gdLst>
              <a:ahLst/>
              <a:cxnLst>
                <a:cxn ang="0">
                  <a:pos x="connsiteX0" y="connsiteY0"/>
                </a:cxn>
                <a:cxn ang="0">
                  <a:pos x="connsiteX1" y="connsiteY1"/>
                </a:cxn>
                <a:cxn ang="0">
                  <a:pos x="connsiteX2" y="connsiteY2"/>
                </a:cxn>
              </a:cxnLst>
              <a:rect l="l" t="t" r="r" b="b"/>
              <a:pathLst>
                <a:path w="1351370" h="1254265">
                  <a:moveTo>
                    <a:pt x="1351370" y="1254265"/>
                  </a:moveTo>
                  <a:lnTo>
                    <a:pt x="0" y="1254265"/>
                  </a:lnTo>
                  <a:lnTo>
                    <a:pt x="0" y="0"/>
                  </a:lnTo>
                </a:path>
              </a:pathLst>
            </a:custGeom>
            <a:noFill/>
            <a:ln w="12700" cap="flat" cmpd="sng" algn="ctr">
              <a:solidFill>
                <a:schemeClr val="tx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0" name="Freeform: Shape 219">
              <a:extLst>
                <a:ext uri="{FF2B5EF4-FFF2-40B4-BE49-F238E27FC236}">
                  <a16:creationId xmlns:a16="http://schemas.microsoft.com/office/drawing/2014/main" id="{EA0075C8-4B0B-418E-9520-F5CDFF1BFAD1}"/>
                </a:ext>
              </a:extLst>
            </p:cNvPr>
            <p:cNvSpPr/>
            <p:nvPr/>
          </p:nvSpPr>
          <p:spPr>
            <a:xfrm>
              <a:off x="1950177" y="790287"/>
              <a:ext cx="6457444" cy="2807937"/>
            </a:xfrm>
            <a:custGeom>
              <a:avLst/>
              <a:gdLst>
                <a:gd name="connsiteX0" fmla="*/ 0 w 6457444"/>
                <a:gd name="connsiteY0" fmla="*/ 0 h 2807937"/>
                <a:gd name="connsiteX1" fmla="*/ 6457444 w 6457444"/>
                <a:gd name="connsiteY1" fmla="*/ 0 h 2807937"/>
                <a:gd name="connsiteX2" fmla="*/ 6457444 w 6457444"/>
                <a:gd name="connsiteY2" fmla="*/ 2807937 h 2807937"/>
                <a:gd name="connsiteX3" fmla="*/ 4426343 w 6457444"/>
                <a:gd name="connsiteY3" fmla="*/ 2807937 h 2807937"/>
                <a:gd name="connsiteX4" fmla="*/ 4426343 w 6457444"/>
                <a:gd name="connsiteY4" fmla="*/ 2249586 h 2807937"/>
                <a:gd name="connsiteX5" fmla="*/ 0 w 6457444"/>
                <a:gd name="connsiteY5" fmla="*/ 2249586 h 2807937"/>
                <a:gd name="connsiteX6" fmla="*/ 0 w 6457444"/>
                <a:gd name="connsiteY6" fmla="*/ 0 h 280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444" h="2807937">
                  <a:moveTo>
                    <a:pt x="0" y="0"/>
                  </a:moveTo>
                  <a:lnTo>
                    <a:pt x="6457444" y="0"/>
                  </a:lnTo>
                  <a:lnTo>
                    <a:pt x="6457444" y="2807937"/>
                  </a:lnTo>
                  <a:lnTo>
                    <a:pt x="4426343" y="2807937"/>
                  </a:lnTo>
                  <a:lnTo>
                    <a:pt x="4426343" y="2249586"/>
                  </a:lnTo>
                  <a:lnTo>
                    <a:pt x="0" y="2249586"/>
                  </a:lnTo>
                  <a:lnTo>
                    <a:pt x="0" y="0"/>
                  </a:lnTo>
                  <a:close/>
                </a:path>
              </a:pathLst>
            </a:custGeom>
            <a:noFill/>
            <a:ln w="19050" cap="flat" cmpd="sng" algn="ctr">
              <a:solidFill>
                <a:srgbClr val="DC0525"/>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endParaRPr lang="en-US" sz="1200">
                <a:solidFill>
                  <a:schemeClr val="tx1"/>
                </a:solidFill>
                <a:latin typeface="Tahoma" pitchFamily="34" charset="0"/>
                <a:cs typeface="Tahoma" pitchFamily="34" charset="0"/>
              </a:endParaRPr>
            </a:p>
          </p:txBody>
        </p:sp>
        <p:grpSp>
          <p:nvGrpSpPr>
            <p:cNvPr id="221" name="Group 220">
              <a:extLst>
                <a:ext uri="{FF2B5EF4-FFF2-40B4-BE49-F238E27FC236}">
                  <a16:creationId xmlns:a16="http://schemas.microsoft.com/office/drawing/2014/main" id="{8F2953A2-1FBA-4D4A-9D6A-00B132DA1064}"/>
                </a:ext>
              </a:extLst>
            </p:cNvPr>
            <p:cNvGrpSpPr/>
            <p:nvPr/>
          </p:nvGrpSpPr>
          <p:grpSpPr>
            <a:xfrm>
              <a:off x="4938489" y="2145325"/>
              <a:ext cx="1915591" cy="367862"/>
              <a:chOff x="4938489" y="2145325"/>
              <a:chExt cx="1915591" cy="367862"/>
            </a:xfrm>
          </p:grpSpPr>
          <p:cxnSp>
            <p:nvCxnSpPr>
              <p:cNvPr id="259" name="Straight Arrow Connector 258">
                <a:extLst>
                  <a:ext uri="{FF2B5EF4-FFF2-40B4-BE49-F238E27FC236}">
                    <a16:creationId xmlns:a16="http://schemas.microsoft.com/office/drawing/2014/main" id="{1499668B-39DC-4FCB-B59D-D49A8642A3C7}"/>
                  </a:ext>
                </a:extLst>
              </p:cNvPr>
              <p:cNvCxnSpPr>
                <a:cxnSpLocks/>
              </p:cNvCxnSpPr>
              <p:nvPr/>
            </p:nvCxnSpPr>
            <p:spPr>
              <a:xfrm>
                <a:off x="4938489" y="2145325"/>
                <a:ext cx="191559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0" name="Straight Arrow Connector 259">
                <a:extLst>
                  <a:ext uri="{FF2B5EF4-FFF2-40B4-BE49-F238E27FC236}">
                    <a16:creationId xmlns:a16="http://schemas.microsoft.com/office/drawing/2014/main" id="{604B8347-F8DC-4444-A771-AD9C8E90A692}"/>
                  </a:ext>
                </a:extLst>
              </p:cNvPr>
              <p:cNvCxnSpPr>
                <a:cxnSpLocks/>
              </p:cNvCxnSpPr>
              <p:nvPr/>
            </p:nvCxnSpPr>
            <p:spPr>
              <a:xfrm>
                <a:off x="4938489" y="2265075"/>
                <a:ext cx="191559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61" name="Straight Arrow Connector 260">
                <a:extLst>
                  <a:ext uri="{FF2B5EF4-FFF2-40B4-BE49-F238E27FC236}">
                    <a16:creationId xmlns:a16="http://schemas.microsoft.com/office/drawing/2014/main" id="{26073DAD-1393-4AE6-84D0-E6836440FE34}"/>
                  </a:ext>
                </a:extLst>
              </p:cNvPr>
              <p:cNvCxnSpPr>
                <a:cxnSpLocks/>
              </p:cNvCxnSpPr>
              <p:nvPr/>
            </p:nvCxnSpPr>
            <p:spPr>
              <a:xfrm flipH="1">
                <a:off x="4938489" y="2393437"/>
                <a:ext cx="1915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2" name="Straight Arrow Connector 261">
                <a:extLst>
                  <a:ext uri="{FF2B5EF4-FFF2-40B4-BE49-F238E27FC236}">
                    <a16:creationId xmlns:a16="http://schemas.microsoft.com/office/drawing/2014/main" id="{389EE0F3-4437-4CC5-AE0E-77595BF69224}"/>
                  </a:ext>
                </a:extLst>
              </p:cNvPr>
              <p:cNvCxnSpPr>
                <a:cxnSpLocks/>
              </p:cNvCxnSpPr>
              <p:nvPr/>
            </p:nvCxnSpPr>
            <p:spPr>
              <a:xfrm flipH="1">
                <a:off x="4938489" y="2513187"/>
                <a:ext cx="19155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22" name="TextBox 221">
              <a:extLst>
                <a:ext uri="{FF2B5EF4-FFF2-40B4-BE49-F238E27FC236}">
                  <a16:creationId xmlns:a16="http://schemas.microsoft.com/office/drawing/2014/main" id="{321099D3-412D-4C23-AD60-5705ED4D8D0D}"/>
                </a:ext>
              </a:extLst>
            </p:cNvPr>
            <p:cNvSpPr txBox="1"/>
            <p:nvPr/>
          </p:nvSpPr>
          <p:spPr>
            <a:xfrm>
              <a:off x="564570" y="720197"/>
              <a:ext cx="859878" cy="184666"/>
            </a:xfrm>
            <a:prstGeom prst="rect">
              <a:avLst/>
            </a:prstGeom>
            <a:noFill/>
          </p:spPr>
          <p:txBody>
            <a:bodyPr wrap="square" lIns="0" tIns="0" rIns="0" bIns="0" rtlCol="0">
              <a:spAutoFit/>
            </a:bodyPr>
            <a:lstStyle/>
            <a:p>
              <a:pPr algn="ctr">
                <a:spcBef>
                  <a:spcPts val="0"/>
                </a:spcBef>
              </a:pPr>
              <a:r>
                <a:rPr lang="zh-CN" altLang="en-US" sz="1200" dirty="0"/>
                <a:t>手轮</a:t>
              </a:r>
              <a:endParaRPr lang="en-US" sz="1200" dirty="0"/>
            </a:p>
          </p:txBody>
        </p:sp>
        <p:sp>
          <p:nvSpPr>
            <p:cNvPr id="223" name="TextBox 222">
              <a:extLst>
                <a:ext uri="{FF2B5EF4-FFF2-40B4-BE49-F238E27FC236}">
                  <a16:creationId xmlns:a16="http://schemas.microsoft.com/office/drawing/2014/main" id="{2CEE6FF8-2A82-4917-89E8-3369AA0A019E}"/>
                </a:ext>
              </a:extLst>
            </p:cNvPr>
            <p:cNvSpPr txBox="1"/>
            <p:nvPr/>
          </p:nvSpPr>
          <p:spPr>
            <a:xfrm>
              <a:off x="1204128" y="1181183"/>
              <a:ext cx="450091" cy="123111"/>
            </a:xfrm>
            <a:prstGeom prst="rect">
              <a:avLst/>
            </a:prstGeom>
            <a:noFill/>
          </p:spPr>
          <p:txBody>
            <a:bodyPr wrap="square" lIns="0" tIns="0" rIns="0" bIns="0" rtlCol="0">
              <a:spAutoFit/>
            </a:bodyPr>
            <a:lstStyle/>
            <a:p>
              <a:pPr>
                <a:spcBef>
                  <a:spcPts val="0"/>
                </a:spcBef>
              </a:pPr>
              <a:r>
                <a:rPr lang="zh-CN" altLang="en-US" sz="800" i="1" dirty="0"/>
                <a:t>调整</a:t>
              </a:r>
              <a:endParaRPr lang="en-US" sz="800" i="1" dirty="0"/>
            </a:p>
          </p:txBody>
        </p:sp>
        <p:sp>
          <p:nvSpPr>
            <p:cNvPr id="224" name="TextBox 223">
              <a:extLst>
                <a:ext uri="{FF2B5EF4-FFF2-40B4-BE49-F238E27FC236}">
                  <a16:creationId xmlns:a16="http://schemas.microsoft.com/office/drawing/2014/main" id="{DEC731E5-403C-488C-B400-60457406BEAD}"/>
                </a:ext>
              </a:extLst>
            </p:cNvPr>
            <p:cNvSpPr txBox="1"/>
            <p:nvPr/>
          </p:nvSpPr>
          <p:spPr>
            <a:xfrm>
              <a:off x="1204128" y="1319637"/>
              <a:ext cx="459999" cy="123111"/>
            </a:xfrm>
            <a:prstGeom prst="rect">
              <a:avLst/>
            </a:prstGeom>
            <a:noFill/>
          </p:spPr>
          <p:txBody>
            <a:bodyPr wrap="square" lIns="0" tIns="0" rIns="0" bIns="0" rtlCol="0">
              <a:spAutoFit/>
            </a:bodyPr>
            <a:lstStyle/>
            <a:p>
              <a:pPr>
                <a:spcBef>
                  <a:spcPts val="0"/>
                </a:spcBef>
              </a:pPr>
              <a:r>
                <a:rPr lang="zh-CN" altLang="en-US" sz="800" i="1" dirty="0"/>
                <a:t>旋转</a:t>
              </a:r>
              <a:endParaRPr lang="en-US" sz="800" i="1" dirty="0"/>
            </a:p>
          </p:txBody>
        </p:sp>
        <p:sp>
          <p:nvSpPr>
            <p:cNvPr id="225" name="TextBox 224">
              <a:extLst>
                <a:ext uri="{FF2B5EF4-FFF2-40B4-BE49-F238E27FC236}">
                  <a16:creationId xmlns:a16="http://schemas.microsoft.com/office/drawing/2014/main" id="{D21C8A98-E107-481E-B1F3-F76EC64FFFDF}"/>
                </a:ext>
              </a:extLst>
            </p:cNvPr>
            <p:cNvSpPr txBox="1"/>
            <p:nvPr/>
          </p:nvSpPr>
          <p:spPr>
            <a:xfrm>
              <a:off x="1204128" y="1620200"/>
              <a:ext cx="711062" cy="123111"/>
            </a:xfrm>
            <a:prstGeom prst="rect">
              <a:avLst/>
            </a:prstGeom>
            <a:noFill/>
          </p:spPr>
          <p:txBody>
            <a:bodyPr wrap="square" lIns="0" tIns="0" rIns="0" bIns="0" rtlCol="0">
              <a:spAutoFit/>
            </a:bodyPr>
            <a:lstStyle/>
            <a:p>
              <a:pPr>
                <a:spcBef>
                  <a:spcPts val="0"/>
                </a:spcBef>
              </a:pPr>
              <a:r>
                <a:rPr lang="zh-CN" altLang="en-US" sz="800" i="1" dirty="0"/>
                <a:t>施加扭矩</a:t>
              </a:r>
              <a:endParaRPr lang="en-US" sz="800" i="1" dirty="0"/>
            </a:p>
          </p:txBody>
        </p:sp>
        <p:sp>
          <p:nvSpPr>
            <p:cNvPr id="226" name="TextBox 225">
              <a:extLst>
                <a:ext uri="{FF2B5EF4-FFF2-40B4-BE49-F238E27FC236}">
                  <a16:creationId xmlns:a16="http://schemas.microsoft.com/office/drawing/2014/main" id="{DF86CC61-0158-4924-B93E-2FF4781AF8F6}"/>
                </a:ext>
              </a:extLst>
            </p:cNvPr>
            <p:cNvSpPr txBox="1"/>
            <p:nvPr/>
          </p:nvSpPr>
          <p:spPr>
            <a:xfrm>
              <a:off x="1204128" y="1758078"/>
              <a:ext cx="313242" cy="123111"/>
            </a:xfrm>
            <a:prstGeom prst="rect">
              <a:avLst/>
            </a:prstGeom>
            <a:noFill/>
          </p:spPr>
          <p:txBody>
            <a:bodyPr wrap="square" lIns="0" tIns="0" rIns="0" bIns="0" rtlCol="0">
              <a:spAutoFit/>
            </a:bodyPr>
            <a:lstStyle/>
            <a:p>
              <a:pPr>
                <a:spcBef>
                  <a:spcPts val="0"/>
                </a:spcBef>
              </a:pPr>
              <a:r>
                <a:rPr lang="zh-CN" altLang="en-US" sz="800" i="1" dirty="0"/>
                <a:t>锁</a:t>
              </a:r>
              <a:endParaRPr lang="en-US" sz="800" i="1" dirty="0"/>
            </a:p>
          </p:txBody>
        </p:sp>
        <p:grpSp>
          <p:nvGrpSpPr>
            <p:cNvPr id="227" name="Group 226">
              <a:extLst>
                <a:ext uri="{FF2B5EF4-FFF2-40B4-BE49-F238E27FC236}">
                  <a16:creationId xmlns:a16="http://schemas.microsoft.com/office/drawing/2014/main" id="{80C303FD-3E52-40DC-A910-A984A306A3AA}"/>
                </a:ext>
              </a:extLst>
            </p:cNvPr>
            <p:cNvGrpSpPr/>
            <p:nvPr/>
          </p:nvGrpSpPr>
          <p:grpSpPr>
            <a:xfrm>
              <a:off x="1077808" y="1192750"/>
              <a:ext cx="1055281" cy="710310"/>
              <a:chOff x="892358" y="1405875"/>
              <a:chExt cx="1240731" cy="710310"/>
            </a:xfrm>
          </p:grpSpPr>
          <p:cxnSp>
            <p:nvCxnSpPr>
              <p:cNvPr id="254" name="Straight Arrow Connector 253">
                <a:extLst>
                  <a:ext uri="{FF2B5EF4-FFF2-40B4-BE49-F238E27FC236}">
                    <a16:creationId xmlns:a16="http://schemas.microsoft.com/office/drawing/2014/main" id="{D9986F4D-57F7-4040-9D70-8044AEEE1D50}"/>
                  </a:ext>
                </a:extLst>
              </p:cNvPr>
              <p:cNvCxnSpPr>
                <a:cxnSpLocks/>
              </p:cNvCxnSpPr>
              <p:nvPr/>
            </p:nvCxnSpPr>
            <p:spPr>
              <a:xfrm>
                <a:off x="892358" y="1538627"/>
                <a:ext cx="12407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5" name="Straight Arrow Connector 254">
                <a:extLst>
                  <a:ext uri="{FF2B5EF4-FFF2-40B4-BE49-F238E27FC236}">
                    <a16:creationId xmlns:a16="http://schemas.microsoft.com/office/drawing/2014/main" id="{25AE82FF-B6B4-417E-AEBB-BA95A6273EF7}"/>
                  </a:ext>
                </a:extLst>
              </p:cNvPr>
              <p:cNvCxnSpPr>
                <a:cxnSpLocks/>
              </p:cNvCxnSpPr>
              <p:nvPr/>
            </p:nvCxnSpPr>
            <p:spPr>
              <a:xfrm flipH="1">
                <a:off x="892358" y="1405875"/>
                <a:ext cx="12407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6" name="Straight Arrow Connector 255">
                <a:extLst>
                  <a:ext uri="{FF2B5EF4-FFF2-40B4-BE49-F238E27FC236}">
                    <a16:creationId xmlns:a16="http://schemas.microsoft.com/office/drawing/2014/main" id="{0AA29EEB-5CA9-4D64-89A1-EF51F9E18372}"/>
                  </a:ext>
                </a:extLst>
              </p:cNvPr>
              <p:cNvCxnSpPr>
                <a:cxnSpLocks/>
              </p:cNvCxnSpPr>
              <p:nvPr/>
            </p:nvCxnSpPr>
            <p:spPr>
              <a:xfrm flipH="1">
                <a:off x="892358" y="1845013"/>
                <a:ext cx="12407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53B7AA2B-CBBA-493D-8C22-86AC02DF7A5B}"/>
                  </a:ext>
                </a:extLst>
              </p:cNvPr>
              <p:cNvCxnSpPr>
                <a:cxnSpLocks/>
              </p:cNvCxnSpPr>
              <p:nvPr/>
            </p:nvCxnSpPr>
            <p:spPr>
              <a:xfrm flipH="1">
                <a:off x="892358" y="1977765"/>
                <a:ext cx="12407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8" name="Straight Arrow Connector 257">
                <a:extLst>
                  <a:ext uri="{FF2B5EF4-FFF2-40B4-BE49-F238E27FC236}">
                    <a16:creationId xmlns:a16="http://schemas.microsoft.com/office/drawing/2014/main" id="{4C9820A0-D506-4576-B2B6-A7E72B5F5A12}"/>
                  </a:ext>
                </a:extLst>
              </p:cNvPr>
              <p:cNvCxnSpPr>
                <a:cxnSpLocks/>
              </p:cNvCxnSpPr>
              <p:nvPr/>
            </p:nvCxnSpPr>
            <p:spPr>
              <a:xfrm>
                <a:off x="892358" y="2116185"/>
                <a:ext cx="12407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28" name="TextBox 227">
              <a:extLst>
                <a:ext uri="{FF2B5EF4-FFF2-40B4-BE49-F238E27FC236}">
                  <a16:creationId xmlns:a16="http://schemas.microsoft.com/office/drawing/2014/main" id="{82C9EBA5-AAA2-4C0A-81FD-A9DDFC40825E}"/>
                </a:ext>
              </a:extLst>
            </p:cNvPr>
            <p:cNvSpPr txBox="1"/>
            <p:nvPr/>
          </p:nvSpPr>
          <p:spPr>
            <a:xfrm>
              <a:off x="1204128" y="1892991"/>
              <a:ext cx="711062" cy="123111"/>
            </a:xfrm>
            <a:prstGeom prst="rect">
              <a:avLst/>
            </a:prstGeom>
            <a:noFill/>
          </p:spPr>
          <p:txBody>
            <a:bodyPr wrap="square" lIns="0" tIns="0" rIns="0" bIns="0" rtlCol="0">
              <a:spAutoFit/>
            </a:bodyPr>
            <a:lstStyle/>
            <a:p>
              <a:pPr>
                <a:spcBef>
                  <a:spcPts val="0"/>
                </a:spcBef>
              </a:pPr>
              <a:r>
                <a:rPr lang="zh-CN" altLang="en-US" sz="800" i="1" dirty="0"/>
                <a:t>碰撞能量</a:t>
              </a:r>
              <a:endParaRPr lang="en-US" sz="800" i="1" dirty="0"/>
            </a:p>
          </p:txBody>
        </p:sp>
        <p:sp>
          <p:nvSpPr>
            <p:cNvPr id="229" name="Rectangle 228">
              <a:extLst>
                <a:ext uri="{FF2B5EF4-FFF2-40B4-BE49-F238E27FC236}">
                  <a16:creationId xmlns:a16="http://schemas.microsoft.com/office/drawing/2014/main" id="{2991526F-53B2-4471-BDA7-80FC0C3FBB6D}"/>
                </a:ext>
              </a:extLst>
            </p:cNvPr>
            <p:cNvSpPr/>
            <p:nvPr/>
          </p:nvSpPr>
          <p:spPr>
            <a:xfrm>
              <a:off x="472909" y="3162686"/>
              <a:ext cx="1514145" cy="1431561"/>
            </a:xfrm>
            <a:prstGeom prst="rect">
              <a:avLst/>
            </a:prstGeom>
            <a:solidFill>
              <a:schemeClr val="bg2">
                <a:lumMod val="90000"/>
              </a:schemeClr>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a:spcBef>
                  <a:spcPts val="0"/>
                </a:spcBef>
              </a:pPr>
              <a:r>
                <a:rPr lang="zh-CN" altLang="en-US" sz="1000" dirty="0">
                  <a:solidFill>
                    <a:schemeClr val="tx1"/>
                  </a:solidFill>
                  <a:latin typeface="Tahoma" pitchFamily="34" charset="0"/>
                  <a:cs typeface="Tahoma" pitchFamily="34" charset="0"/>
                </a:rPr>
                <a:t>其他车辆系统</a:t>
              </a:r>
              <a:endParaRPr lang="en-US" sz="1000" dirty="0">
                <a:solidFill>
                  <a:schemeClr val="tx1"/>
                </a:solidFill>
                <a:latin typeface="Tahoma" pitchFamily="34" charset="0"/>
                <a:cs typeface="Tahoma" pitchFamily="34" charset="0"/>
              </a:endParaRPr>
            </a:p>
          </p:txBody>
        </p:sp>
        <p:sp>
          <p:nvSpPr>
            <p:cNvPr id="230" name="Rectangle 229">
              <a:extLst>
                <a:ext uri="{FF2B5EF4-FFF2-40B4-BE49-F238E27FC236}">
                  <a16:creationId xmlns:a16="http://schemas.microsoft.com/office/drawing/2014/main" id="{6CC97FB5-B882-4D6F-AE47-3B69F5C3938B}"/>
                </a:ext>
              </a:extLst>
            </p:cNvPr>
            <p:cNvSpPr/>
            <p:nvPr/>
          </p:nvSpPr>
          <p:spPr>
            <a:xfrm>
              <a:off x="561024" y="3486721"/>
              <a:ext cx="627416" cy="319436"/>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en-US" sz="800" dirty="0">
                  <a:solidFill>
                    <a:schemeClr val="tx1"/>
                  </a:solidFill>
                  <a:latin typeface="Tahoma" pitchFamily="34" charset="0"/>
                  <a:cs typeface="Tahoma" pitchFamily="34" charset="0"/>
                </a:rPr>
                <a:t>AKC</a:t>
              </a:r>
            </a:p>
          </p:txBody>
        </p:sp>
        <p:sp>
          <p:nvSpPr>
            <p:cNvPr id="231" name="Rectangle 230">
              <a:extLst>
                <a:ext uri="{FF2B5EF4-FFF2-40B4-BE49-F238E27FC236}">
                  <a16:creationId xmlns:a16="http://schemas.microsoft.com/office/drawing/2014/main" id="{B8309674-95F1-4F8B-A868-BC1AB287EF1A}"/>
                </a:ext>
              </a:extLst>
            </p:cNvPr>
            <p:cNvSpPr/>
            <p:nvPr/>
          </p:nvSpPr>
          <p:spPr>
            <a:xfrm>
              <a:off x="1269634" y="3878486"/>
              <a:ext cx="627416" cy="321108"/>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en-US" sz="800" dirty="0">
                  <a:solidFill>
                    <a:schemeClr val="tx1"/>
                  </a:solidFill>
                  <a:latin typeface="Tahoma" pitchFamily="34" charset="0"/>
                  <a:cs typeface="Tahoma" pitchFamily="34" charset="0"/>
                </a:rPr>
                <a:t>ESC</a:t>
              </a:r>
            </a:p>
          </p:txBody>
        </p:sp>
        <p:sp>
          <p:nvSpPr>
            <p:cNvPr id="232" name="Rectangle 231">
              <a:extLst>
                <a:ext uri="{FF2B5EF4-FFF2-40B4-BE49-F238E27FC236}">
                  <a16:creationId xmlns:a16="http://schemas.microsoft.com/office/drawing/2014/main" id="{75B7D5B3-5969-403D-A74A-455DEA58C245}"/>
                </a:ext>
              </a:extLst>
            </p:cNvPr>
            <p:cNvSpPr/>
            <p:nvPr/>
          </p:nvSpPr>
          <p:spPr>
            <a:xfrm>
              <a:off x="1269634" y="3486721"/>
              <a:ext cx="627416" cy="319436"/>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扭矩矢量分配系统</a:t>
              </a:r>
              <a:endParaRPr lang="en-US" sz="800" dirty="0">
                <a:solidFill>
                  <a:schemeClr val="tx1"/>
                </a:solidFill>
                <a:latin typeface="Tahoma" pitchFamily="34" charset="0"/>
                <a:cs typeface="Tahoma" pitchFamily="34" charset="0"/>
              </a:endParaRPr>
            </a:p>
          </p:txBody>
        </p:sp>
        <p:sp>
          <p:nvSpPr>
            <p:cNvPr id="233" name="Rectangle 232">
              <a:extLst>
                <a:ext uri="{FF2B5EF4-FFF2-40B4-BE49-F238E27FC236}">
                  <a16:creationId xmlns:a16="http://schemas.microsoft.com/office/drawing/2014/main" id="{B7F8E495-4FB1-4704-BCDB-109979D58F43}"/>
                </a:ext>
              </a:extLst>
            </p:cNvPr>
            <p:cNvSpPr/>
            <p:nvPr/>
          </p:nvSpPr>
          <p:spPr>
            <a:xfrm>
              <a:off x="564570" y="3878486"/>
              <a:ext cx="627416" cy="321108"/>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en-US" sz="800" dirty="0">
                  <a:solidFill>
                    <a:schemeClr val="tx1"/>
                  </a:solidFill>
                  <a:latin typeface="Tahoma" pitchFamily="34" charset="0"/>
                  <a:cs typeface="Tahoma" pitchFamily="34" charset="0"/>
                </a:rPr>
                <a:t>ADAS/AD</a:t>
              </a:r>
            </a:p>
          </p:txBody>
        </p:sp>
        <p:sp>
          <p:nvSpPr>
            <p:cNvPr id="234" name="Freeform: Shape 233">
              <a:extLst>
                <a:ext uri="{FF2B5EF4-FFF2-40B4-BE49-F238E27FC236}">
                  <a16:creationId xmlns:a16="http://schemas.microsoft.com/office/drawing/2014/main" id="{42A35638-E2B6-4931-9335-62BB9EB71E13}"/>
                </a:ext>
              </a:extLst>
            </p:cNvPr>
            <p:cNvSpPr/>
            <p:nvPr/>
          </p:nvSpPr>
          <p:spPr>
            <a:xfrm>
              <a:off x="1986928" y="2536944"/>
              <a:ext cx="1317992" cy="1113781"/>
            </a:xfrm>
            <a:custGeom>
              <a:avLst/>
              <a:gdLst>
                <a:gd name="connsiteX0" fmla="*/ 0 w 886900"/>
                <a:gd name="connsiteY0" fmla="*/ 1113781 h 1113781"/>
                <a:gd name="connsiteX1" fmla="*/ 886900 w 886900"/>
                <a:gd name="connsiteY1" fmla="*/ 1113781 h 1113781"/>
                <a:gd name="connsiteX2" fmla="*/ 886900 w 886900"/>
                <a:gd name="connsiteY2" fmla="*/ 0 h 1113781"/>
              </a:gdLst>
              <a:ahLst/>
              <a:cxnLst>
                <a:cxn ang="0">
                  <a:pos x="connsiteX0" y="connsiteY0"/>
                </a:cxn>
                <a:cxn ang="0">
                  <a:pos x="connsiteX1" y="connsiteY1"/>
                </a:cxn>
                <a:cxn ang="0">
                  <a:pos x="connsiteX2" y="connsiteY2"/>
                </a:cxn>
              </a:cxnLst>
              <a:rect l="l" t="t" r="r" b="b"/>
              <a:pathLst>
                <a:path w="886900" h="1113781">
                  <a:moveTo>
                    <a:pt x="0" y="1113781"/>
                  </a:moveTo>
                  <a:lnTo>
                    <a:pt x="886900" y="1113781"/>
                  </a:lnTo>
                  <a:lnTo>
                    <a:pt x="886900" y="0"/>
                  </a:lnTo>
                </a:path>
              </a:pathLst>
            </a:custGeom>
            <a:noFill/>
            <a:ln w="12700" cap="flat" cmpd="sng" algn="ctr">
              <a:solidFill>
                <a:schemeClr val="tx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5" name="Freeform: Shape 234">
              <a:extLst>
                <a:ext uri="{FF2B5EF4-FFF2-40B4-BE49-F238E27FC236}">
                  <a16:creationId xmlns:a16="http://schemas.microsoft.com/office/drawing/2014/main" id="{07C417D2-BC95-4CB5-A321-464994205128}"/>
                </a:ext>
              </a:extLst>
            </p:cNvPr>
            <p:cNvSpPr/>
            <p:nvPr/>
          </p:nvSpPr>
          <p:spPr>
            <a:xfrm>
              <a:off x="1993805" y="2536944"/>
              <a:ext cx="1485191" cy="1354412"/>
            </a:xfrm>
            <a:custGeom>
              <a:avLst/>
              <a:gdLst>
                <a:gd name="connsiteX0" fmla="*/ 0 w 1141281"/>
                <a:gd name="connsiteY0" fmla="*/ 1354412 h 1354412"/>
                <a:gd name="connsiteX1" fmla="*/ 1141281 w 1141281"/>
                <a:gd name="connsiteY1" fmla="*/ 1354412 h 1354412"/>
                <a:gd name="connsiteX2" fmla="*/ 1141281 w 1141281"/>
                <a:gd name="connsiteY2" fmla="*/ 0 h 1354412"/>
              </a:gdLst>
              <a:ahLst/>
              <a:cxnLst>
                <a:cxn ang="0">
                  <a:pos x="connsiteX0" y="connsiteY0"/>
                </a:cxn>
                <a:cxn ang="0">
                  <a:pos x="connsiteX1" y="connsiteY1"/>
                </a:cxn>
                <a:cxn ang="0">
                  <a:pos x="connsiteX2" y="connsiteY2"/>
                </a:cxn>
              </a:cxnLst>
              <a:rect l="l" t="t" r="r" b="b"/>
              <a:pathLst>
                <a:path w="1141281" h="1354412">
                  <a:moveTo>
                    <a:pt x="0" y="1354412"/>
                  </a:moveTo>
                  <a:lnTo>
                    <a:pt x="1141281" y="1354412"/>
                  </a:lnTo>
                  <a:lnTo>
                    <a:pt x="1141281" y="0"/>
                  </a:lnTo>
                </a:path>
              </a:pathLst>
            </a:custGeom>
            <a:noFill/>
            <a:ln w="12700" cap="flat" cmpd="sng" algn="ctr">
              <a:solidFill>
                <a:schemeClr val="tx1"/>
              </a:solidFill>
              <a:prstDash val="solid"/>
              <a:headEnd type="triangle"/>
              <a:tailEnd type="none"/>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6" name="TextBox 235">
              <a:extLst>
                <a:ext uri="{FF2B5EF4-FFF2-40B4-BE49-F238E27FC236}">
                  <a16:creationId xmlns:a16="http://schemas.microsoft.com/office/drawing/2014/main" id="{634F5970-57EE-48D4-A13D-7A02B2D37C26}"/>
                </a:ext>
              </a:extLst>
            </p:cNvPr>
            <p:cNvSpPr txBox="1"/>
            <p:nvPr/>
          </p:nvSpPr>
          <p:spPr>
            <a:xfrm>
              <a:off x="2093395" y="4440416"/>
              <a:ext cx="2129574" cy="123111"/>
            </a:xfrm>
            <a:prstGeom prst="rect">
              <a:avLst/>
            </a:prstGeom>
            <a:noFill/>
          </p:spPr>
          <p:txBody>
            <a:bodyPr wrap="square" lIns="0" tIns="0" rIns="0" bIns="0" rtlCol="0">
              <a:spAutoFit/>
            </a:bodyPr>
            <a:lstStyle/>
            <a:p>
              <a:pPr>
                <a:spcBef>
                  <a:spcPts val="0"/>
                </a:spcBef>
              </a:pPr>
              <a:r>
                <a:rPr lang="zh-CN" altLang="en-US" sz="800" i="1" dirty="0"/>
                <a:t>外部位置需求</a:t>
              </a:r>
              <a:r>
                <a:rPr lang="en-US" altLang="zh-CN" sz="800" i="1" dirty="0"/>
                <a:t>/</a:t>
              </a:r>
              <a:r>
                <a:rPr lang="zh-CN" altLang="en-US" sz="800" i="1" dirty="0"/>
                <a:t>车速</a:t>
              </a:r>
              <a:endParaRPr lang="en-US" sz="800" i="1" dirty="0"/>
            </a:p>
          </p:txBody>
        </p:sp>
        <p:sp>
          <p:nvSpPr>
            <p:cNvPr id="237" name="TextBox 236">
              <a:extLst>
                <a:ext uri="{FF2B5EF4-FFF2-40B4-BE49-F238E27FC236}">
                  <a16:creationId xmlns:a16="http://schemas.microsoft.com/office/drawing/2014/main" id="{486932C0-ECA9-4D26-97A0-7700CE5542AA}"/>
                </a:ext>
              </a:extLst>
            </p:cNvPr>
            <p:cNvSpPr txBox="1"/>
            <p:nvPr/>
          </p:nvSpPr>
          <p:spPr>
            <a:xfrm>
              <a:off x="2092944" y="3648070"/>
              <a:ext cx="1407154" cy="123111"/>
            </a:xfrm>
            <a:prstGeom prst="rect">
              <a:avLst/>
            </a:prstGeom>
            <a:noFill/>
          </p:spPr>
          <p:txBody>
            <a:bodyPr wrap="square" lIns="0" tIns="0" rIns="0" bIns="0" rtlCol="0">
              <a:spAutoFit/>
            </a:bodyPr>
            <a:lstStyle/>
            <a:p>
              <a:pPr>
                <a:spcBef>
                  <a:spcPts val="0"/>
                </a:spcBef>
              </a:pPr>
              <a:r>
                <a:rPr lang="zh-CN" altLang="en-US" sz="800" i="1" dirty="0"/>
                <a:t>外部扭矩</a:t>
              </a:r>
              <a:r>
                <a:rPr lang="en-US" altLang="zh-CN" sz="800" i="1" dirty="0"/>
                <a:t>/</a:t>
              </a:r>
              <a:r>
                <a:rPr lang="zh-CN" altLang="en-US" sz="800" i="1" dirty="0"/>
                <a:t>角度要求</a:t>
              </a:r>
              <a:endParaRPr lang="en-US" sz="800" i="1" dirty="0"/>
            </a:p>
          </p:txBody>
        </p:sp>
        <p:sp>
          <p:nvSpPr>
            <p:cNvPr id="238" name="TextBox 237">
              <a:extLst>
                <a:ext uri="{FF2B5EF4-FFF2-40B4-BE49-F238E27FC236}">
                  <a16:creationId xmlns:a16="http://schemas.microsoft.com/office/drawing/2014/main" id="{3C345297-27A2-484E-9DA6-8A3C59EBE244}"/>
                </a:ext>
              </a:extLst>
            </p:cNvPr>
            <p:cNvSpPr txBox="1"/>
            <p:nvPr/>
          </p:nvSpPr>
          <p:spPr>
            <a:xfrm>
              <a:off x="2092943" y="4148053"/>
              <a:ext cx="1582459" cy="123111"/>
            </a:xfrm>
            <a:prstGeom prst="rect">
              <a:avLst/>
            </a:prstGeom>
            <a:noFill/>
          </p:spPr>
          <p:txBody>
            <a:bodyPr wrap="square" lIns="0" tIns="0" rIns="0" bIns="0" rtlCol="0">
              <a:spAutoFit/>
            </a:bodyPr>
            <a:lstStyle/>
            <a:p>
              <a:pPr>
                <a:spcBef>
                  <a:spcPts val="0"/>
                </a:spcBef>
              </a:pPr>
              <a:r>
                <a:rPr lang="zh-CN" altLang="en-US" sz="800" i="1" dirty="0"/>
                <a:t>到达</a:t>
              </a:r>
              <a:r>
                <a:rPr lang="en-US" altLang="zh-CN" sz="800" i="1" dirty="0"/>
                <a:t>/</a:t>
              </a:r>
              <a:r>
                <a:rPr lang="zh-CN" altLang="en-US" sz="800" i="1" dirty="0"/>
                <a:t>倾斜需求</a:t>
              </a:r>
              <a:endParaRPr lang="en-US" sz="800" i="1" dirty="0"/>
            </a:p>
          </p:txBody>
        </p:sp>
        <p:sp>
          <p:nvSpPr>
            <p:cNvPr id="239" name="TextBox 238">
              <a:extLst>
                <a:ext uri="{FF2B5EF4-FFF2-40B4-BE49-F238E27FC236}">
                  <a16:creationId xmlns:a16="http://schemas.microsoft.com/office/drawing/2014/main" id="{D4A6726E-F083-444B-98DD-FE29F948491E}"/>
                </a:ext>
              </a:extLst>
            </p:cNvPr>
            <p:cNvSpPr txBox="1"/>
            <p:nvPr/>
          </p:nvSpPr>
          <p:spPr>
            <a:xfrm>
              <a:off x="2099500" y="3889760"/>
              <a:ext cx="2120438" cy="123111"/>
            </a:xfrm>
            <a:prstGeom prst="rect">
              <a:avLst/>
            </a:prstGeom>
            <a:noFill/>
          </p:spPr>
          <p:txBody>
            <a:bodyPr wrap="square" lIns="0" tIns="0" rIns="0" bIns="0" rtlCol="0">
              <a:spAutoFit/>
            </a:bodyPr>
            <a:lstStyle/>
            <a:p>
              <a:pPr>
                <a:spcBef>
                  <a:spcPts val="0"/>
                </a:spcBef>
              </a:pPr>
              <a:r>
                <a:rPr lang="zh-CN" altLang="en-US" sz="800" i="1" dirty="0"/>
                <a:t>转向状态和测量</a:t>
              </a:r>
              <a:endParaRPr lang="en-US" sz="800" i="1" dirty="0"/>
            </a:p>
          </p:txBody>
        </p:sp>
        <p:sp>
          <p:nvSpPr>
            <p:cNvPr id="240" name="TextBox 239">
              <a:extLst>
                <a:ext uri="{FF2B5EF4-FFF2-40B4-BE49-F238E27FC236}">
                  <a16:creationId xmlns:a16="http://schemas.microsoft.com/office/drawing/2014/main" id="{8CC1B6B2-90CA-4670-B21E-55FD9FD14548}"/>
                </a:ext>
              </a:extLst>
            </p:cNvPr>
            <p:cNvSpPr txBox="1"/>
            <p:nvPr/>
          </p:nvSpPr>
          <p:spPr>
            <a:xfrm>
              <a:off x="3697365" y="2563075"/>
              <a:ext cx="1184646" cy="246221"/>
            </a:xfrm>
            <a:prstGeom prst="rect">
              <a:avLst/>
            </a:prstGeom>
            <a:noFill/>
          </p:spPr>
          <p:txBody>
            <a:bodyPr wrap="square" lIns="0" tIns="0" rIns="0" bIns="0" rtlCol="0">
              <a:spAutoFit/>
            </a:bodyPr>
            <a:lstStyle/>
            <a:p>
              <a:pPr algn="r">
                <a:spcBef>
                  <a:spcPts val="0"/>
                </a:spcBef>
              </a:pPr>
              <a:r>
                <a:rPr lang="zh-CN" altLang="en-US" sz="800" dirty="0"/>
                <a:t>电动执行器</a:t>
              </a:r>
              <a:endParaRPr lang="en-US" altLang="zh-CN" sz="800" dirty="0"/>
            </a:p>
            <a:p>
              <a:pPr algn="r">
                <a:spcBef>
                  <a:spcPts val="0"/>
                </a:spcBef>
              </a:pPr>
              <a:r>
                <a:rPr lang="zh-CN" altLang="en-US" sz="800" dirty="0"/>
                <a:t>控制单元</a:t>
              </a:r>
              <a:endParaRPr lang="en-US" sz="800" dirty="0"/>
            </a:p>
          </p:txBody>
        </p:sp>
        <p:sp>
          <p:nvSpPr>
            <p:cNvPr id="241" name="Freeform: Shape 240">
              <a:extLst>
                <a:ext uri="{FF2B5EF4-FFF2-40B4-BE49-F238E27FC236}">
                  <a16:creationId xmlns:a16="http://schemas.microsoft.com/office/drawing/2014/main" id="{A23BCD5F-6C5E-43A2-812D-B0F26F6A13E9}"/>
                </a:ext>
              </a:extLst>
            </p:cNvPr>
            <p:cNvSpPr/>
            <p:nvPr/>
          </p:nvSpPr>
          <p:spPr>
            <a:xfrm>
              <a:off x="1993805" y="2536944"/>
              <a:ext cx="1906945" cy="1612763"/>
            </a:xfrm>
            <a:custGeom>
              <a:avLst/>
              <a:gdLst>
                <a:gd name="connsiteX0" fmla="*/ 0 w 1141281"/>
                <a:gd name="connsiteY0" fmla="*/ 1354412 h 1354412"/>
                <a:gd name="connsiteX1" fmla="*/ 1141281 w 1141281"/>
                <a:gd name="connsiteY1" fmla="*/ 1354412 h 1354412"/>
                <a:gd name="connsiteX2" fmla="*/ 1141281 w 1141281"/>
                <a:gd name="connsiteY2" fmla="*/ 0 h 1354412"/>
              </a:gdLst>
              <a:ahLst/>
              <a:cxnLst>
                <a:cxn ang="0">
                  <a:pos x="connsiteX0" y="connsiteY0"/>
                </a:cxn>
                <a:cxn ang="0">
                  <a:pos x="connsiteX1" y="connsiteY1"/>
                </a:cxn>
                <a:cxn ang="0">
                  <a:pos x="connsiteX2" y="connsiteY2"/>
                </a:cxn>
              </a:cxnLst>
              <a:rect l="l" t="t" r="r" b="b"/>
              <a:pathLst>
                <a:path w="1141281" h="1354412">
                  <a:moveTo>
                    <a:pt x="0" y="1354412"/>
                  </a:moveTo>
                  <a:lnTo>
                    <a:pt x="1141281" y="1354412"/>
                  </a:lnTo>
                  <a:lnTo>
                    <a:pt x="1141281" y="0"/>
                  </a:lnTo>
                </a:path>
              </a:pathLst>
            </a:custGeom>
            <a:noFill/>
            <a:ln w="12700" cap="flat" cmpd="sng" algn="ctr">
              <a:solidFill>
                <a:schemeClr val="tx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Rectangle 241">
              <a:extLst>
                <a:ext uri="{FF2B5EF4-FFF2-40B4-BE49-F238E27FC236}">
                  <a16:creationId xmlns:a16="http://schemas.microsoft.com/office/drawing/2014/main" id="{65C1FCA7-7D18-4005-A0EE-63664DA12034}"/>
                </a:ext>
              </a:extLst>
            </p:cNvPr>
            <p:cNvSpPr/>
            <p:nvPr/>
          </p:nvSpPr>
          <p:spPr>
            <a:xfrm>
              <a:off x="5376582" y="304255"/>
              <a:ext cx="627416" cy="321108"/>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汽车横梁</a:t>
              </a:r>
              <a:endParaRPr lang="en-US" sz="800" dirty="0">
                <a:solidFill>
                  <a:schemeClr val="tx1"/>
                </a:solidFill>
                <a:latin typeface="Tahoma" pitchFamily="34" charset="0"/>
                <a:cs typeface="Tahoma" pitchFamily="34" charset="0"/>
              </a:endParaRPr>
            </a:p>
          </p:txBody>
        </p:sp>
        <p:sp>
          <p:nvSpPr>
            <p:cNvPr id="243" name="Rectangle 242">
              <a:extLst>
                <a:ext uri="{FF2B5EF4-FFF2-40B4-BE49-F238E27FC236}">
                  <a16:creationId xmlns:a16="http://schemas.microsoft.com/office/drawing/2014/main" id="{9F682011-E5F9-4EC5-8F65-24FC3F4CA408}"/>
                </a:ext>
              </a:extLst>
            </p:cNvPr>
            <p:cNvSpPr/>
            <p:nvPr/>
          </p:nvSpPr>
          <p:spPr>
            <a:xfrm>
              <a:off x="6405888" y="304255"/>
              <a:ext cx="627416" cy="321108"/>
            </a:xfrm>
            <a:prstGeom prst="rect">
              <a:avLst/>
            </a:prstGeom>
            <a:solidFill>
              <a:schemeClr val="bg1"/>
            </a:solidFill>
            <a:ln w="12700" cap="flat" cmpd="sng" algn="ctr">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zh-CN" altLang="en-US" sz="800" dirty="0">
                  <a:solidFill>
                    <a:schemeClr val="tx1"/>
                  </a:solidFill>
                  <a:latin typeface="Tahoma" pitchFamily="34" charset="0"/>
                  <a:cs typeface="Tahoma" pitchFamily="34" charset="0"/>
                </a:rPr>
                <a:t>子框架</a:t>
              </a:r>
              <a:endParaRPr lang="en-US" sz="800" dirty="0">
                <a:solidFill>
                  <a:schemeClr val="tx1"/>
                </a:solidFill>
                <a:latin typeface="Tahoma" pitchFamily="34" charset="0"/>
                <a:cs typeface="Tahoma" pitchFamily="34" charset="0"/>
              </a:endParaRPr>
            </a:p>
          </p:txBody>
        </p:sp>
        <p:sp>
          <p:nvSpPr>
            <p:cNvPr id="244" name="Freeform: Shape 243">
              <a:extLst>
                <a:ext uri="{FF2B5EF4-FFF2-40B4-BE49-F238E27FC236}">
                  <a16:creationId xmlns:a16="http://schemas.microsoft.com/office/drawing/2014/main" id="{CA5DEEDB-DBEE-4FD1-AFF1-988806FBCE97}"/>
                </a:ext>
              </a:extLst>
            </p:cNvPr>
            <p:cNvSpPr/>
            <p:nvPr/>
          </p:nvSpPr>
          <p:spPr>
            <a:xfrm>
              <a:off x="5328271" y="625642"/>
              <a:ext cx="192505" cy="529390"/>
            </a:xfrm>
            <a:custGeom>
              <a:avLst/>
              <a:gdLst>
                <a:gd name="connsiteX0" fmla="*/ 0 w 192505"/>
                <a:gd name="connsiteY0" fmla="*/ 529390 h 529390"/>
                <a:gd name="connsiteX1" fmla="*/ 192505 w 192505"/>
                <a:gd name="connsiteY1" fmla="*/ 529390 h 529390"/>
                <a:gd name="connsiteX2" fmla="*/ 192505 w 192505"/>
                <a:gd name="connsiteY2" fmla="*/ 0 h 529390"/>
              </a:gdLst>
              <a:ahLst/>
              <a:cxnLst>
                <a:cxn ang="0">
                  <a:pos x="connsiteX0" y="connsiteY0"/>
                </a:cxn>
                <a:cxn ang="0">
                  <a:pos x="connsiteX1" y="connsiteY1"/>
                </a:cxn>
                <a:cxn ang="0">
                  <a:pos x="connsiteX2" y="connsiteY2"/>
                </a:cxn>
              </a:cxnLst>
              <a:rect l="l" t="t" r="r" b="b"/>
              <a:pathLst>
                <a:path w="192505" h="529390">
                  <a:moveTo>
                    <a:pt x="0" y="529390"/>
                  </a:moveTo>
                  <a:lnTo>
                    <a:pt x="192505" y="529390"/>
                  </a:lnTo>
                  <a:lnTo>
                    <a:pt x="192505" y="0"/>
                  </a:lnTo>
                </a:path>
              </a:pathLst>
            </a:custGeom>
            <a:noFill/>
            <a:ln w="12700" cap="flat" cmpd="sng" algn="ctr">
              <a:solidFill>
                <a:schemeClr val="tx1"/>
              </a:solidFill>
              <a:prstDash val="solid"/>
              <a:headEnd type="triangle"/>
              <a:tailEnd type="none"/>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5" name="Freeform: Shape 244">
              <a:extLst>
                <a:ext uri="{FF2B5EF4-FFF2-40B4-BE49-F238E27FC236}">
                  <a16:creationId xmlns:a16="http://schemas.microsoft.com/office/drawing/2014/main" id="{43A9380C-55F7-4CE2-B97E-DAEDB29CDCBC}"/>
                </a:ext>
              </a:extLst>
            </p:cNvPr>
            <p:cNvSpPr/>
            <p:nvPr/>
          </p:nvSpPr>
          <p:spPr>
            <a:xfrm>
              <a:off x="5328271" y="625642"/>
              <a:ext cx="501888" cy="715020"/>
            </a:xfrm>
            <a:custGeom>
              <a:avLst/>
              <a:gdLst>
                <a:gd name="connsiteX0" fmla="*/ 0 w 501888"/>
                <a:gd name="connsiteY0" fmla="*/ 715020 h 715020"/>
                <a:gd name="connsiteX1" fmla="*/ 501888 w 501888"/>
                <a:gd name="connsiteY1" fmla="*/ 715020 h 715020"/>
                <a:gd name="connsiteX2" fmla="*/ 501888 w 501888"/>
                <a:gd name="connsiteY2" fmla="*/ 0 h 715020"/>
              </a:gdLst>
              <a:ahLst/>
              <a:cxnLst>
                <a:cxn ang="0">
                  <a:pos x="connsiteX0" y="connsiteY0"/>
                </a:cxn>
                <a:cxn ang="0">
                  <a:pos x="connsiteX1" y="connsiteY1"/>
                </a:cxn>
                <a:cxn ang="0">
                  <a:pos x="connsiteX2" y="connsiteY2"/>
                </a:cxn>
              </a:cxnLst>
              <a:rect l="l" t="t" r="r" b="b"/>
              <a:pathLst>
                <a:path w="501888" h="715020">
                  <a:moveTo>
                    <a:pt x="0" y="715020"/>
                  </a:moveTo>
                  <a:lnTo>
                    <a:pt x="501888" y="715020"/>
                  </a:lnTo>
                  <a:lnTo>
                    <a:pt x="501888" y="0"/>
                  </a:lnTo>
                </a:path>
              </a:pathLst>
            </a:custGeom>
            <a:noFill/>
            <a:ln w="12700" cap="flat" cmpd="sng" algn="ctr">
              <a:solidFill>
                <a:schemeClr val="tx1"/>
              </a:solidFill>
              <a:prstDash val="solid"/>
              <a:headEnd type="triangle"/>
              <a:tailEnd type="none"/>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6" name="Straight Connector 245">
              <a:extLst>
                <a:ext uri="{FF2B5EF4-FFF2-40B4-BE49-F238E27FC236}">
                  <a16:creationId xmlns:a16="http://schemas.microsoft.com/office/drawing/2014/main" id="{B4108B4E-B4ED-42FE-982D-31766743F353}"/>
                </a:ext>
              </a:extLst>
            </p:cNvPr>
            <p:cNvCxnSpPr>
              <a:cxnSpLocks/>
            </p:cNvCxnSpPr>
            <p:nvPr/>
          </p:nvCxnSpPr>
          <p:spPr>
            <a:xfrm>
              <a:off x="6572193" y="628092"/>
              <a:ext cx="0" cy="1094438"/>
            </a:xfrm>
            <a:prstGeom prst="line">
              <a:avLst/>
            </a:prstGeom>
            <a:noFill/>
            <a:ln w="12700" cap="flat" cmpd="sng" algn="ctr">
              <a:solidFill>
                <a:schemeClr val="tx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47" name="Straight Connector 246">
              <a:extLst>
                <a:ext uri="{FF2B5EF4-FFF2-40B4-BE49-F238E27FC236}">
                  <a16:creationId xmlns:a16="http://schemas.microsoft.com/office/drawing/2014/main" id="{FB771253-F3B4-484F-A18E-809F196B931C}"/>
                </a:ext>
              </a:extLst>
            </p:cNvPr>
            <p:cNvCxnSpPr>
              <a:cxnSpLocks/>
            </p:cNvCxnSpPr>
            <p:nvPr/>
          </p:nvCxnSpPr>
          <p:spPr>
            <a:xfrm>
              <a:off x="6891856" y="628092"/>
              <a:ext cx="0" cy="1094438"/>
            </a:xfrm>
            <a:prstGeom prst="line">
              <a:avLst/>
            </a:prstGeom>
            <a:noFill/>
            <a:ln w="12700" cap="flat" cmpd="sng" algn="ctr">
              <a:solidFill>
                <a:schemeClr val="tx1"/>
              </a:solidFill>
              <a:prstDash val="solid"/>
              <a:tailEnd type="triangle"/>
            </a:ln>
            <a:effectLst/>
          </p:spPr>
          <p:style>
            <a:lnRef idx="2">
              <a:schemeClr val="accent1">
                <a:shade val="50000"/>
              </a:schemeClr>
            </a:lnRef>
            <a:fillRef idx="1">
              <a:schemeClr val="accent1"/>
            </a:fillRef>
            <a:effectRef idx="0">
              <a:schemeClr val="accent1"/>
            </a:effectRef>
            <a:fontRef idx="minor">
              <a:schemeClr val="lt1"/>
            </a:fontRef>
          </p:style>
        </p:cxnSp>
        <p:sp>
          <p:nvSpPr>
            <p:cNvPr id="248" name="TextBox 247">
              <a:extLst>
                <a:ext uri="{FF2B5EF4-FFF2-40B4-BE49-F238E27FC236}">
                  <a16:creationId xmlns:a16="http://schemas.microsoft.com/office/drawing/2014/main" id="{0E0B3C04-A84B-4003-9CE4-80AE116B76A6}"/>
                </a:ext>
              </a:extLst>
            </p:cNvPr>
            <p:cNvSpPr txBox="1"/>
            <p:nvPr/>
          </p:nvSpPr>
          <p:spPr>
            <a:xfrm>
              <a:off x="5424314" y="1164281"/>
              <a:ext cx="355985" cy="123111"/>
            </a:xfrm>
            <a:prstGeom prst="rect">
              <a:avLst/>
            </a:prstGeom>
            <a:noFill/>
          </p:spPr>
          <p:txBody>
            <a:bodyPr wrap="square" lIns="0" tIns="0" rIns="0" bIns="0" rtlCol="0">
              <a:spAutoFit/>
            </a:bodyPr>
            <a:lstStyle/>
            <a:p>
              <a:pPr>
                <a:spcBef>
                  <a:spcPts val="0"/>
                </a:spcBef>
              </a:pPr>
              <a:r>
                <a:rPr lang="zh-CN" altLang="en-US" sz="800" i="1" dirty="0"/>
                <a:t>定位</a:t>
              </a:r>
              <a:endParaRPr lang="en-US" sz="800" i="1" dirty="0"/>
            </a:p>
          </p:txBody>
        </p:sp>
        <p:sp>
          <p:nvSpPr>
            <p:cNvPr id="249" name="TextBox 248">
              <a:extLst>
                <a:ext uri="{FF2B5EF4-FFF2-40B4-BE49-F238E27FC236}">
                  <a16:creationId xmlns:a16="http://schemas.microsoft.com/office/drawing/2014/main" id="{637DC137-5A3B-468E-8976-08F129A7ED48}"/>
                </a:ext>
              </a:extLst>
            </p:cNvPr>
            <p:cNvSpPr txBox="1"/>
            <p:nvPr/>
          </p:nvSpPr>
          <p:spPr>
            <a:xfrm>
              <a:off x="5432862" y="1348727"/>
              <a:ext cx="355985" cy="123111"/>
            </a:xfrm>
            <a:prstGeom prst="rect">
              <a:avLst/>
            </a:prstGeom>
            <a:noFill/>
          </p:spPr>
          <p:txBody>
            <a:bodyPr wrap="square" lIns="0" tIns="0" rIns="0" bIns="0" rtlCol="0">
              <a:spAutoFit/>
            </a:bodyPr>
            <a:lstStyle/>
            <a:p>
              <a:pPr>
                <a:spcBef>
                  <a:spcPts val="0"/>
                </a:spcBef>
              </a:pPr>
              <a:r>
                <a:rPr lang="zh-CN" altLang="en-US" sz="800" i="1" dirty="0"/>
                <a:t>调整</a:t>
              </a:r>
              <a:endParaRPr lang="en-US" sz="800" i="1" dirty="0"/>
            </a:p>
          </p:txBody>
        </p:sp>
        <p:sp>
          <p:nvSpPr>
            <p:cNvPr id="250" name="TextBox 249">
              <a:extLst>
                <a:ext uri="{FF2B5EF4-FFF2-40B4-BE49-F238E27FC236}">
                  <a16:creationId xmlns:a16="http://schemas.microsoft.com/office/drawing/2014/main" id="{379A5036-F2AA-4EA5-AD17-58DD789FE101}"/>
                </a:ext>
              </a:extLst>
            </p:cNvPr>
            <p:cNvSpPr txBox="1"/>
            <p:nvPr/>
          </p:nvSpPr>
          <p:spPr>
            <a:xfrm>
              <a:off x="6583479" y="1164281"/>
              <a:ext cx="355985" cy="123111"/>
            </a:xfrm>
            <a:prstGeom prst="rect">
              <a:avLst/>
            </a:prstGeom>
            <a:noFill/>
          </p:spPr>
          <p:txBody>
            <a:bodyPr wrap="square" lIns="0" tIns="0" rIns="0" bIns="0" rtlCol="0">
              <a:spAutoFit/>
            </a:bodyPr>
            <a:lstStyle/>
            <a:p>
              <a:pPr>
                <a:spcBef>
                  <a:spcPts val="0"/>
                </a:spcBef>
              </a:pPr>
              <a:r>
                <a:rPr lang="zh-CN" altLang="en-US" sz="800" i="1" dirty="0"/>
                <a:t>定位</a:t>
              </a:r>
              <a:endParaRPr lang="en-US" sz="800" i="1" dirty="0"/>
            </a:p>
          </p:txBody>
        </p:sp>
        <p:sp>
          <p:nvSpPr>
            <p:cNvPr id="251" name="TextBox 250">
              <a:extLst>
                <a:ext uri="{FF2B5EF4-FFF2-40B4-BE49-F238E27FC236}">
                  <a16:creationId xmlns:a16="http://schemas.microsoft.com/office/drawing/2014/main" id="{4802BE37-33BC-400F-9851-5EC7C2DE887F}"/>
                </a:ext>
              </a:extLst>
            </p:cNvPr>
            <p:cNvSpPr txBox="1"/>
            <p:nvPr/>
          </p:nvSpPr>
          <p:spPr>
            <a:xfrm>
              <a:off x="6911536" y="1348727"/>
              <a:ext cx="355985" cy="123111"/>
            </a:xfrm>
            <a:prstGeom prst="rect">
              <a:avLst/>
            </a:prstGeom>
            <a:noFill/>
          </p:spPr>
          <p:txBody>
            <a:bodyPr wrap="square" lIns="0" tIns="0" rIns="0" bIns="0" rtlCol="0">
              <a:spAutoFit/>
            </a:bodyPr>
            <a:lstStyle/>
            <a:p>
              <a:pPr>
                <a:spcBef>
                  <a:spcPts val="0"/>
                </a:spcBef>
              </a:pPr>
              <a:r>
                <a:rPr lang="zh-CN" altLang="en-US" sz="800" i="1" dirty="0"/>
                <a:t>调整</a:t>
              </a:r>
              <a:endParaRPr lang="en-US" altLang="zh-CN" sz="800" i="1" dirty="0"/>
            </a:p>
          </p:txBody>
        </p:sp>
        <p:cxnSp>
          <p:nvCxnSpPr>
            <p:cNvPr id="252" name="Verbinder: gewinkelt 5">
              <a:extLst>
                <a:ext uri="{FF2B5EF4-FFF2-40B4-BE49-F238E27FC236}">
                  <a16:creationId xmlns:a16="http://schemas.microsoft.com/office/drawing/2014/main" id="{13EF0F8F-1BFE-493F-9C18-2366DA9BE5FE}"/>
                </a:ext>
              </a:extLst>
            </p:cNvPr>
            <p:cNvCxnSpPr>
              <a:cxnSpLocks/>
              <a:endCxn id="122" idx="3"/>
            </p:cNvCxnSpPr>
            <p:nvPr/>
          </p:nvCxnSpPr>
          <p:spPr>
            <a:xfrm flipV="1">
              <a:off x="1993805" y="2329862"/>
              <a:ext cx="5942763" cy="2104065"/>
            </a:xfrm>
            <a:prstGeom prst="bentConnector3">
              <a:avLst>
                <a:gd name="adj1" fmla="val 114499"/>
              </a:avLst>
            </a:prstGeom>
            <a:ln w="28575" cap="rnd">
              <a:solidFill>
                <a:schemeClr val="tx1"/>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C851F0E4-1F4E-42D1-9446-086366FDAF2F}"/>
                </a:ext>
              </a:extLst>
            </p:cNvPr>
            <p:cNvSpPr txBox="1"/>
            <p:nvPr/>
          </p:nvSpPr>
          <p:spPr>
            <a:xfrm>
              <a:off x="2092943" y="3390058"/>
              <a:ext cx="1582459" cy="123111"/>
            </a:xfrm>
            <a:prstGeom prst="rect">
              <a:avLst/>
            </a:prstGeom>
            <a:noFill/>
          </p:spPr>
          <p:txBody>
            <a:bodyPr wrap="square" lIns="0" tIns="0" rIns="0" bIns="0" rtlCol="0">
              <a:spAutoFit/>
            </a:bodyPr>
            <a:lstStyle/>
            <a:p>
              <a:pPr>
                <a:spcBef>
                  <a:spcPts val="0"/>
                </a:spcBef>
              </a:pPr>
              <a:r>
                <a:rPr lang="zh-CN" altLang="en-US" sz="800" i="1" dirty="0"/>
                <a:t>车辆运动信号</a:t>
              </a:r>
              <a:endParaRPr lang="en-US" sz="800" i="1" dirty="0"/>
            </a:p>
          </p:txBody>
        </p:sp>
      </p:grpSp>
      <p:sp>
        <p:nvSpPr>
          <p:cNvPr id="92" name="Foliennummernplatzhalter 3">
            <a:extLst>
              <a:ext uri="{FF2B5EF4-FFF2-40B4-BE49-F238E27FC236}">
                <a16:creationId xmlns:a16="http://schemas.microsoft.com/office/drawing/2014/main" id="{AF7F7842-2AAA-4DC7-9312-57CA1B414EB9}"/>
              </a:ext>
            </a:extLst>
          </p:cNvPr>
          <p:cNvSpPr>
            <a:spLocks noGrp="1"/>
          </p:cNvSpPr>
          <p:nvPr>
            <p:ph type="sldNum" sz="quarter" idx="11"/>
          </p:nvPr>
        </p:nvSpPr>
        <p:spPr>
          <a:xfrm>
            <a:off x="8604002" y="4891499"/>
            <a:ext cx="180000" cy="108000"/>
          </a:xfrm>
        </p:spPr>
        <p:txBody>
          <a:bodyPr/>
          <a:lstStyle/>
          <a:p>
            <a:pPr algn="r">
              <a:lnSpc>
                <a:spcPts val="800"/>
              </a:lnSpc>
            </a:pPr>
            <a:fld id="{D985BC7C-F6A2-4FED-9217-735A5E10A319}" type="slidenum">
              <a:rPr lang="de-DE" b="0" smtClean="0">
                <a:solidFill>
                  <a:schemeClr val="tx1"/>
                </a:solidFill>
              </a:rPr>
              <a:pPr algn="r">
                <a:lnSpc>
                  <a:spcPts val="800"/>
                </a:lnSpc>
              </a:pPr>
              <a:t>64</a:t>
            </a:fld>
            <a:endParaRPr lang="de-DE" b="0" dirty="0">
              <a:solidFill>
                <a:schemeClr val="tx1"/>
              </a:solidFill>
            </a:endParaRPr>
          </a:p>
        </p:txBody>
      </p:sp>
    </p:spTree>
    <p:extLst>
      <p:ext uri="{BB962C8B-B14F-4D97-AF65-F5344CB8AC3E}">
        <p14:creationId xmlns:p14="http://schemas.microsoft.com/office/powerpoint/2010/main" val="330706490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AutoShape 3"/>
          <p:cNvSpPr>
            <a:spLocks noChangeAspect="1" noChangeArrowheads="1" noTextEdit="1"/>
          </p:cNvSpPr>
          <p:nvPr/>
        </p:nvSpPr>
        <p:spPr bwMode="auto">
          <a:xfrm>
            <a:off x="5946775" y="860425"/>
            <a:ext cx="2830513" cy="17113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charset="0"/>
              <a:ea typeface="ＭＳ Ｐゴシック"/>
              <a:cs typeface="+mn-cs"/>
            </a:endParaRPr>
          </a:p>
        </p:txBody>
      </p:sp>
      <p:pic>
        <p:nvPicPr>
          <p:cNvPr id="6152" name="Picture 8"/>
          <p:cNvPicPr>
            <a:picLocks noChangeAspect="1" noChangeArrowheads="1"/>
          </p:cNvPicPr>
          <p:nvPr/>
        </p:nvPicPr>
        <p:blipFill>
          <a:blip r:embed="rId3" cstate="print"/>
          <a:srcRect/>
          <a:stretch>
            <a:fillRect/>
          </a:stretch>
        </p:blipFill>
        <p:spPr bwMode="auto">
          <a:xfrm>
            <a:off x="8398668" y="920750"/>
            <a:ext cx="323850" cy="166688"/>
          </a:xfrm>
          <a:prstGeom prst="rect">
            <a:avLst/>
          </a:prstGeom>
          <a:noFill/>
          <a:ln w="9525">
            <a:noFill/>
            <a:miter lim="800000"/>
            <a:headEnd/>
            <a:tailEnd/>
          </a:ln>
        </p:spPr>
      </p:pic>
      <p:sp>
        <p:nvSpPr>
          <p:cNvPr id="25" name="Titel 24"/>
          <p:cNvSpPr>
            <a:spLocks noGrp="1"/>
          </p:cNvSpPr>
          <p:nvPr>
            <p:ph type="title"/>
          </p:nvPr>
        </p:nvSpPr>
        <p:spPr/>
        <p:txBody>
          <a:bodyPr/>
          <a:lstStyle/>
          <a:p>
            <a:r>
              <a:rPr lang="en-US" altLang="zh-CN" dirty="0"/>
              <a:t>2020+C</a:t>
            </a:r>
            <a:r>
              <a:rPr lang="zh-CN" altLang="en-US" dirty="0"/>
              <a:t>代机电一体化平台的状态也适用于线控转向</a:t>
            </a:r>
            <a:endParaRPr lang="en-US" dirty="0"/>
          </a:p>
        </p:txBody>
      </p:sp>
      <p:sp>
        <p:nvSpPr>
          <p:cNvPr id="2" name="Content Placeholder 1"/>
          <p:cNvSpPr>
            <a:spLocks noGrp="1"/>
          </p:cNvSpPr>
          <p:nvPr>
            <p:ph idx="4294967295"/>
          </p:nvPr>
        </p:nvSpPr>
        <p:spPr>
          <a:xfrm>
            <a:off x="389773" y="4331603"/>
            <a:ext cx="8412163" cy="339725"/>
          </a:xfrm>
          <a:solidFill>
            <a:schemeClr val="accent4">
              <a:lumMod val="75000"/>
            </a:schemeClr>
          </a:solidFill>
          <a:ln>
            <a:noFill/>
            <a:headEnd type="none" w="sm" len="sm"/>
            <a:tailEnd type="none" w="sm" len="sm"/>
          </a:ln>
          <a:effectLst/>
        </p:spPr>
        <p:style>
          <a:lnRef idx="1">
            <a:schemeClr val="accent5"/>
          </a:lnRef>
          <a:fillRef idx="2">
            <a:schemeClr val="accent5"/>
          </a:fillRef>
          <a:effectRef idx="1">
            <a:schemeClr val="accent5"/>
          </a:effectRef>
          <a:fontRef idx="minor">
            <a:schemeClr val="dk1"/>
          </a:fontRef>
        </p:style>
        <p:txBody>
          <a:bodyPr wrap="square" rtlCol="0" anchor="ctr" anchorCtr="0"/>
          <a:lstStyle/>
          <a:p>
            <a:pPr algn="ctr">
              <a:lnSpc>
                <a:spcPct val="90000"/>
              </a:lnSpc>
              <a:spcBef>
                <a:spcPct val="0"/>
              </a:spcBef>
              <a:spcAft>
                <a:spcPct val="0"/>
              </a:spcAft>
              <a:tabLst>
                <a:tab pos="169863" algn="l"/>
                <a:tab pos="1201738" algn="l"/>
              </a:tabLst>
            </a:pPr>
            <a:r>
              <a:rPr lang="en-US" sz="1400" b="1" kern="1200" dirty="0">
                <a:solidFill>
                  <a:srgbClr val="FFFFFF"/>
                </a:solidFill>
                <a:cs typeface="Arial" pitchFamily="34" charset="0"/>
              </a:rPr>
              <a:t>Gen C</a:t>
            </a:r>
            <a:r>
              <a:rPr lang="zh-CN" altLang="en-US" sz="1400" b="1" kern="1200" dirty="0">
                <a:solidFill>
                  <a:srgbClr val="FFFFFF"/>
                </a:solidFill>
                <a:cs typeface="Arial" pitchFamily="34" charset="0"/>
              </a:rPr>
              <a:t>模块化也适用于线控转向</a:t>
            </a:r>
            <a:endParaRPr lang="en-US" sz="1400" b="1" kern="1200" dirty="0">
              <a:solidFill>
                <a:srgbClr val="FFFFFF"/>
              </a:solidFill>
              <a:cs typeface="Arial" pitchFamily="34" charset="0"/>
            </a:endParaRPr>
          </a:p>
        </p:txBody>
      </p:sp>
      <p:pic>
        <p:nvPicPr>
          <p:cNvPr id="869378" name="Picture 2"/>
          <p:cNvPicPr>
            <a:picLocks noChangeAspect="1" noChangeArrowheads="1"/>
          </p:cNvPicPr>
          <p:nvPr/>
        </p:nvPicPr>
        <p:blipFill>
          <a:blip r:embed="rId4" cstate="print"/>
          <a:srcRect l="2811" t="18771" r="4265" b="7898"/>
          <a:stretch>
            <a:fillRect/>
          </a:stretch>
        </p:blipFill>
        <p:spPr bwMode="auto">
          <a:xfrm>
            <a:off x="365125" y="1155789"/>
            <a:ext cx="2632517" cy="1254431"/>
          </a:xfrm>
          <a:prstGeom prst="rect">
            <a:avLst/>
          </a:prstGeom>
          <a:noFill/>
          <a:ln w="9525">
            <a:noFill/>
            <a:miter lim="800000"/>
            <a:headEnd/>
            <a:tailEnd/>
          </a:ln>
          <a:effectLst/>
        </p:spPr>
      </p:pic>
      <p:pic>
        <p:nvPicPr>
          <p:cNvPr id="9" name="Bild 19" descr="MQB_A0_Package_LHD"/>
          <p:cNvPicPr>
            <a:picLocks noChangeAspect="1" noChangeArrowheads="1"/>
          </p:cNvPicPr>
          <p:nvPr/>
        </p:nvPicPr>
        <p:blipFill>
          <a:blip r:embed="rId5" cstate="print">
            <a:clrChange>
              <a:clrFrom>
                <a:srgbClr val="FFFFFF"/>
              </a:clrFrom>
              <a:clrTo>
                <a:srgbClr val="FFFFFF">
                  <a:alpha val="0"/>
                </a:srgbClr>
              </a:clrTo>
            </a:clrChange>
            <a:grayscl/>
          </a:blip>
          <a:srcRect l="49186" t="5424" r="14679" b="55002"/>
          <a:stretch>
            <a:fillRect/>
          </a:stretch>
        </p:blipFill>
        <p:spPr bwMode="auto">
          <a:xfrm>
            <a:off x="768066" y="3484498"/>
            <a:ext cx="1075556" cy="775798"/>
          </a:xfrm>
          <a:prstGeom prst="rect">
            <a:avLst/>
          </a:prstGeom>
          <a:noFill/>
          <a:ln w="9525">
            <a:noFill/>
            <a:miter lim="800000"/>
            <a:headEnd/>
            <a:tailEnd/>
          </a:ln>
        </p:spPr>
      </p:pic>
      <p:pic>
        <p:nvPicPr>
          <p:cNvPr id="10" name="Picture 3"/>
          <p:cNvPicPr>
            <a:picLocks noChangeAspect="1" noChangeArrowheads="1"/>
          </p:cNvPicPr>
          <p:nvPr/>
        </p:nvPicPr>
        <p:blipFill>
          <a:blip r:embed="rId6" cstate="print">
            <a:clrChange>
              <a:clrFrom>
                <a:srgbClr val="FFFFFF"/>
              </a:clrFrom>
              <a:clrTo>
                <a:srgbClr val="FFFFFF">
                  <a:alpha val="0"/>
                </a:srgbClr>
              </a:clrTo>
            </a:clrChange>
            <a:grayscl/>
          </a:blip>
          <a:srcRect/>
          <a:stretch>
            <a:fillRect/>
          </a:stretch>
        </p:blipFill>
        <p:spPr bwMode="auto">
          <a:xfrm>
            <a:off x="1783827" y="3811905"/>
            <a:ext cx="1982650" cy="515266"/>
          </a:xfrm>
          <a:prstGeom prst="rect">
            <a:avLst/>
          </a:prstGeom>
          <a:noFill/>
          <a:ln w="9525">
            <a:noFill/>
            <a:miter lim="800000"/>
            <a:headEnd/>
            <a:tailEnd/>
          </a:ln>
        </p:spPr>
      </p:pic>
      <p:pic>
        <p:nvPicPr>
          <p:cNvPr id="11" name="Picture 1" descr="C:\Users\HEITZER\Documents\C_PUFFER_4_Aktuell\DualPinionDrive_EPS_2013\DP-EPS_ExplodedView_RobertEngler_190314\DP long gear 05.jpg"/>
          <p:cNvPicPr>
            <a:picLocks noChangeAspect="1" noChangeArrowheads="1"/>
          </p:cNvPicPr>
          <p:nvPr/>
        </p:nvPicPr>
        <p:blipFill>
          <a:blip r:embed="rId7" cstate="print">
            <a:clrChange>
              <a:clrFrom>
                <a:srgbClr val="FFFFFF"/>
              </a:clrFrom>
              <a:clrTo>
                <a:srgbClr val="FFFFFF">
                  <a:alpha val="0"/>
                </a:srgbClr>
              </a:clrTo>
            </a:clrChange>
            <a:grayscl/>
          </a:blip>
          <a:stretch>
            <a:fillRect/>
          </a:stretch>
        </p:blipFill>
        <p:spPr bwMode="auto">
          <a:xfrm>
            <a:off x="3706682" y="3442838"/>
            <a:ext cx="1790343" cy="515265"/>
          </a:xfrm>
          <a:prstGeom prst="rect">
            <a:avLst/>
          </a:prstGeom>
          <a:noFill/>
          <a:ln>
            <a:noFill/>
          </a:ln>
        </p:spPr>
      </p:pic>
      <p:sp>
        <p:nvSpPr>
          <p:cNvPr id="15" name="Left Brace 14"/>
          <p:cNvSpPr/>
          <p:nvPr/>
        </p:nvSpPr>
        <p:spPr>
          <a:xfrm rot="5400000">
            <a:off x="4483810" y="-1309703"/>
            <a:ext cx="268062" cy="8467332"/>
          </a:xfrm>
          <a:prstGeom prst="lef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18" name="TextBox 17"/>
          <p:cNvSpPr txBox="1"/>
          <p:nvPr/>
        </p:nvSpPr>
        <p:spPr>
          <a:xfrm>
            <a:off x="768066" y="3119884"/>
            <a:ext cx="13067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EPS Column Drive</a:t>
            </a:r>
            <a:b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b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C300</a:t>
            </a:r>
            <a:endParaRPr kumimoji="0" lang="en-US" sz="2400" b="1" i="0" u="none" strike="noStrike" kern="0" cap="none" spc="0" normalizeH="0" baseline="0" noProof="0" dirty="0">
              <a:ln>
                <a:noFill/>
              </a:ln>
              <a:solidFill>
                <a:srgbClr val="000000"/>
              </a:solidFill>
              <a:effectLst/>
              <a:uLnTx/>
              <a:uFillTx/>
              <a:latin typeface="Arial" charset="0"/>
              <a:ea typeface="ＭＳ Ｐゴシック"/>
              <a:cs typeface="+mn-cs"/>
            </a:endParaRPr>
          </a:p>
        </p:txBody>
      </p:sp>
      <p:sp>
        <p:nvSpPr>
          <p:cNvPr id="19" name="TextBox 18"/>
          <p:cNvSpPr txBox="1"/>
          <p:nvPr/>
        </p:nvSpPr>
        <p:spPr>
          <a:xfrm>
            <a:off x="6170217" y="3370606"/>
            <a:ext cx="4892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AKC</a:t>
            </a:r>
            <a:b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b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C100</a:t>
            </a:r>
            <a:endParaRPr kumimoji="0" lang="en-US" sz="2400" b="1" i="0" u="none" strike="noStrike" kern="0" cap="none" spc="0" normalizeH="0" baseline="0" noProof="0" dirty="0">
              <a:ln>
                <a:noFill/>
              </a:ln>
              <a:solidFill>
                <a:srgbClr val="000000"/>
              </a:solidFill>
              <a:effectLst/>
              <a:uLnTx/>
              <a:uFillTx/>
              <a:latin typeface="Arial" charset="0"/>
              <a:ea typeface="ＭＳ Ｐゴシック"/>
              <a:cs typeface="+mn-cs"/>
            </a:endParaRPr>
          </a:p>
        </p:txBody>
      </p:sp>
      <p:sp>
        <p:nvSpPr>
          <p:cNvPr id="20" name="TextBox 19"/>
          <p:cNvSpPr txBox="1"/>
          <p:nvPr/>
        </p:nvSpPr>
        <p:spPr>
          <a:xfrm>
            <a:off x="2242888" y="3475706"/>
            <a:ext cx="10711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EPS Belt Drive</a:t>
            </a:r>
            <a:b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b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C100 / C1</a:t>
            </a:r>
            <a:endParaRPr kumimoji="0" lang="en-US" sz="2400" b="1" i="0" u="none" strike="noStrike" kern="0" cap="none" spc="0" normalizeH="0" baseline="0" noProof="0" dirty="0">
              <a:ln>
                <a:noFill/>
              </a:ln>
              <a:solidFill>
                <a:srgbClr val="000000"/>
              </a:solidFill>
              <a:effectLst/>
              <a:uLnTx/>
              <a:uFillTx/>
              <a:latin typeface="Arial" charset="0"/>
              <a:ea typeface="ＭＳ Ｐゴシック"/>
              <a:cs typeface="+mn-cs"/>
            </a:endParaRPr>
          </a:p>
        </p:txBody>
      </p:sp>
      <p:sp>
        <p:nvSpPr>
          <p:cNvPr id="21" name="TextBox 20"/>
          <p:cNvSpPr txBox="1"/>
          <p:nvPr/>
        </p:nvSpPr>
        <p:spPr>
          <a:xfrm>
            <a:off x="4030688" y="3015180"/>
            <a:ext cx="12202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EPS Pinion Drive</a:t>
            </a:r>
            <a:b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b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C100 / C1</a:t>
            </a:r>
            <a:endParaRPr kumimoji="0" lang="en-US" sz="2400" b="1" i="0" u="none" strike="noStrike" kern="0" cap="none" spc="0" normalizeH="0" baseline="0" noProof="0" dirty="0">
              <a:ln>
                <a:noFill/>
              </a:ln>
              <a:solidFill>
                <a:srgbClr val="000000"/>
              </a:solidFill>
              <a:effectLst/>
              <a:uLnTx/>
              <a:uFillTx/>
              <a:latin typeface="Arial" charset="0"/>
              <a:ea typeface="ＭＳ Ｐゴシック"/>
              <a:cs typeface="+mn-cs"/>
            </a:endParaRPr>
          </a:p>
        </p:txBody>
      </p:sp>
      <p:sp>
        <p:nvSpPr>
          <p:cNvPr id="23" name="TextBox 22"/>
          <p:cNvSpPr txBox="1"/>
          <p:nvPr/>
        </p:nvSpPr>
        <p:spPr>
          <a:xfrm>
            <a:off x="7454358" y="3004265"/>
            <a:ext cx="10150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Steer By Wire</a:t>
            </a:r>
            <a:b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br>
            <a:r>
              <a:rPr kumimoji="0" lang="en-US" sz="1000" b="1" i="0" u="none" strike="noStrike" kern="0" cap="none" spc="0" normalizeH="0" baseline="0" noProof="0" dirty="0">
                <a:ln>
                  <a:noFill/>
                </a:ln>
                <a:solidFill>
                  <a:srgbClr val="000000"/>
                </a:solidFill>
                <a:effectLst/>
                <a:uLnTx/>
                <a:uFillTx/>
                <a:latin typeface="Arial" charset="0"/>
                <a:ea typeface="ＭＳ Ｐゴシック"/>
                <a:cs typeface="+mn-cs"/>
              </a:rPr>
              <a:t>C1</a:t>
            </a:r>
            <a:endParaRPr kumimoji="0" lang="en-US" sz="2400" b="1" i="0" u="none" strike="noStrike" kern="0" cap="none" spc="0" normalizeH="0" baseline="0" noProof="0" dirty="0">
              <a:ln>
                <a:noFill/>
              </a:ln>
              <a:solidFill>
                <a:srgbClr val="000000"/>
              </a:solidFill>
              <a:effectLst/>
              <a:uLnTx/>
              <a:uFillTx/>
              <a:latin typeface="Arial" charset="0"/>
              <a:ea typeface="ＭＳ Ｐゴシック"/>
              <a:cs typeface="+mn-cs"/>
            </a:endParaRPr>
          </a:p>
        </p:txBody>
      </p:sp>
      <p:pic>
        <p:nvPicPr>
          <p:cNvPr id="22" name="Picture 2"/>
          <p:cNvPicPr>
            <a:picLocks noChangeAspect="1" noChangeArrowheads="1"/>
          </p:cNvPicPr>
          <p:nvPr/>
        </p:nvPicPr>
        <p:blipFill>
          <a:blip r:embed="rId8" cstate="print">
            <a:grayscl/>
            <a:extLst>
              <a:ext uri="{28A0092B-C50C-407E-A947-70E740481C1C}">
                <a14:useLocalDpi xmlns:a14="http://schemas.microsoft.com/office/drawing/2010/main"/>
              </a:ext>
            </a:extLst>
          </a:blip>
          <a:srcRect/>
          <a:stretch>
            <a:fillRect/>
          </a:stretch>
        </p:blipFill>
        <p:spPr bwMode="auto">
          <a:xfrm>
            <a:off x="5715661" y="3847927"/>
            <a:ext cx="1219463" cy="41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9" cstate="print"/>
          <a:srcRect l="3279" t="14012" r="4316" b="6737"/>
          <a:stretch>
            <a:fillRect/>
          </a:stretch>
        </p:blipFill>
        <p:spPr bwMode="auto">
          <a:xfrm>
            <a:off x="3256058" y="1082348"/>
            <a:ext cx="2615980" cy="1355697"/>
          </a:xfrm>
          <a:prstGeom prst="rect">
            <a:avLst/>
          </a:prstGeom>
          <a:noFill/>
          <a:ln w="9525">
            <a:noFill/>
            <a:miter lim="800000"/>
            <a:headEnd/>
            <a:tailEnd/>
          </a:ln>
          <a:effectLst/>
        </p:spPr>
      </p:pic>
      <p:pic>
        <p:nvPicPr>
          <p:cNvPr id="26" name="Picture 25" descr="SBW2.png"/>
          <p:cNvPicPr>
            <a:picLocks noChangeAspect="1"/>
          </p:cNvPicPr>
          <p:nvPr/>
        </p:nvPicPr>
        <p:blipFill>
          <a:blip r:embed="rId10" cstate="print"/>
          <a:stretch>
            <a:fillRect/>
          </a:stretch>
        </p:blipFill>
        <p:spPr>
          <a:xfrm>
            <a:off x="6301943" y="1178898"/>
            <a:ext cx="2413050" cy="1266735"/>
          </a:xfrm>
          <a:prstGeom prst="rect">
            <a:avLst/>
          </a:prstGeom>
          <a:solidFill>
            <a:schemeClr val="bg1"/>
          </a:solidFill>
          <a:ln w="6350">
            <a:noFill/>
          </a:ln>
        </p:spPr>
      </p:pic>
      <p:grpSp>
        <p:nvGrpSpPr>
          <p:cNvPr id="3" name="Gruppieren 333"/>
          <p:cNvGrpSpPr/>
          <p:nvPr/>
        </p:nvGrpSpPr>
        <p:grpSpPr>
          <a:xfrm rot="20758333">
            <a:off x="7335857" y="3780320"/>
            <a:ext cx="1208542" cy="551924"/>
            <a:chOff x="4877361" y="2521157"/>
            <a:chExt cx="2299136" cy="1180691"/>
          </a:xfrm>
        </p:grpSpPr>
        <p:pic>
          <p:nvPicPr>
            <p:cNvPr id="335" name="Picture 2"/>
            <p:cNvPicPr>
              <a:picLocks noChangeAspect="1" noChangeArrowheads="1"/>
            </p:cNvPicPr>
            <p:nvPr/>
          </p:nvPicPr>
          <p:blipFill>
            <a:blip r:embed="rId11" cstate="print">
              <a:clrChange>
                <a:clrFrom>
                  <a:srgbClr val="FFFFFF"/>
                </a:clrFrom>
                <a:clrTo>
                  <a:srgbClr val="FFFFFF">
                    <a:alpha val="0"/>
                  </a:srgbClr>
                </a:clrTo>
              </a:clrChange>
              <a:grayscl/>
            </a:blip>
            <a:srcRect/>
            <a:stretch>
              <a:fillRect/>
            </a:stretch>
          </p:blipFill>
          <p:spPr bwMode="auto">
            <a:xfrm>
              <a:off x="4877361" y="2521157"/>
              <a:ext cx="2299136" cy="1180691"/>
            </a:xfrm>
            <a:prstGeom prst="rect">
              <a:avLst/>
            </a:prstGeom>
            <a:noFill/>
            <a:ln w="9525">
              <a:noFill/>
              <a:miter lim="800000"/>
              <a:headEnd/>
              <a:tailEnd/>
            </a:ln>
          </p:spPr>
        </p:pic>
        <p:grpSp>
          <p:nvGrpSpPr>
            <p:cNvPr id="4" name="Gruppieren 22"/>
            <p:cNvGrpSpPr/>
            <p:nvPr/>
          </p:nvGrpSpPr>
          <p:grpSpPr>
            <a:xfrm>
              <a:off x="5058479" y="2945099"/>
              <a:ext cx="671953" cy="599449"/>
              <a:chOff x="4621138" y="2205811"/>
              <a:chExt cx="671953" cy="599449"/>
            </a:xfrm>
          </p:grpSpPr>
          <p:sp>
            <p:nvSpPr>
              <p:cNvPr id="338" name="Rechteck 337"/>
              <p:cNvSpPr/>
              <p:nvPr/>
            </p:nvSpPr>
            <p:spPr>
              <a:xfrm rot="643323">
                <a:off x="4624363" y="2468728"/>
                <a:ext cx="538579" cy="336532"/>
              </a:xfrm>
              <a:prstGeom prst="rect">
                <a:avLst/>
              </a:prstGeom>
              <a:solidFill>
                <a:schemeClr val="bg1"/>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700"/>
                  </a:lnSpc>
                  <a:spcBef>
                    <a:spcPts val="84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ＭＳ Ｐゴシック"/>
                  <a:cs typeface="Arial" pitchFamily="34" charset="0"/>
                </a:endParaRPr>
              </a:p>
            </p:txBody>
          </p:sp>
          <p:sp>
            <p:nvSpPr>
              <p:cNvPr id="339" name="Rechteck 338"/>
              <p:cNvSpPr/>
              <p:nvPr/>
            </p:nvSpPr>
            <p:spPr>
              <a:xfrm rot="643323">
                <a:off x="4802353" y="2380437"/>
                <a:ext cx="247759" cy="255830"/>
              </a:xfrm>
              <a:prstGeom prst="rect">
                <a:avLst/>
              </a:prstGeom>
              <a:solidFill>
                <a:schemeClr val="bg1"/>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700"/>
                  </a:lnSpc>
                  <a:spcBef>
                    <a:spcPts val="84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ＭＳ Ｐゴシック"/>
                  <a:cs typeface="Arial" pitchFamily="34" charset="0"/>
                </a:endParaRPr>
              </a:p>
            </p:txBody>
          </p:sp>
          <p:pic>
            <p:nvPicPr>
              <p:cNvPr id="340" name="Picture 2"/>
              <p:cNvPicPr>
                <a:picLocks noChangeAspect="1" noChangeArrowheads="1"/>
              </p:cNvPicPr>
              <p:nvPr/>
            </p:nvPicPr>
            <p:blipFill>
              <a:blip r:embed="rId12" cstate="print"/>
              <a:srcRect/>
              <a:stretch>
                <a:fillRect/>
              </a:stretch>
            </p:blipFill>
            <p:spPr bwMode="auto">
              <a:xfrm rot="1019363" flipH="1">
                <a:off x="4621138" y="2305130"/>
                <a:ext cx="313664" cy="405238"/>
              </a:xfrm>
              <a:prstGeom prst="rect">
                <a:avLst/>
              </a:prstGeom>
              <a:noFill/>
              <a:ln w="9525">
                <a:noFill/>
                <a:miter lim="800000"/>
                <a:headEnd/>
                <a:tailEnd/>
              </a:ln>
            </p:spPr>
          </p:pic>
          <p:pic>
            <p:nvPicPr>
              <p:cNvPr id="341" name="Picture 3"/>
              <p:cNvPicPr>
                <a:picLocks noChangeAspect="1" noChangeArrowheads="1"/>
              </p:cNvPicPr>
              <p:nvPr/>
            </p:nvPicPr>
            <p:blipFill>
              <a:blip r:embed="rId13" cstate="print"/>
              <a:srcRect/>
              <a:stretch>
                <a:fillRect/>
              </a:stretch>
            </p:blipFill>
            <p:spPr bwMode="auto">
              <a:xfrm>
                <a:off x="5090755" y="2295124"/>
                <a:ext cx="158960" cy="206648"/>
              </a:xfrm>
              <a:prstGeom prst="rect">
                <a:avLst/>
              </a:prstGeom>
              <a:noFill/>
              <a:ln w="9525">
                <a:noFill/>
                <a:miter lim="800000"/>
                <a:headEnd/>
                <a:tailEnd/>
              </a:ln>
            </p:spPr>
          </p:pic>
          <p:pic>
            <p:nvPicPr>
              <p:cNvPr id="342" name="Picture 3"/>
              <p:cNvPicPr>
                <a:picLocks noChangeAspect="1" noChangeArrowheads="1"/>
              </p:cNvPicPr>
              <p:nvPr/>
            </p:nvPicPr>
            <p:blipFill>
              <a:blip r:embed="rId13" cstate="print"/>
              <a:srcRect/>
              <a:stretch>
                <a:fillRect/>
              </a:stretch>
            </p:blipFill>
            <p:spPr bwMode="auto">
              <a:xfrm>
                <a:off x="4931795" y="2271074"/>
                <a:ext cx="158960" cy="206648"/>
              </a:xfrm>
              <a:prstGeom prst="rect">
                <a:avLst/>
              </a:prstGeom>
              <a:noFill/>
              <a:ln w="9525">
                <a:noFill/>
                <a:miter lim="800000"/>
                <a:headEnd/>
                <a:tailEnd/>
              </a:ln>
            </p:spPr>
          </p:pic>
          <p:sp>
            <p:nvSpPr>
              <p:cNvPr id="343" name="Rechteck 342"/>
              <p:cNvSpPr/>
              <p:nvPr/>
            </p:nvSpPr>
            <p:spPr>
              <a:xfrm rot="643323">
                <a:off x="4930325" y="2205811"/>
                <a:ext cx="163118" cy="91098"/>
              </a:xfrm>
              <a:prstGeom prst="rect">
                <a:avLst/>
              </a:prstGeom>
              <a:solidFill>
                <a:schemeClr val="bg1"/>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700"/>
                  </a:lnSpc>
                  <a:spcBef>
                    <a:spcPts val="84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ＭＳ Ｐゴシック"/>
                  <a:cs typeface="Arial" pitchFamily="34" charset="0"/>
                </a:endParaRPr>
              </a:p>
            </p:txBody>
          </p:sp>
          <p:sp>
            <p:nvSpPr>
              <p:cNvPr id="344" name="Rechteck 343"/>
              <p:cNvSpPr/>
              <p:nvPr/>
            </p:nvSpPr>
            <p:spPr>
              <a:xfrm rot="540000">
                <a:off x="5005091" y="2292799"/>
                <a:ext cx="288000" cy="36000"/>
              </a:xfrm>
              <a:prstGeom prst="rect">
                <a:avLst/>
              </a:prstGeom>
              <a:solidFill>
                <a:schemeClr val="bg1">
                  <a:lumMod val="5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700"/>
                  </a:lnSpc>
                  <a:spcBef>
                    <a:spcPts val="84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pitchFamily="34" charset="0"/>
                  <a:ea typeface="ＭＳ Ｐゴシック"/>
                  <a:cs typeface="Arial" pitchFamily="34" charset="0"/>
                </a:endParaRPr>
              </a:p>
            </p:txBody>
          </p:sp>
        </p:grpSp>
      </p:grpSp>
      <p:pic>
        <p:nvPicPr>
          <p:cNvPr id="345" name="Picture 3"/>
          <p:cNvPicPr>
            <a:picLocks noChangeAspect="1" noChangeArrowheads="1"/>
          </p:cNvPicPr>
          <p:nvPr/>
        </p:nvPicPr>
        <p:blipFill>
          <a:blip r:embed="rId14" cstate="print">
            <a:grayscl/>
          </a:blip>
          <a:srcRect/>
          <a:stretch>
            <a:fillRect/>
          </a:stretch>
        </p:blipFill>
        <p:spPr bwMode="auto">
          <a:xfrm>
            <a:off x="7740006" y="3416592"/>
            <a:ext cx="610870" cy="377431"/>
          </a:xfrm>
          <a:prstGeom prst="rect">
            <a:avLst/>
          </a:prstGeom>
          <a:noFill/>
          <a:ln w="9525">
            <a:noFill/>
            <a:miter lim="800000"/>
            <a:headEnd/>
            <a:tailEnd/>
          </a:ln>
        </p:spPr>
      </p:pic>
      <p:sp>
        <p:nvSpPr>
          <p:cNvPr id="41" name="Freihandform 40"/>
          <p:cNvSpPr/>
          <p:nvPr/>
        </p:nvSpPr>
        <p:spPr>
          <a:xfrm>
            <a:off x="3220277" y="1064351"/>
            <a:ext cx="1669775" cy="1061499"/>
          </a:xfrm>
          <a:custGeom>
            <a:avLst/>
            <a:gdLst>
              <a:gd name="connsiteX0" fmla="*/ 0 w 1725433"/>
              <a:gd name="connsiteY0" fmla="*/ 0 h 1089329"/>
              <a:gd name="connsiteX1" fmla="*/ 834887 w 1725433"/>
              <a:gd name="connsiteY1" fmla="*/ 0 h 1089329"/>
              <a:gd name="connsiteX2" fmla="*/ 834887 w 1725433"/>
              <a:gd name="connsiteY2" fmla="*/ 333955 h 1089329"/>
              <a:gd name="connsiteX3" fmla="*/ 1725433 w 1725433"/>
              <a:gd name="connsiteY3" fmla="*/ 333955 h 1089329"/>
              <a:gd name="connsiteX4" fmla="*/ 1725433 w 1725433"/>
              <a:gd name="connsiteY4" fmla="*/ 1089329 h 1089329"/>
              <a:gd name="connsiteX5" fmla="*/ 803081 w 1725433"/>
              <a:gd name="connsiteY5" fmla="*/ 1089329 h 1089329"/>
              <a:gd name="connsiteX6" fmla="*/ 803081 w 1725433"/>
              <a:gd name="connsiteY6" fmla="*/ 771277 h 1089329"/>
              <a:gd name="connsiteX7" fmla="*/ 15902 w 1725433"/>
              <a:gd name="connsiteY7" fmla="*/ 771277 h 1089329"/>
              <a:gd name="connsiteX0" fmla="*/ 3976 w 1729409"/>
              <a:gd name="connsiteY0" fmla="*/ 0 h 1089329"/>
              <a:gd name="connsiteX1" fmla="*/ 838863 w 1729409"/>
              <a:gd name="connsiteY1" fmla="*/ 0 h 1089329"/>
              <a:gd name="connsiteX2" fmla="*/ 838863 w 1729409"/>
              <a:gd name="connsiteY2" fmla="*/ 333955 h 1089329"/>
              <a:gd name="connsiteX3" fmla="*/ 1729409 w 1729409"/>
              <a:gd name="connsiteY3" fmla="*/ 333955 h 1089329"/>
              <a:gd name="connsiteX4" fmla="*/ 1729409 w 1729409"/>
              <a:gd name="connsiteY4" fmla="*/ 1089329 h 1089329"/>
              <a:gd name="connsiteX5" fmla="*/ 807057 w 1729409"/>
              <a:gd name="connsiteY5" fmla="*/ 1089329 h 1089329"/>
              <a:gd name="connsiteX6" fmla="*/ 807057 w 1729409"/>
              <a:gd name="connsiteY6" fmla="*/ 771277 h 1089329"/>
              <a:gd name="connsiteX7" fmla="*/ 0 w 1729409"/>
              <a:gd name="connsiteY7" fmla="*/ 771277 h 108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9409" h="1089329">
                <a:moveTo>
                  <a:pt x="3976" y="0"/>
                </a:moveTo>
                <a:lnTo>
                  <a:pt x="838863" y="0"/>
                </a:lnTo>
                <a:lnTo>
                  <a:pt x="838863" y="333955"/>
                </a:lnTo>
                <a:lnTo>
                  <a:pt x="1729409" y="333955"/>
                </a:lnTo>
                <a:lnTo>
                  <a:pt x="1729409" y="1089329"/>
                </a:lnTo>
                <a:lnTo>
                  <a:pt x="807057" y="1089329"/>
                </a:lnTo>
                <a:lnTo>
                  <a:pt x="807057" y="771277"/>
                </a:lnTo>
                <a:lnTo>
                  <a:pt x="0" y="771277"/>
                </a:lnTo>
              </a:path>
            </a:pathLst>
          </a:custGeom>
          <a:ln>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latin typeface="Arial"/>
              <a:ea typeface="ＭＳ Ｐゴシック"/>
              <a:cs typeface="+mn-cs"/>
            </a:endParaRPr>
          </a:p>
        </p:txBody>
      </p:sp>
      <p:cxnSp>
        <p:nvCxnSpPr>
          <p:cNvPr id="43" name="Gerade Verbindung 42"/>
          <p:cNvCxnSpPr>
            <a:stCxn id="41" idx="7"/>
            <a:endCxn id="41" idx="0"/>
          </p:cNvCxnSpPr>
          <p:nvPr/>
        </p:nvCxnSpPr>
        <p:spPr>
          <a:xfrm flipV="1">
            <a:off x="3220277" y="1064351"/>
            <a:ext cx="3839" cy="751572"/>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a:xfrm>
            <a:off x="365125" y="1122108"/>
            <a:ext cx="2612638" cy="1333721"/>
          </a:xfrm>
          <a:prstGeom prst="rect">
            <a:avLst/>
          </a:prstGeom>
          <a:noFill/>
          <a:ln w="95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cxnSp>
        <p:nvCxnSpPr>
          <p:cNvPr id="47" name="Gerade Verbindung mit Pfeil 46"/>
          <p:cNvCxnSpPr/>
          <p:nvPr/>
        </p:nvCxnSpPr>
        <p:spPr>
          <a:xfrm>
            <a:off x="2981739" y="1442038"/>
            <a:ext cx="234564" cy="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a:off x="365125" y="860425"/>
            <a:ext cx="7918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Arial" charset="0"/>
                <a:ea typeface="ＭＳ Ｐゴシック"/>
                <a:cs typeface="+mn-cs"/>
              </a:rPr>
              <a:t>C100 / C300</a:t>
            </a:r>
          </a:p>
        </p:txBody>
      </p:sp>
      <p:sp>
        <p:nvSpPr>
          <p:cNvPr id="53" name="Textfeld 52"/>
          <p:cNvSpPr txBox="1"/>
          <p:nvPr/>
        </p:nvSpPr>
        <p:spPr>
          <a:xfrm>
            <a:off x="3223619" y="860425"/>
            <a:ext cx="50334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Arial" charset="0"/>
                <a:ea typeface="ＭＳ Ｐゴシック"/>
                <a:cs typeface="+mn-cs"/>
              </a:rPr>
              <a:t>C1 EPS</a:t>
            </a:r>
          </a:p>
        </p:txBody>
      </p:sp>
      <p:sp>
        <p:nvSpPr>
          <p:cNvPr id="55" name="Textfeld 54"/>
          <p:cNvSpPr txBox="1"/>
          <p:nvPr/>
        </p:nvSpPr>
        <p:spPr>
          <a:xfrm>
            <a:off x="6229212" y="860425"/>
            <a:ext cx="549831"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Arial" charset="0"/>
                <a:ea typeface="ＭＳ Ｐゴシック"/>
                <a:cs typeface="+mn-cs"/>
              </a:rPr>
              <a:t>C1 SBW</a:t>
            </a:r>
          </a:p>
        </p:txBody>
      </p:sp>
      <p:sp>
        <p:nvSpPr>
          <p:cNvPr id="56" name="Rechteck 55"/>
          <p:cNvSpPr/>
          <p:nvPr/>
        </p:nvSpPr>
        <p:spPr>
          <a:xfrm>
            <a:off x="3200401" y="1044472"/>
            <a:ext cx="2790908" cy="1409549"/>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58" name="Rechteck 57"/>
          <p:cNvSpPr/>
          <p:nvPr/>
        </p:nvSpPr>
        <p:spPr>
          <a:xfrm>
            <a:off x="6233822" y="1044472"/>
            <a:ext cx="1232453" cy="1409549"/>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59" name="Rechteck 58"/>
          <p:cNvSpPr/>
          <p:nvPr/>
        </p:nvSpPr>
        <p:spPr>
          <a:xfrm>
            <a:off x="7544835" y="1044472"/>
            <a:ext cx="1232453" cy="1409549"/>
          </a:xfrm>
          <a:prstGeom prst="rect">
            <a:avLst/>
          </a:prstGeom>
          <a:noFill/>
          <a:ln w="95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ＭＳ Ｐゴシック"/>
              <a:cs typeface="+mn-cs"/>
            </a:endParaRPr>
          </a:p>
        </p:txBody>
      </p:sp>
      <p:cxnSp>
        <p:nvCxnSpPr>
          <p:cNvPr id="60" name="Gerade Verbindung mit Pfeil 59"/>
          <p:cNvCxnSpPr/>
          <p:nvPr/>
        </p:nvCxnSpPr>
        <p:spPr>
          <a:xfrm>
            <a:off x="5999259" y="1442038"/>
            <a:ext cx="234564" cy="0"/>
          </a:xfrm>
          <a:prstGeom prst="straightConnector1">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feld 60"/>
          <p:cNvSpPr txBox="1"/>
          <p:nvPr/>
        </p:nvSpPr>
        <p:spPr>
          <a:xfrm rot="16200000">
            <a:off x="2817751" y="1626694"/>
            <a:ext cx="53893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0000"/>
                </a:solidFill>
                <a:effectLst/>
                <a:uLnTx/>
                <a:uFillTx/>
                <a:latin typeface="Arial" charset="0"/>
                <a:ea typeface="ＭＳ Ｐゴシック"/>
                <a:cs typeface="+mn-cs"/>
              </a:rPr>
              <a:t>Re-Use</a:t>
            </a:r>
          </a:p>
        </p:txBody>
      </p:sp>
      <p:sp>
        <p:nvSpPr>
          <p:cNvPr id="62" name="Textfeld 61"/>
          <p:cNvSpPr txBox="1"/>
          <p:nvPr/>
        </p:nvSpPr>
        <p:spPr>
          <a:xfrm rot="16200000">
            <a:off x="5830221" y="1626694"/>
            <a:ext cx="53893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699BCF">
                    <a:lumMod val="75000"/>
                  </a:srgbClr>
                </a:solidFill>
                <a:effectLst/>
                <a:uLnTx/>
                <a:uFillTx/>
                <a:latin typeface="Arial" charset="0"/>
                <a:ea typeface="ＭＳ Ｐゴシック"/>
                <a:cs typeface="+mn-cs"/>
              </a:rPr>
              <a:t>Re-Use</a:t>
            </a:r>
          </a:p>
        </p:txBody>
      </p:sp>
      <p:sp>
        <p:nvSpPr>
          <p:cNvPr id="65" name="Pfeil nach rechts 64"/>
          <p:cNvSpPr/>
          <p:nvPr/>
        </p:nvSpPr>
        <p:spPr>
          <a:xfrm>
            <a:off x="1335137" y="2524419"/>
            <a:ext cx="3102228" cy="297318"/>
          </a:xfrm>
          <a:prstGeom prst="rightArrow">
            <a:avLst>
              <a:gd name="adj1" fmla="val 100000"/>
              <a:gd name="adj2" fmla="val 50000"/>
            </a:avLst>
          </a:prstGeom>
          <a:solidFill>
            <a:schemeClr val="accent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srgbClr val="000000"/>
                </a:solidFill>
                <a:effectLst/>
                <a:uLnTx/>
                <a:uFillTx/>
                <a:latin typeface="Arial"/>
                <a:ea typeface="ＭＳ Ｐゴシック"/>
                <a:cs typeface="+mn-cs"/>
              </a:rPr>
              <a:t>关键挑战：</a:t>
            </a:r>
            <a:r>
              <a:rPr kumimoji="0" lang="en-US" altLang="zh-CN" sz="800" b="1" i="0" u="none" strike="noStrike" kern="0" cap="none" spc="0" normalizeH="0" baseline="0" noProof="0" dirty="0">
                <a:ln>
                  <a:noFill/>
                </a:ln>
                <a:solidFill>
                  <a:srgbClr val="000000"/>
                </a:solidFill>
                <a:effectLst/>
                <a:uLnTx/>
                <a:uFillTx/>
                <a:latin typeface="Arial"/>
                <a:ea typeface="ＭＳ Ｐゴシック"/>
                <a:cs typeface="+mn-cs"/>
              </a:rPr>
              <a:t>a</a:t>
            </a:r>
            <a:r>
              <a:rPr kumimoji="0" lang="zh-CN" altLang="en-US" sz="800" b="1" i="0" u="none" strike="noStrike" kern="0" cap="none" spc="0" normalizeH="0" baseline="0" noProof="0" dirty="0">
                <a:ln>
                  <a:noFill/>
                </a:ln>
                <a:solidFill>
                  <a:srgbClr val="000000"/>
                </a:solidFill>
                <a:effectLst/>
                <a:uLnTx/>
                <a:uFillTx/>
                <a:latin typeface="Arial"/>
                <a:ea typeface="ＭＳ Ｐゴシック"/>
                <a:cs typeface="+mn-cs"/>
              </a:rPr>
              <a:t>）通过</a:t>
            </a:r>
            <a:r>
              <a:rPr kumimoji="0" lang="en-US" altLang="zh-CN" sz="800" b="1" i="0" u="none" strike="noStrike" kern="0" cap="none" spc="0" normalizeH="0" baseline="0" noProof="0" dirty="0">
                <a:ln>
                  <a:noFill/>
                </a:ln>
                <a:solidFill>
                  <a:srgbClr val="000000"/>
                </a:solidFill>
                <a:effectLst/>
                <a:uLnTx/>
                <a:uFillTx/>
                <a:latin typeface="Arial"/>
                <a:ea typeface="ＭＳ Ｐゴシック"/>
                <a:cs typeface="+mn-cs"/>
              </a:rPr>
              <a:t>2mC</a:t>
            </a:r>
            <a:r>
              <a:rPr kumimoji="0" lang="zh-CN" altLang="en-US" sz="800" b="1" i="0" u="none" strike="noStrike" kern="0" cap="none" spc="0" normalizeH="0" baseline="0" noProof="0" dirty="0">
                <a:ln>
                  <a:noFill/>
                </a:ln>
                <a:solidFill>
                  <a:srgbClr val="000000"/>
                </a:solidFill>
                <a:effectLst/>
                <a:uLnTx/>
                <a:uFillTx/>
                <a:latin typeface="Arial"/>
                <a:ea typeface="ＭＳ Ｐゴシック"/>
                <a:cs typeface="+mn-cs"/>
              </a:rPr>
              <a:t>降低模式性能，</a:t>
            </a:r>
            <a:r>
              <a:rPr kumimoji="0" lang="en-US" altLang="zh-CN" sz="800" b="1" i="0" u="none" strike="noStrike" kern="0" cap="none" spc="0" normalizeH="0" baseline="0" noProof="0" dirty="0">
                <a:ln>
                  <a:noFill/>
                </a:ln>
                <a:solidFill>
                  <a:srgbClr val="000000"/>
                </a:solidFill>
                <a:effectLst/>
                <a:uLnTx/>
                <a:uFillTx/>
                <a:latin typeface="Arial"/>
                <a:ea typeface="ＭＳ Ｐゴシック"/>
                <a:cs typeface="+mn-cs"/>
              </a:rPr>
              <a:t>ECU</a:t>
            </a:r>
            <a:r>
              <a:rPr kumimoji="0" lang="zh-CN" altLang="en-US" sz="800" b="1" i="0" u="none" strike="noStrike" kern="0" cap="none" spc="0" normalizeH="0" baseline="0" noProof="0" dirty="0">
                <a:ln>
                  <a:noFill/>
                </a:ln>
                <a:solidFill>
                  <a:srgbClr val="000000"/>
                </a:solidFill>
                <a:effectLst/>
                <a:uLnTx/>
                <a:uFillTx/>
                <a:latin typeface="Arial"/>
                <a:ea typeface="ＭＳ Ｐゴシック"/>
                <a:cs typeface="+mn-cs"/>
              </a:rPr>
              <a:t>封装带有冗余</a:t>
            </a:r>
            <a:endParaRPr kumimoji="0" lang="en-US" sz="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67" name="Pfeil nach rechts 66"/>
          <p:cNvSpPr/>
          <p:nvPr/>
        </p:nvSpPr>
        <p:spPr>
          <a:xfrm>
            <a:off x="4796393" y="2524419"/>
            <a:ext cx="3337840" cy="297318"/>
          </a:xfrm>
          <a:prstGeom prst="rightArrow">
            <a:avLst>
              <a:gd name="adj1" fmla="val 100000"/>
              <a:gd name="adj2" fmla="val 50000"/>
            </a:avLst>
          </a:prstGeom>
          <a:solidFill>
            <a:schemeClr val="accent5">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1" i="0" u="none" strike="noStrike" kern="0" cap="none" spc="0" normalizeH="0" baseline="0" noProof="0" dirty="0">
                <a:ln>
                  <a:noFill/>
                </a:ln>
                <a:solidFill>
                  <a:srgbClr val="000000"/>
                </a:solidFill>
                <a:effectLst/>
                <a:uLnTx/>
                <a:uFillTx/>
                <a:latin typeface="Arial"/>
                <a:ea typeface="ＭＳ Ｐゴシック"/>
                <a:cs typeface="+mn-cs"/>
              </a:rPr>
              <a:t>关键挑战：</a:t>
            </a:r>
            <a:r>
              <a:rPr kumimoji="0" lang="en-US" altLang="zh-CN" sz="800" b="1" i="0" u="none" strike="noStrike" kern="0" cap="none" spc="0" normalizeH="0" baseline="0" noProof="0" dirty="0">
                <a:ln>
                  <a:noFill/>
                </a:ln>
                <a:solidFill>
                  <a:srgbClr val="000000"/>
                </a:solidFill>
                <a:effectLst/>
                <a:uLnTx/>
                <a:uFillTx/>
                <a:latin typeface="Arial"/>
                <a:ea typeface="ＭＳ Ｐゴシック"/>
                <a:cs typeface="+mn-cs"/>
              </a:rPr>
              <a:t>HWA</a:t>
            </a:r>
            <a:r>
              <a:rPr kumimoji="0" lang="zh-CN" altLang="en-US" sz="800" b="1" i="0" u="none" strike="noStrike" kern="0" cap="none" spc="0" normalizeH="0" baseline="0" noProof="0" dirty="0">
                <a:ln>
                  <a:noFill/>
                </a:ln>
                <a:solidFill>
                  <a:srgbClr val="000000"/>
                </a:solidFill>
                <a:effectLst/>
                <a:uLnTx/>
                <a:uFillTx/>
                <a:latin typeface="Arial"/>
                <a:ea typeface="ＭＳ Ｐゴシック"/>
                <a:cs typeface="+mn-cs"/>
              </a:rPr>
              <a:t>和机架之间的系统控制性能（道路反馈、控制回路稳定性）</a:t>
            </a:r>
            <a:endParaRPr kumimoji="0" lang="en-US" sz="800" b="0" i="0" u="none" strike="noStrike" kern="0" cap="none" spc="0" normalizeH="0" baseline="0" noProof="0" dirty="0">
              <a:ln>
                <a:noFill/>
              </a:ln>
              <a:solidFill>
                <a:srgbClr val="000000"/>
              </a:solidFill>
              <a:effectLst/>
              <a:uLnTx/>
              <a:uFillTx/>
              <a:latin typeface="Arial"/>
              <a:ea typeface="ＭＳ Ｐゴシック"/>
              <a:cs typeface="+mn-cs"/>
            </a:endParaRPr>
          </a:p>
        </p:txBody>
      </p:sp>
      <p:sp>
        <p:nvSpPr>
          <p:cNvPr id="46" name="Foliennummernplatzhalter 3">
            <a:extLst>
              <a:ext uri="{FF2B5EF4-FFF2-40B4-BE49-F238E27FC236}">
                <a16:creationId xmlns:a16="http://schemas.microsoft.com/office/drawing/2014/main" id="{D26D6973-0760-432B-BB41-3E0764600402}"/>
              </a:ext>
            </a:extLst>
          </p:cNvPr>
          <p:cNvSpPr>
            <a:spLocks noGrp="1"/>
          </p:cNvSpPr>
          <p:nvPr>
            <p:ph type="sldNum" sz="quarter" idx="11"/>
          </p:nvPr>
        </p:nvSpPr>
        <p:spPr>
          <a:xfrm>
            <a:off x="8604002" y="4891499"/>
            <a:ext cx="180000" cy="108000"/>
          </a:xfrm>
        </p:spPr>
        <p:txBody>
          <a:bodyPr/>
          <a:lstStyle/>
          <a:p>
            <a:pPr algn="r">
              <a:lnSpc>
                <a:spcPts val="800"/>
              </a:lnSpc>
            </a:pPr>
            <a:fld id="{D985BC7C-F6A2-4FED-9217-735A5E10A319}" type="slidenum">
              <a:rPr lang="de-DE" b="0" smtClean="0">
                <a:solidFill>
                  <a:schemeClr val="tx1"/>
                </a:solidFill>
              </a:rPr>
              <a:pPr algn="r">
                <a:lnSpc>
                  <a:spcPts val="800"/>
                </a:lnSpc>
              </a:pPr>
              <a:t>65</a:t>
            </a:fld>
            <a:endParaRPr lang="de-DE" b="0" dirty="0">
              <a:solidFill>
                <a:schemeClr val="tx1"/>
              </a:solidFill>
            </a:endParaRPr>
          </a:p>
        </p:txBody>
      </p:sp>
    </p:spTree>
    <p:extLst>
      <p:ext uri="{BB962C8B-B14F-4D97-AF65-F5344CB8AC3E}">
        <p14:creationId xmlns:p14="http://schemas.microsoft.com/office/powerpoint/2010/main" val="328645447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2"/>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3"/>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4"/>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5"/>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6"/>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7"/>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8"/>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9"/>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3" name="Footer Placeholder 2">
            <a:extLst>
              <a:ext uri="{FF2B5EF4-FFF2-40B4-BE49-F238E27FC236}">
                <a16:creationId xmlns:a16="http://schemas.microsoft.com/office/drawing/2014/main" id="{442962BC-6354-4EAC-BB88-357A0E6030D0}"/>
              </a:ext>
            </a:extLst>
          </p:cNvPr>
          <p:cNvSpPr>
            <a:spLocks noGrp="1"/>
          </p:cNvSpPr>
          <p:nvPr>
            <p:ph type="ftr" sz="quarter" idx="10"/>
          </p:nvPr>
        </p:nvSpPr>
        <p:spPr/>
        <p:txBody>
          <a:bodyPr/>
          <a:lstStyle/>
          <a:p>
            <a:pPr>
              <a:lnSpc>
                <a:spcPts val="800"/>
              </a:lnSpc>
            </a:pPr>
            <a:r>
              <a:rPr lang="en-US"/>
              <a:t>2019-10-04 | EPS Systems Engineering | Introduction to Systems Engineering</a:t>
            </a:r>
            <a:endParaRPr lang="en-US" dirty="0"/>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0"/>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a:t>
            </a:r>
            <a:r>
              <a:rPr lang="en-US" altLang="zh-CN" dirty="0"/>
              <a:t>6</a:t>
            </a:r>
            <a:endParaRPr lang="en-US" dirty="0"/>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1"/>
            </p:custDataLst>
          </p:nvPr>
        </p:nvSpPr>
        <p:spPr>
          <a:xfrm>
            <a:off x="359999" y="1338593"/>
            <a:ext cx="5580000" cy="461665"/>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altLang="zh-CN" dirty="0"/>
              <a:t>SBW </a:t>
            </a:r>
            <a:r>
              <a:rPr lang="en-US" dirty="0"/>
              <a:t>in ZF</a:t>
            </a:r>
          </a:p>
        </p:txBody>
      </p:sp>
    </p:spTree>
    <p:custDataLst>
      <p:tags r:id="rId1"/>
    </p:custDataLst>
    <p:extLst>
      <p:ext uri="{BB962C8B-B14F-4D97-AF65-F5344CB8AC3E}">
        <p14:creationId xmlns:p14="http://schemas.microsoft.com/office/powerpoint/2010/main" val="202682845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sz="2000" dirty="0"/>
              <a:t>指导架构映射</a:t>
            </a:r>
            <a:endParaRPr lang="zh-CN" altLang="en-US" dirty="0"/>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7" name="Picture 6">
            <a:extLst>
              <a:ext uri="{FF2B5EF4-FFF2-40B4-BE49-F238E27FC236}">
                <a16:creationId xmlns:a16="http://schemas.microsoft.com/office/drawing/2014/main" id="{82ED3BF2-C09F-40B2-B741-9F96BB92568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79412" y="737773"/>
            <a:ext cx="8229600" cy="3948818"/>
          </a:xfrm>
          <a:prstGeom prst="rect">
            <a:avLst/>
          </a:prstGeom>
        </p:spPr>
      </p:pic>
    </p:spTree>
    <p:extLst>
      <p:ext uri="{BB962C8B-B14F-4D97-AF65-F5344CB8AC3E}">
        <p14:creationId xmlns:p14="http://schemas.microsoft.com/office/powerpoint/2010/main" val="181952134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自动驾驶</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grpSp>
        <p:nvGrpSpPr>
          <p:cNvPr id="4" name="Group 3">
            <a:extLst>
              <a:ext uri="{FF2B5EF4-FFF2-40B4-BE49-F238E27FC236}">
                <a16:creationId xmlns:a16="http://schemas.microsoft.com/office/drawing/2014/main" id="{C0B84DEB-18F8-4FED-82B1-28084ABD6E1B}"/>
              </a:ext>
            </a:extLst>
          </p:cNvPr>
          <p:cNvGrpSpPr>
            <a:grpSpLocks noChangeAspect="1"/>
          </p:cNvGrpSpPr>
          <p:nvPr/>
        </p:nvGrpSpPr>
        <p:grpSpPr>
          <a:xfrm>
            <a:off x="360000" y="864000"/>
            <a:ext cx="8424000" cy="3589171"/>
            <a:chOff x="373063" y="669759"/>
            <a:chExt cx="8717920" cy="3714400"/>
          </a:xfrm>
        </p:grpSpPr>
        <p:sp>
          <p:nvSpPr>
            <p:cNvPr id="5" name=" 3">
              <a:extLst>
                <a:ext uri="{FF2B5EF4-FFF2-40B4-BE49-F238E27FC236}">
                  <a16:creationId xmlns:a16="http://schemas.microsoft.com/office/drawing/2014/main" id="{41B55AAB-9108-46CE-AD7C-9949DE4B6C41}"/>
                </a:ext>
              </a:extLst>
            </p:cNvPr>
            <p:cNvSpPr/>
            <p:nvPr/>
          </p:nvSpPr>
          <p:spPr>
            <a:xfrm rot="20855876">
              <a:off x="829502" y="1306745"/>
              <a:ext cx="7241889" cy="2303972"/>
            </a:xfrm>
            <a:prstGeom prst="swooshArrow">
              <a:avLst>
                <a:gd name="adj1" fmla="val 14374"/>
                <a:gd name="adj2" fmla="val 38288"/>
              </a:avLst>
            </a:prstGeom>
            <a:solidFill>
              <a:schemeClr val="accent3">
                <a:lumMod val="75000"/>
              </a:schemeClr>
            </a:solidFill>
            <a:ln>
              <a:noFill/>
            </a:ln>
            <a:effectLst/>
          </p:spPr>
          <p:style>
            <a:lnRef idx="1">
              <a:schemeClr val="dk1"/>
            </a:lnRef>
            <a:fillRef idx="2">
              <a:schemeClr val="dk1"/>
            </a:fillRef>
            <a:effectRef idx="1">
              <a:schemeClr val="dk1"/>
            </a:effectRef>
            <a:fontRef idx="minor">
              <a:schemeClr val="dk1"/>
            </a:fontRef>
          </p:style>
          <p:txBody>
            <a:bodyPr/>
            <a:lstStyle/>
            <a:p>
              <a:endParaRPr lang="en-US" dirty="0"/>
            </a:p>
          </p:txBody>
        </p:sp>
        <p:pic>
          <p:nvPicPr>
            <p:cNvPr id="7" name="Picture 1">
              <a:extLst>
                <a:ext uri="{FF2B5EF4-FFF2-40B4-BE49-F238E27FC236}">
                  <a16:creationId xmlns:a16="http://schemas.microsoft.com/office/drawing/2014/main" id="{19058339-783E-4A8B-B758-3F98B77FCE63}"/>
                </a:ext>
              </a:extLst>
            </p:cNvPr>
            <p:cNvPicPr>
              <a:picLocks noChangeAspect="1" noChangeArrowheads="1"/>
            </p:cNvPicPr>
            <p:nvPr/>
          </p:nvPicPr>
          <p:blipFill>
            <a:blip r:embed="rId2" cstate="print"/>
            <a:srcRect/>
            <a:stretch>
              <a:fillRect/>
            </a:stretch>
          </p:blipFill>
          <p:spPr bwMode="auto">
            <a:xfrm>
              <a:off x="6440957" y="3319057"/>
              <a:ext cx="1876425" cy="771525"/>
            </a:xfrm>
            <a:prstGeom prst="rect">
              <a:avLst/>
            </a:prstGeom>
            <a:noFill/>
            <a:ln w="9525">
              <a:noFill/>
              <a:miter lim="800000"/>
              <a:headEnd/>
              <a:tailEnd/>
            </a:ln>
          </p:spPr>
        </p:pic>
        <p:sp>
          <p:nvSpPr>
            <p:cNvPr id="8" name="Pentagon 7">
              <a:extLst>
                <a:ext uri="{FF2B5EF4-FFF2-40B4-BE49-F238E27FC236}">
                  <a16:creationId xmlns:a16="http://schemas.microsoft.com/office/drawing/2014/main" id="{B164B5FA-FAAE-40B6-A94B-2FE97BF8B487}"/>
                </a:ext>
              </a:extLst>
            </p:cNvPr>
            <p:cNvSpPr/>
            <p:nvPr/>
          </p:nvSpPr>
          <p:spPr bwMode="white">
            <a:xfrm rot="16200000">
              <a:off x="-1203632" y="2246454"/>
              <a:ext cx="3463327" cy="309937"/>
            </a:xfrm>
            <a:prstGeom prst="homePlate">
              <a:avLst/>
            </a:prstGeom>
            <a:solidFill>
              <a:srgbClr val="699BCF"/>
            </a:solidFill>
            <a:ln w="9525">
              <a:noFill/>
              <a:round/>
              <a:headEnd/>
              <a:tailEnd/>
            </a:ln>
          </p:spPr>
          <p:txBody>
            <a:bodyPr rtlCol="0" anchor="ct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dirty="0">
                  <a:ln>
                    <a:noFill/>
                  </a:ln>
                  <a:solidFill>
                    <a:srgbClr val="FFFFFF"/>
                  </a:solidFill>
                  <a:effectLst/>
                  <a:uLnTx/>
                  <a:uFillTx/>
                  <a:latin typeface="Arial"/>
                  <a:ea typeface="Microsoft JhengHei" pitchFamily="34" charset="-120"/>
                  <a:cs typeface="Arial" charset="0"/>
                </a:rPr>
                <a:t>容错</a:t>
              </a:r>
              <a:r>
                <a:rPr kumimoji="0" lang="en-US" altLang="zh-CN" sz="1600" b="1" i="0" u="none" strike="noStrike" kern="0" cap="none" spc="0" normalizeH="0" baseline="0" dirty="0">
                  <a:ln>
                    <a:noFill/>
                  </a:ln>
                  <a:solidFill>
                    <a:srgbClr val="FFFFFF"/>
                  </a:solidFill>
                  <a:effectLst/>
                  <a:uLnTx/>
                  <a:uFillTx/>
                  <a:latin typeface="Arial"/>
                  <a:ea typeface="Microsoft JhengHei" pitchFamily="34" charset="-120"/>
                  <a:cs typeface="Arial" charset="0"/>
                </a:rPr>
                <a:t>/</a:t>
              </a:r>
              <a:r>
                <a:rPr kumimoji="0" lang="zh-CN" altLang="en-US" sz="1600" b="1" i="0" u="none" strike="noStrike" kern="0" cap="none" spc="0" normalizeH="0" baseline="0" dirty="0">
                  <a:ln>
                    <a:noFill/>
                  </a:ln>
                  <a:solidFill>
                    <a:srgbClr val="FFFFFF"/>
                  </a:solidFill>
                  <a:effectLst/>
                  <a:uLnTx/>
                  <a:uFillTx/>
                  <a:latin typeface="Arial"/>
                  <a:ea typeface="Microsoft JhengHei" pitchFamily="34" charset="-120"/>
                  <a:cs typeface="Arial" charset="0"/>
                </a:rPr>
                <a:t>可用性</a:t>
              </a:r>
              <a:endParaRPr kumimoji="0" lang="en-US" sz="1600" b="1" i="0" u="none" strike="noStrike" kern="0" cap="none" spc="0" normalizeH="0" baseline="0" dirty="0">
                <a:ln>
                  <a:noFill/>
                </a:ln>
                <a:solidFill>
                  <a:srgbClr val="FFFFFF"/>
                </a:solidFill>
                <a:effectLst/>
                <a:uLnTx/>
                <a:uFillTx/>
                <a:latin typeface="Arial"/>
                <a:ea typeface="Microsoft JhengHei" pitchFamily="34" charset="-120"/>
                <a:cs typeface="Arial" charset="0"/>
              </a:endParaRPr>
            </a:p>
          </p:txBody>
        </p:sp>
        <p:sp>
          <p:nvSpPr>
            <p:cNvPr id="9" name="Pentagon 7">
              <a:extLst>
                <a:ext uri="{FF2B5EF4-FFF2-40B4-BE49-F238E27FC236}">
                  <a16:creationId xmlns:a16="http://schemas.microsoft.com/office/drawing/2014/main" id="{9BBB27DB-8959-48D4-B6B8-4D6C0E3CA560}"/>
                </a:ext>
              </a:extLst>
            </p:cNvPr>
            <p:cNvSpPr/>
            <p:nvPr/>
          </p:nvSpPr>
          <p:spPr bwMode="white">
            <a:xfrm rot="16200000">
              <a:off x="-860916" y="2246455"/>
              <a:ext cx="3463327" cy="309937"/>
            </a:xfrm>
            <a:prstGeom prst="homePlate">
              <a:avLst/>
            </a:prstGeom>
            <a:solidFill>
              <a:srgbClr val="A9C6EE"/>
            </a:solidFill>
            <a:ln w="9525">
              <a:noFill/>
              <a:round/>
              <a:headEnd/>
              <a:tailEnd/>
            </a:ln>
          </p:spPr>
          <p:txBody>
            <a:bodyPr rtlCol="0" anchor="ct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dirty="0">
                  <a:ln>
                    <a:noFill/>
                  </a:ln>
                  <a:solidFill>
                    <a:schemeClr val="accent4"/>
                  </a:solidFill>
                  <a:effectLst/>
                  <a:uLnTx/>
                  <a:uFillTx/>
                  <a:latin typeface="Arial"/>
                  <a:ea typeface="Microsoft JhengHei" pitchFamily="34" charset="-120"/>
                  <a:cs typeface="Arial" charset="0"/>
                  <a:sym typeface="Wingdings" pitchFamily="2" charset="2"/>
                </a:rPr>
                <a:t>日益复杂</a:t>
              </a:r>
              <a:endParaRPr kumimoji="0" lang="en-US" sz="1600" b="1" i="0" u="none" strike="noStrike" kern="0" cap="none" spc="0" normalizeH="0" baseline="0" dirty="0">
                <a:ln>
                  <a:noFill/>
                </a:ln>
                <a:solidFill>
                  <a:schemeClr val="accent4"/>
                </a:solidFill>
                <a:effectLst/>
                <a:uLnTx/>
                <a:uFillTx/>
                <a:latin typeface="Arial"/>
                <a:ea typeface="Microsoft JhengHei" pitchFamily="34" charset="-120"/>
                <a:cs typeface="Arial" charset="0"/>
              </a:endParaRPr>
            </a:p>
          </p:txBody>
        </p:sp>
        <p:sp>
          <p:nvSpPr>
            <p:cNvPr id="10" name="Pentagon 38">
              <a:extLst>
                <a:ext uri="{FF2B5EF4-FFF2-40B4-BE49-F238E27FC236}">
                  <a16:creationId xmlns:a16="http://schemas.microsoft.com/office/drawing/2014/main" id="{F0E14E4E-6F66-41DB-A23B-30A8F99C9E48}"/>
                </a:ext>
              </a:extLst>
            </p:cNvPr>
            <p:cNvSpPr/>
            <p:nvPr/>
          </p:nvSpPr>
          <p:spPr bwMode="auto">
            <a:xfrm>
              <a:off x="1023234" y="3770931"/>
              <a:ext cx="1009403" cy="343245"/>
            </a:xfrm>
            <a:prstGeom prst="homePlate">
              <a:avLst/>
            </a:prstGeom>
            <a:ln>
              <a:headEnd type="none" w="sm" len="sm"/>
              <a:tailEnd type="none" w="sm" len="sm"/>
            </a:ln>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dk1"/>
            </a:lnRef>
            <a:fillRef idx="3">
              <a:schemeClr val="dk1"/>
            </a:fillRef>
            <a:effectRef idx="2">
              <a:schemeClr val="dk1"/>
            </a:effectRef>
            <a:fontRef idx="minor">
              <a:schemeClr val="lt1"/>
            </a:fontRef>
          </p:style>
          <p:txBody>
            <a:bodyPr wrap="none" lIns="72000" rIns="0" rtlCol="0" anchor="ctr" anchorCtr="0"/>
            <a:lstStyle/>
            <a:p>
              <a:pPr marL="0" marR="0" lvl="0" indent="0" algn="l" defTabSz="914400" eaLnBrk="1" fontAlgn="auto" latinLnBrk="0" hangingPunct="1">
                <a:lnSpc>
                  <a:spcPct val="100000"/>
                </a:lnSpc>
                <a:spcBef>
                  <a:spcPct val="0"/>
                </a:spcBef>
                <a:spcAft>
                  <a:spcPts val="0"/>
                </a:spcAft>
                <a:buClrTx/>
                <a:buSzTx/>
                <a:buFontTx/>
                <a:buNone/>
                <a:tabLst>
                  <a:tab pos="177800" algn="l"/>
                </a:tabLst>
                <a:defRPr/>
              </a:pPr>
              <a:r>
                <a:rPr kumimoji="0" lang="zh-CN" altLang="en-US" sz="1000" b="1" i="0" u="none" strike="noStrike" kern="0" cap="none" spc="0" normalizeH="0" baseline="0" dirty="0">
                  <a:ln>
                    <a:noFill/>
                  </a:ln>
                  <a:solidFill>
                    <a:srgbClr val="FFFFFF"/>
                  </a:solidFill>
                  <a:effectLst/>
                  <a:uLnTx/>
                  <a:uFillTx/>
                </a:rPr>
                <a:t>自动化级别</a:t>
              </a:r>
              <a:r>
                <a:rPr kumimoji="0" lang="en-US" altLang="zh-CN" sz="1000" b="1" i="0" u="none" strike="noStrike" kern="0" cap="none" spc="0" normalizeH="0" baseline="0" dirty="0">
                  <a:ln>
                    <a:noFill/>
                  </a:ln>
                  <a:solidFill>
                    <a:srgbClr val="FFFFFF"/>
                  </a:solidFill>
                  <a:effectLst/>
                  <a:uLnTx/>
                  <a:uFillTx/>
                </a:rPr>
                <a:t>0</a:t>
              </a:r>
              <a:endParaRPr kumimoji="0" lang="en-US" sz="1000" b="1" i="0" u="none" strike="noStrike" kern="0" cap="none" spc="0" normalizeH="0" baseline="0" dirty="0">
                <a:ln>
                  <a:noFill/>
                </a:ln>
                <a:solidFill>
                  <a:srgbClr val="FFFFFF"/>
                </a:solidFill>
                <a:effectLst/>
                <a:uLnTx/>
                <a:uFillTx/>
              </a:endParaRPr>
            </a:p>
          </p:txBody>
        </p:sp>
        <p:sp>
          <p:nvSpPr>
            <p:cNvPr id="11" name="Textfeld 70">
              <a:extLst>
                <a:ext uri="{FF2B5EF4-FFF2-40B4-BE49-F238E27FC236}">
                  <a16:creationId xmlns:a16="http://schemas.microsoft.com/office/drawing/2014/main" id="{E5BDE766-801D-48E0-90F7-2A7B215159C4}"/>
                </a:ext>
              </a:extLst>
            </p:cNvPr>
            <p:cNvSpPr txBox="1"/>
            <p:nvPr/>
          </p:nvSpPr>
          <p:spPr>
            <a:xfrm>
              <a:off x="4619276" y="2064776"/>
              <a:ext cx="2027772" cy="621104"/>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dirty="0">
                  <a:ln>
                    <a:noFill/>
                  </a:ln>
                  <a:solidFill>
                    <a:schemeClr val="tx1"/>
                  </a:solidFill>
                  <a:effectLst/>
                  <a:uLnTx/>
                  <a:uFillTx/>
                </a:rPr>
                <a:t>增加了冗余</a:t>
              </a:r>
              <a:endParaRPr kumimoji="0" lang="en-US" sz="1100" b="1" i="0" u="none" strike="noStrike" kern="0" cap="none" spc="0" normalizeH="0" baseline="0" dirty="0">
                <a:ln>
                  <a:noFill/>
                </a:ln>
                <a:solidFill>
                  <a:schemeClr val="tx1"/>
                </a:solidFill>
                <a:effectLst/>
                <a:uLnTx/>
                <a:uFillTx/>
              </a:endParaRPr>
            </a:p>
            <a:p>
              <a:pPr marL="0" marR="0" lvl="0" indent="0" algn="l"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100" b="1" i="0" u="none" strike="noStrike" kern="0" cap="none" spc="0" normalizeH="0" baseline="0" dirty="0">
                  <a:ln>
                    <a:noFill/>
                  </a:ln>
                  <a:solidFill>
                    <a:schemeClr val="tx1"/>
                  </a:solidFill>
                  <a:effectLst/>
                  <a:uLnTx/>
                  <a:uFillTx/>
                </a:rPr>
                <a:t> </a:t>
              </a:r>
              <a:r>
                <a:rPr kumimoji="0" lang="zh-CN" altLang="en-US" sz="1100" b="1" i="0" u="none" strike="noStrike" kern="0" cap="none" spc="0" normalizeH="0" baseline="0" dirty="0">
                  <a:ln>
                    <a:noFill/>
                  </a:ln>
                  <a:solidFill>
                    <a:schemeClr val="tx1"/>
                  </a:solidFill>
                  <a:effectLst/>
                  <a:uLnTx/>
                  <a:uFillTx/>
                </a:rPr>
                <a:t>电源和信号供应</a:t>
              </a:r>
              <a:endParaRPr kumimoji="0" lang="en-US" sz="1100" b="1" i="0" u="none" strike="noStrike" kern="0" cap="none" spc="0" normalizeH="0" baseline="0" dirty="0">
                <a:ln>
                  <a:noFill/>
                </a:ln>
                <a:solidFill>
                  <a:schemeClr val="tx1"/>
                </a:solidFill>
                <a:effectLst/>
                <a:uLnTx/>
                <a:uFillTx/>
              </a:endParaRPr>
            </a:p>
            <a:p>
              <a:pPr marL="0" marR="0" lvl="0" indent="0" algn="l"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1100" b="1" i="0" u="none" strike="noStrike" kern="0" cap="none" spc="0" normalizeH="0" baseline="0" dirty="0">
                  <a:ln>
                    <a:noFill/>
                  </a:ln>
                  <a:solidFill>
                    <a:schemeClr val="tx1"/>
                  </a:solidFill>
                  <a:effectLst/>
                  <a:uLnTx/>
                  <a:uFillTx/>
                </a:rPr>
                <a:t> 微滤级</a:t>
              </a:r>
              <a:endParaRPr kumimoji="0" lang="en-US" sz="1100" b="1" i="0" u="none" strike="noStrike" kern="0" cap="none" spc="0" normalizeH="0" baseline="0" dirty="0">
                <a:ln>
                  <a:noFill/>
                </a:ln>
                <a:solidFill>
                  <a:schemeClr val="tx1"/>
                </a:solidFill>
                <a:effectLst/>
                <a:uLnTx/>
                <a:uFillTx/>
              </a:endParaRPr>
            </a:p>
          </p:txBody>
        </p:sp>
        <p:sp>
          <p:nvSpPr>
            <p:cNvPr id="12" name="Textfeld 71">
              <a:extLst>
                <a:ext uri="{FF2B5EF4-FFF2-40B4-BE49-F238E27FC236}">
                  <a16:creationId xmlns:a16="http://schemas.microsoft.com/office/drawing/2014/main" id="{A29BB36F-047C-4BBD-9878-4F7B4F25798A}"/>
                </a:ext>
              </a:extLst>
            </p:cNvPr>
            <p:cNvSpPr txBox="1"/>
            <p:nvPr/>
          </p:nvSpPr>
          <p:spPr>
            <a:xfrm>
              <a:off x="2295587" y="3532923"/>
              <a:ext cx="1799172" cy="621104"/>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dirty="0">
                  <a:ln>
                    <a:noFill/>
                  </a:ln>
                  <a:solidFill>
                    <a:schemeClr val="tx1"/>
                  </a:solidFill>
                  <a:effectLst/>
                  <a:uLnTx/>
                  <a:uFillTx/>
                </a:rPr>
                <a:t>增加了冗余</a:t>
              </a:r>
              <a:endParaRPr kumimoji="0" lang="en-US" sz="1100" b="1" i="0" u="none" strike="noStrike" kern="0" cap="none" spc="0" normalizeH="0" baseline="0" dirty="0">
                <a:ln>
                  <a:noFill/>
                </a:ln>
                <a:solidFill>
                  <a:schemeClr val="tx1"/>
                </a:solidFill>
                <a:effectLst/>
                <a:uLnTx/>
                <a:uFillTx/>
              </a:endParaRPr>
            </a:p>
            <a:p>
              <a:pPr marL="0" marR="0" lvl="0" indent="0" algn="l"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100" b="1" i="0" u="none" strike="noStrike" kern="0" cap="none" spc="0" normalizeH="0" baseline="0" dirty="0">
                  <a:ln>
                    <a:noFill/>
                  </a:ln>
                  <a:solidFill>
                    <a:schemeClr val="tx1"/>
                  </a:solidFill>
                  <a:effectLst/>
                  <a:uLnTx/>
                  <a:uFillTx/>
                </a:rPr>
                <a:t> </a:t>
              </a:r>
              <a:r>
                <a:rPr kumimoji="0" lang="zh-CN" altLang="en-US" sz="1100" b="1" i="0" u="none" strike="noStrike" kern="0" cap="none" spc="0" normalizeH="0" baseline="0" dirty="0">
                  <a:ln>
                    <a:noFill/>
                  </a:ln>
                  <a:solidFill>
                    <a:schemeClr val="tx1"/>
                  </a:solidFill>
                  <a:effectLst/>
                  <a:uLnTx/>
                  <a:uFillTx/>
                </a:rPr>
                <a:t>扭矩通道</a:t>
              </a:r>
              <a:endParaRPr kumimoji="0" lang="en-US" sz="1100" b="1" i="0" u="none" strike="noStrike" kern="0" cap="none" spc="0" normalizeH="0" baseline="0" dirty="0">
                <a:ln>
                  <a:noFill/>
                </a:ln>
                <a:solidFill>
                  <a:schemeClr val="tx1"/>
                </a:solidFill>
                <a:effectLst/>
                <a:uLnTx/>
                <a:uFillTx/>
              </a:endParaRPr>
            </a:p>
            <a:p>
              <a:pPr marL="0" marR="0" lvl="0" indent="0" algn="l"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100" b="1" i="0" u="none" strike="noStrike" kern="0" cap="none" spc="0" normalizeH="0" baseline="0" dirty="0">
                  <a:ln>
                    <a:noFill/>
                  </a:ln>
                  <a:solidFill>
                    <a:schemeClr val="tx1"/>
                  </a:solidFill>
                  <a:effectLst/>
                  <a:uLnTx/>
                  <a:uFillTx/>
                </a:rPr>
                <a:t> </a:t>
              </a:r>
              <a:r>
                <a:rPr kumimoji="0" lang="zh-CN" altLang="en-US" sz="1100" b="1" i="0" u="none" strike="noStrike" kern="0" cap="none" spc="0" normalizeH="0" baseline="0" dirty="0">
                  <a:ln>
                    <a:noFill/>
                  </a:ln>
                  <a:solidFill>
                    <a:schemeClr val="tx1"/>
                  </a:solidFill>
                  <a:effectLst/>
                  <a:uLnTx/>
                  <a:uFillTx/>
                </a:rPr>
                <a:t>电动机位置</a:t>
              </a:r>
              <a:endParaRPr kumimoji="0" lang="en-US" sz="1100" b="1" i="0" u="none" strike="noStrike" kern="0" cap="none" spc="0" normalizeH="0" baseline="0" dirty="0">
                <a:ln>
                  <a:noFill/>
                </a:ln>
                <a:solidFill>
                  <a:schemeClr val="tx1"/>
                </a:solidFill>
                <a:effectLst/>
                <a:uLnTx/>
                <a:uFillTx/>
              </a:endParaRPr>
            </a:p>
          </p:txBody>
        </p:sp>
        <p:sp>
          <p:nvSpPr>
            <p:cNvPr id="13" name="Textfeld 72">
              <a:extLst>
                <a:ext uri="{FF2B5EF4-FFF2-40B4-BE49-F238E27FC236}">
                  <a16:creationId xmlns:a16="http://schemas.microsoft.com/office/drawing/2014/main" id="{2D595C47-E880-4736-87D2-3A0C2B7ED0BA}"/>
                </a:ext>
              </a:extLst>
            </p:cNvPr>
            <p:cNvSpPr txBox="1"/>
            <p:nvPr/>
          </p:nvSpPr>
          <p:spPr>
            <a:xfrm>
              <a:off x="2849721" y="2911493"/>
              <a:ext cx="1799172" cy="621104"/>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dirty="0">
                  <a:ln>
                    <a:noFill/>
                  </a:ln>
                  <a:solidFill>
                    <a:schemeClr val="tx1"/>
                  </a:solidFill>
                  <a:effectLst/>
                  <a:uLnTx/>
                  <a:uFillTx/>
                </a:rPr>
                <a:t>增加了冗余</a:t>
              </a:r>
              <a:endParaRPr kumimoji="0" lang="en-US" sz="1100" b="1" i="0" u="none" strike="noStrike" kern="0" cap="none" spc="0" normalizeH="0" baseline="0" dirty="0">
                <a:ln>
                  <a:noFill/>
                </a:ln>
                <a:solidFill>
                  <a:schemeClr val="tx1"/>
                </a:solidFill>
                <a:effectLst/>
                <a:uLnTx/>
                <a:uFillTx/>
              </a:endParaRPr>
            </a:p>
            <a:p>
              <a:pPr marL="0" marR="0" lvl="0" indent="0" algn="l"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100" b="1" i="0" u="none" strike="noStrike" kern="0" cap="none" spc="0" normalizeH="0" baseline="0" dirty="0">
                  <a:ln>
                    <a:noFill/>
                  </a:ln>
                  <a:solidFill>
                    <a:schemeClr val="tx1"/>
                  </a:solidFill>
                  <a:effectLst/>
                  <a:uLnTx/>
                  <a:uFillTx/>
                </a:rPr>
                <a:t> </a:t>
              </a:r>
              <a:r>
                <a:rPr kumimoji="0" lang="zh-CN" altLang="en-US" sz="1100" b="1" i="0" u="none" strike="noStrike" kern="0" cap="none" spc="0" normalizeH="0" baseline="0" dirty="0">
                  <a:ln>
                    <a:noFill/>
                  </a:ln>
                  <a:solidFill>
                    <a:schemeClr val="tx1"/>
                  </a:solidFill>
                  <a:effectLst/>
                  <a:uLnTx/>
                  <a:uFillTx/>
                </a:rPr>
                <a:t>桥式驱动器</a:t>
              </a:r>
              <a:endParaRPr kumimoji="0" lang="en-US" sz="1100" b="1" i="0" u="none" strike="noStrike" kern="0" cap="none" spc="0" normalizeH="0" baseline="0" dirty="0">
                <a:ln>
                  <a:noFill/>
                </a:ln>
                <a:solidFill>
                  <a:schemeClr val="tx1"/>
                </a:solidFill>
                <a:effectLst/>
                <a:uLnTx/>
                <a:uFillTx/>
              </a:endParaRPr>
            </a:p>
            <a:p>
              <a:pPr marL="0" marR="0" lvl="0" indent="0" algn="l"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100" b="1" i="0" u="none" strike="noStrike" kern="0" cap="none" spc="0" normalizeH="0" baseline="0" dirty="0">
                  <a:ln>
                    <a:noFill/>
                  </a:ln>
                  <a:solidFill>
                    <a:schemeClr val="tx1"/>
                  </a:solidFill>
                  <a:effectLst/>
                  <a:uLnTx/>
                  <a:uFillTx/>
                </a:rPr>
                <a:t> </a:t>
              </a:r>
              <a:r>
                <a:rPr kumimoji="0" lang="zh-CN" altLang="en-US" sz="1100" b="1" i="0" u="none" strike="noStrike" kern="0" cap="none" spc="0" normalizeH="0" baseline="0" dirty="0">
                  <a:ln>
                    <a:noFill/>
                  </a:ln>
                  <a:solidFill>
                    <a:schemeClr val="tx1"/>
                  </a:solidFill>
                  <a:effectLst/>
                  <a:uLnTx/>
                  <a:uFillTx/>
                </a:rPr>
                <a:t>电动机绕组</a:t>
              </a:r>
              <a:endParaRPr kumimoji="0" lang="en-US" sz="1100" b="1" i="0" u="none" strike="noStrike" kern="0" cap="none" spc="0" normalizeH="0" baseline="0" dirty="0">
                <a:ln>
                  <a:noFill/>
                </a:ln>
                <a:solidFill>
                  <a:schemeClr val="tx1"/>
                </a:solidFill>
                <a:effectLst/>
                <a:uLnTx/>
                <a:uFillTx/>
              </a:endParaRPr>
            </a:p>
          </p:txBody>
        </p:sp>
        <p:sp>
          <p:nvSpPr>
            <p:cNvPr id="14" name="Textfeld 73">
              <a:extLst>
                <a:ext uri="{FF2B5EF4-FFF2-40B4-BE49-F238E27FC236}">
                  <a16:creationId xmlns:a16="http://schemas.microsoft.com/office/drawing/2014/main" id="{684A5D38-BBF0-470D-99E3-DE18BC7613D5}"/>
                </a:ext>
              </a:extLst>
            </p:cNvPr>
            <p:cNvSpPr txBox="1"/>
            <p:nvPr/>
          </p:nvSpPr>
          <p:spPr>
            <a:xfrm>
              <a:off x="6187196" y="1487974"/>
              <a:ext cx="2591679" cy="445921"/>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dirty="0">
                  <a:ln>
                    <a:noFill/>
                  </a:ln>
                  <a:solidFill>
                    <a:schemeClr val="tx1"/>
                  </a:solidFill>
                  <a:effectLst/>
                  <a:uLnTx/>
                  <a:uFillTx/>
                </a:rPr>
                <a:t>增加了冗余</a:t>
              </a:r>
              <a:endParaRPr kumimoji="0" lang="en-US" sz="1100" b="1" i="0" u="none" strike="noStrike" kern="0" cap="none" spc="0" normalizeH="0" baseline="0" dirty="0">
                <a:ln>
                  <a:noFill/>
                </a:ln>
                <a:solidFill>
                  <a:schemeClr val="tx1"/>
                </a:solidFill>
                <a:effectLst/>
                <a:uLnTx/>
                <a:uFillTx/>
              </a:endParaRPr>
            </a:p>
            <a:p>
              <a:pPr marL="0" marR="0" lvl="0" indent="0" algn="l"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100" b="1" i="0" u="none" strike="noStrike" kern="0" cap="none" spc="0" normalizeH="0" baseline="0" dirty="0">
                  <a:ln>
                    <a:noFill/>
                  </a:ln>
                  <a:solidFill>
                    <a:schemeClr val="tx1"/>
                  </a:solidFill>
                  <a:effectLst/>
                  <a:uLnTx/>
                  <a:uFillTx/>
                </a:rPr>
                <a:t> </a:t>
              </a:r>
              <a:r>
                <a:rPr kumimoji="0" lang="zh-CN" altLang="en-US" sz="1100" b="1" i="0" u="none" strike="noStrike" kern="0" cap="none" spc="0" normalizeH="0" baseline="0" dirty="0">
                  <a:ln>
                    <a:noFill/>
                  </a:ln>
                  <a:solidFill>
                    <a:schemeClr val="tx1"/>
                  </a:solidFill>
                  <a:effectLst/>
                  <a:uLnTx/>
                  <a:uFillTx/>
                </a:rPr>
                <a:t>初始故障后的更高辅助</a:t>
              </a:r>
              <a:endParaRPr kumimoji="0" lang="en-US" sz="1100" b="1" i="0" u="none" strike="noStrike" kern="0" cap="none" spc="0" normalizeH="0" baseline="0" dirty="0">
                <a:ln>
                  <a:noFill/>
                </a:ln>
                <a:solidFill>
                  <a:schemeClr val="tx1"/>
                </a:solidFill>
                <a:effectLst/>
                <a:uLnTx/>
                <a:uFillTx/>
              </a:endParaRPr>
            </a:p>
          </p:txBody>
        </p:sp>
        <p:sp>
          <p:nvSpPr>
            <p:cNvPr id="15" name="Pentagon 44">
              <a:extLst>
                <a:ext uri="{FF2B5EF4-FFF2-40B4-BE49-F238E27FC236}">
                  <a16:creationId xmlns:a16="http://schemas.microsoft.com/office/drawing/2014/main" id="{E19CA7E4-51B2-4C6C-B5B7-4F466C9105ED}"/>
                </a:ext>
              </a:extLst>
            </p:cNvPr>
            <p:cNvSpPr/>
            <p:nvPr/>
          </p:nvSpPr>
          <p:spPr bwMode="auto">
            <a:xfrm>
              <a:off x="3609873" y="2101267"/>
              <a:ext cx="1009403" cy="343245"/>
            </a:xfrm>
            <a:prstGeom prst="homePlate">
              <a:avLst/>
            </a:prstGeom>
            <a:ln>
              <a:headEnd type="none" w="sm" len="sm"/>
              <a:tailEnd type="none" w="sm" len="sm"/>
            </a:ln>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dk1"/>
            </a:lnRef>
            <a:fillRef idx="3">
              <a:schemeClr val="dk1"/>
            </a:fillRef>
            <a:effectRef idx="2">
              <a:schemeClr val="dk1"/>
            </a:effectRef>
            <a:fontRef idx="minor">
              <a:schemeClr val="lt1"/>
            </a:fontRef>
          </p:style>
          <p:txBody>
            <a:bodyPr wrap="none" lIns="72000" rIns="0" rtlCol="0" anchor="ctr" anchorCtr="0"/>
            <a:lstStyle/>
            <a:p>
              <a:pPr marL="0" marR="0" lvl="0" indent="0" defTabSz="914400" eaLnBrk="1" fontAlgn="auto" latinLnBrk="0" hangingPunct="1">
                <a:lnSpc>
                  <a:spcPct val="100000"/>
                </a:lnSpc>
                <a:spcBef>
                  <a:spcPts val="0"/>
                </a:spcBef>
                <a:spcAft>
                  <a:spcPts val="0"/>
                </a:spcAft>
                <a:buClrTx/>
                <a:buSzTx/>
                <a:buFontTx/>
                <a:buNone/>
                <a:tabLst>
                  <a:tab pos="177800" algn="l"/>
                </a:tabLst>
                <a:defRPr/>
              </a:pPr>
              <a:r>
                <a:rPr kumimoji="0" lang="zh-CN" altLang="en-US" sz="1000" b="1" i="0" u="none" strike="noStrike" kern="0" cap="none" spc="0" normalizeH="0" baseline="0" dirty="0">
                  <a:ln>
                    <a:noFill/>
                  </a:ln>
                  <a:solidFill>
                    <a:srgbClr val="FFFFFF"/>
                  </a:solidFill>
                  <a:effectLst/>
                  <a:uLnTx/>
                  <a:uFillTx/>
                </a:rPr>
                <a:t>自动化</a:t>
              </a:r>
              <a:endParaRPr kumimoji="0" lang="en-US" altLang="zh-CN" sz="1000" b="1" i="0" u="none" strike="noStrike" kern="0" cap="none" spc="0" normalizeH="0" baseline="0" dirty="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tab pos="177800" algn="l"/>
                </a:tabLst>
                <a:defRPr/>
              </a:pPr>
              <a:r>
                <a:rPr kumimoji="0" lang="zh-CN" altLang="en-US" sz="1000" b="1" i="0" u="none" strike="noStrike" kern="0" cap="none" spc="0" normalizeH="0" baseline="0" dirty="0">
                  <a:ln>
                    <a:noFill/>
                  </a:ln>
                  <a:solidFill>
                    <a:srgbClr val="FFFFFF"/>
                  </a:solidFill>
                  <a:effectLst/>
                  <a:uLnTx/>
                  <a:uFillTx/>
                </a:rPr>
                <a:t>级别</a:t>
              </a:r>
              <a:r>
                <a:rPr kumimoji="0" lang="en-US" sz="1000" b="1" i="0" u="none" strike="noStrike" kern="0" cap="none" spc="0" normalizeH="0" baseline="0" dirty="0">
                  <a:ln>
                    <a:noFill/>
                  </a:ln>
                  <a:solidFill>
                    <a:srgbClr val="FFFFFF"/>
                  </a:solidFill>
                  <a:effectLst/>
                  <a:uLnTx/>
                  <a:uFillTx/>
                </a:rPr>
                <a:t>3…4</a:t>
              </a:r>
            </a:p>
          </p:txBody>
        </p:sp>
        <p:sp>
          <p:nvSpPr>
            <p:cNvPr id="16" name="Pentagon 42">
              <a:extLst>
                <a:ext uri="{FF2B5EF4-FFF2-40B4-BE49-F238E27FC236}">
                  <a16:creationId xmlns:a16="http://schemas.microsoft.com/office/drawing/2014/main" id="{E86A048D-0E96-465F-AFB7-24AB8AED9805}"/>
                </a:ext>
              </a:extLst>
            </p:cNvPr>
            <p:cNvSpPr/>
            <p:nvPr/>
          </p:nvSpPr>
          <p:spPr bwMode="auto">
            <a:xfrm>
              <a:off x="1840318" y="3045947"/>
              <a:ext cx="1009403" cy="343245"/>
            </a:xfrm>
            <a:prstGeom prst="homePlate">
              <a:avLst/>
            </a:prstGeom>
            <a:ln>
              <a:headEnd type="none" w="sm" len="sm"/>
              <a:tailEnd type="none" w="sm" len="sm"/>
            </a:ln>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dk1"/>
            </a:lnRef>
            <a:fillRef idx="3">
              <a:schemeClr val="dk1"/>
            </a:fillRef>
            <a:effectRef idx="2">
              <a:schemeClr val="dk1"/>
            </a:effectRef>
            <a:fontRef idx="minor">
              <a:schemeClr val="lt1"/>
            </a:fontRef>
          </p:style>
          <p:txBody>
            <a:bodyPr wrap="none" lIns="72000" rIns="0" rtlCol="0" anchor="ctr" anchorCtr="0"/>
            <a:lstStyle/>
            <a:p>
              <a:pPr marL="0" marR="0" lvl="0" indent="0" defTabSz="914400" eaLnBrk="1" fontAlgn="auto" latinLnBrk="0" hangingPunct="1">
                <a:lnSpc>
                  <a:spcPct val="100000"/>
                </a:lnSpc>
                <a:spcBef>
                  <a:spcPts val="0"/>
                </a:spcBef>
                <a:spcAft>
                  <a:spcPts val="0"/>
                </a:spcAft>
                <a:buClrTx/>
                <a:buSzTx/>
                <a:buFontTx/>
                <a:buNone/>
                <a:tabLst>
                  <a:tab pos="177800" algn="l"/>
                </a:tabLst>
                <a:defRPr/>
              </a:pPr>
              <a:r>
                <a:rPr kumimoji="0" lang="zh-CN" altLang="en-US" sz="1000" b="1" i="0" u="none" strike="noStrike" kern="0" cap="none" spc="0" normalizeH="0" baseline="0" dirty="0">
                  <a:ln>
                    <a:noFill/>
                  </a:ln>
                  <a:solidFill>
                    <a:srgbClr val="FFFFFF"/>
                  </a:solidFill>
                  <a:effectLst/>
                  <a:uLnTx/>
                  <a:uFillTx/>
                </a:rPr>
                <a:t>自动化</a:t>
              </a:r>
              <a:endParaRPr kumimoji="0" lang="en-US" altLang="zh-CN" sz="1000" b="1" i="0" u="none" strike="noStrike" kern="0" cap="none" spc="0" normalizeH="0" baseline="0" dirty="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tab pos="177800" algn="l"/>
                </a:tabLst>
                <a:defRPr/>
              </a:pPr>
              <a:r>
                <a:rPr kumimoji="0" lang="zh-CN" altLang="en-US" sz="1000" b="1" i="0" u="none" strike="noStrike" kern="0" cap="none" spc="0" normalizeH="0" baseline="0" dirty="0">
                  <a:ln>
                    <a:noFill/>
                  </a:ln>
                  <a:solidFill>
                    <a:srgbClr val="FFFFFF"/>
                  </a:solidFill>
                  <a:effectLst/>
                  <a:uLnTx/>
                  <a:uFillTx/>
                </a:rPr>
                <a:t>级别</a:t>
              </a:r>
              <a:r>
                <a:rPr kumimoji="0" lang="en-US" sz="1000" b="1" i="0" u="none" strike="noStrike" kern="0" cap="none" spc="0" normalizeH="0" baseline="0" dirty="0">
                  <a:ln>
                    <a:noFill/>
                  </a:ln>
                  <a:solidFill>
                    <a:srgbClr val="FFFFFF"/>
                  </a:solidFill>
                  <a:effectLst/>
                  <a:uLnTx/>
                  <a:uFillTx/>
                </a:rPr>
                <a:t>1…2</a:t>
              </a:r>
            </a:p>
          </p:txBody>
        </p:sp>
        <p:sp>
          <p:nvSpPr>
            <p:cNvPr id="17" name="Pentagon 44">
              <a:extLst>
                <a:ext uri="{FF2B5EF4-FFF2-40B4-BE49-F238E27FC236}">
                  <a16:creationId xmlns:a16="http://schemas.microsoft.com/office/drawing/2014/main" id="{C5DB0D83-87E5-4137-94E2-EB1C97644EA6}"/>
                </a:ext>
              </a:extLst>
            </p:cNvPr>
            <p:cNvSpPr/>
            <p:nvPr/>
          </p:nvSpPr>
          <p:spPr bwMode="auto">
            <a:xfrm>
              <a:off x="5135872" y="1441590"/>
              <a:ext cx="1009403" cy="343245"/>
            </a:xfrm>
            <a:prstGeom prst="homePlate">
              <a:avLst/>
            </a:prstGeom>
            <a:ln>
              <a:headEnd type="none" w="sm" len="sm"/>
              <a:tailEnd type="none" w="sm" len="sm"/>
            </a:ln>
          </p:spPr>
          <p:style>
            <a:lnRef idx="1">
              <a:schemeClr val="dk1"/>
            </a:lnRef>
            <a:fillRef idx="3">
              <a:schemeClr val="dk1"/>
            </a:fillRef>
            <a:effectRef idx="2">
              <a:schemeClr val="dk1"/>
            </a:effectRef>
            <a:fontRef idx="minor">
              <a:schemeClr val="lt1"/>
            </a:fontRef>
          </p:style>
          <p:txBody>
            <a:bodyPr wrap="none" lIns="72000" rIns="0" rtlCol="0" anchor="ctr" anchorCtr="0"/>
            <a:lstStyle/>
            <a:p>
              <a:pPr marL="0" marR="0" lvl="0" indent="0" defTabSz="914400" eaLnBrk="1" fontAlgn="auto" latinLnBrk="0" hangingPunct="1">
                <a:lnSpc>
                  <a:spcPct val="100000"/>
                </a:lnSpc>
                <a:spcBef>
                  <a:spcPts val="0"/>
                </a:spcBef>
                <a:spcAft>
                  <a:spcPts val="0"/>
                </a:spcAft>
                <a:buClrTx/>
                <a:buSzTx/>
                <a:buFontTx/>
                <a:buNone/>
                <a:tabLst>
                  <a:tab pos="177800" algn="l"/>
                </a:tabLst>
                <a:defRPr/>
              </a:pPr>
              <a:r>
                <a:rPr kumimoji="0" lang="zh-CN" altLang="en-US" sz="1000" b="1" i="0" u="none" strike="noStrike" kern="0" cap="none" spc="0" normalizeH="0" baseline="0" dirty="0">
                  <a:ln>
                    <a:noFill/>
                  </a:ln>
                  <a:solidFill>
                    <a:srgbClr val="FFFFFF"/>
                  </a:solidFill>
                  <a:effectLst/>
                  <a:uLnTx/>
                  <a:uFillTx/>
                </a:rPr>
                <a:t>自动化</a:t>
              </a:r>
              <a:endParaRPr kumimoji="0" lang="en-US" altLang="zh-CN" sz="1000" b="1" i="0" u="none" strike="noStrike" kern="0" cap="none" spc="0" normalizeH="0" baseline="0" dirty="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tab pos="177800" algn="l"/>
                </a:tabLst>
                <a:defRPr/>
              </a:pPr>
              <a:r>
                <a:rPr kumimoji="0" lang="zh-CN" altLang="en-US" sz="1000" b="1" i="0" u="none" strike="noStrike" kern="0" cap="none" spc="0" normalizeH="0" baseline="0" dirty="0">
                  <a:ln>
                    <a:noFill/>
                  </a:ln>
                  <a:solidFill>
                    <a:srgbClr val="FFFFFF"/>
                  </a:solidFill>
                  <a:effectLst/>
                  <a:uLnTx/>
                  <a:uFillTx/>
                </a:rPr>
                <a:t>级别</a:t>
              </a:r>
              <a:r>
                <a:rPr kumimoji="0" lang="en-US" sz="1000" b="1" i="0" u="none" strike="noStrike" kern="0" cap="none" spc="0" normalizeH="0" baseline="0" dirty="0">
                  <a:ln>
                    <a:noFill/>
                  </a:ln>
                  <a:solidFill>
                    <a:srgbClr val="FFFFFF"/>
                  </a:solidFill>
                  <a:effectLst/>
                  <a:uLnTx/>
                  <a:uFillTx/>
                </a:rPr>
                <a:t>4…5</a:t>
              </a:r>
            </a:p>
          </p:txBody>
        </p:sp>
        <p:sp>
          <p:nvSpPr>
            <p:cNvPr id="18" name="Ellipse 78">
              <a:extLst>
                <a:ext uri="{FF2B5EF4-FFF2-40B4-BE49-F238E27FC236}">
                  <a16:creationId xmlns:a16="http://schemas.microsoft.com/office/drawing/2014/main" id="{9809F737-2487-40F3-ADBB-381B3CF632D7}"/>
                </a:ext>
              </a:extLst>
            </p:cNvPr>
            <p:cNvSpPr/>
            <p:nvPr/>
          </p:nvSpPr>
          <p:spPr>
            <a:xfrm rot="2289142">
              <a:off x="7522034" y="3893813"/>
              <a:ext cx="84459" cy="45719"/>
            </a:xfrm>
            <a:prstGeom prst="ellipse">
              <a:avLst/>
            </a:prstGeom>
            <a:solidFill>
              <a:schemeClr val="bg1">
                <a:lumMod val="65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ts val="1700"/>
                </a:lnSpc>
                <a:spcBef>
                  <a:spcPts val="840"/>
                </a:spcBef>
                <a:spcAft>
                  <a:spcPts val="0"/>
                </a:spcAft>
                <a:buClrTx/>
                <a:buSzTx/>
                <a:buFontTx/>
                <a:buNone/>
                <a:tabLst/>
                <a:defRPr/>
              </a:pPr>
              <a:endParaRPr kumimoji="0" lang="en-US" sz="1400" b="0" i="0" u="none" strike="noStrike" kern="0" cap="none" spc="0" normalizeH="0" baseline="0" dirty="0">
                <a:ln>
                  <a:noFill/>
                </a:ln>
                <a:solidFill>
                  <a:schemeClr val="tx1"/>
                </a:solidFill>
                <a:effectLst/>
                <a:uLnTx/>
                <a:uFillTx/>
                <a:latin typeface="Arial" pitchFamily="34" charset="0"/>
                <a:cs typeface="Arial" pitchFamily="34" charset="0"/>
              </a:endParaRPr>
            </a:p>
          </p:txBody>
        </p:sp>
        <p:sp>
          <p:nvSpPr>
            <p:cNvPr id="19" name="Textfeld 79">
              <a:extLst>
                <a:ext uri="{FF2B5EF4-FFF2-40B4-BE49-F238E27FC236}">
                  <a16:creationId xmlns:a16="http://schemas.microsoft.com/office/drawing/2014/main" id="{F272D96C-702C-426F-9572-AF4521567CFA}"/>
                </a:ext>
              </a:extLst>
            </p:cNvPr>
            <p:cNvSpPr txBox="1"/>
            <p:nvPr/>
          </p:nvSpPr>
          <p:spPr>
            <a:xfrm>
              <a:off x="7222909" y="2884067"/>
              <a:ext cx="1555966" cy="270738"/>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dirty="0">
                  <a:ln>
                    <a:noFill/>
                  </a:ln>
                  <a:solidFill>
                    <a:sysClr val="windowText" lastClr="000000"/>
                  </a:solidFill>
                  <a:effectLst/>
                  <a:uLnTx/>
                  <a:uFillTx/>
                </a:rPr>
                <a:t>（可选）</a:t>
              </a:r>
              <a:r>
                <a:rPr kumimoji="0" lang="en-US" altLang="zh-CN" sz="1100" b="0" i="0" u="none" strike="noStrike" kern="0" cap="none" spc="0" normalizeH="0" baseline="0" dirty="0">
                  <a:ln>
                    <a:noFill/>
                  </a:ln>
                  <a:solidFill>
                    <a:sysClr val="windowText" lastClr="000000"/>
                  </a:solidFill>
                  <a:effectLst/>
                  <a:uLnTx/>
                  <a:uFillTx/>
                </a:rPr>
                <a:t>HMI</a:t>
              </a:r>
              <a:r>
                <a:rPr kumimoji="0" lang="zh-CN" altLang="en-US" sz="1100" b="0" i="0" u="none" strike="noStrike" kern="0" cap="none" spc="0" normalizeH="0" baseline="0" dirty="0">
                  <a:ln>
                    <a:noFill/>
                  </a:ln>
                  <a:solidFill>
                    <a:sysClr val="windowText" lastClr="000000"/>
                  </a:solidFill>
                  <a:effectLst/>
                  <a:uLnTx/>
                  <a:uFillTx/>
                </a:rPr>
                <a:t>设备</a:t>
              </a:r>
              <a:endParaRPr kumimoji="0" lang="en-US" sz="1100" b="0" i="0" u="none" strike="noStrike" kern="0" cap="none" spc="0" normalizeH="0" baseline="0" dirty="0">
                <a:ln>
                  <a:noFill/>
                </a:ln>
                <a:solidFill>
                  <a:schemeClr val="tx1"/>
                </a:solidFill>
                <a:effectLst/>
                <a:uLnTx/>
                <a:uFillTx/>
              </a:endParaRPr>
            </a:p>
          </p:txBody>
        </p:sp>
        <p:sp>
          <p:nvSpPr>
            <p:cNvPr id="20" name="Textfeld 80">
              <a:extLst>
                <a:ext uri="{FF2B5EF4-FFF2-40B4-BE49-F238E27FC236}">
                  <a16:creationId xmlns:a16="http://schemas.microsoft.com/office/drawing/2014/main" id="{1F539660-D9BE-41A2-B41C-E8B28444C8B2}"/>
                </a:ext>
              </a:extLst>
            </p:cNvPr>
            <p:cNvSpPr txBox="1"/>
            <p:nvPr/>
          </p:nvSpPr>
          <p:spPr>
            <a:xfrm>
              <a:off x="7680606" y="3399218"/>
              <a:ext cx="1098269" cy="270738"/>
            </a:xfrm>
            <a:prstGeom prst="rect">
              <a:avLst/>
            </a:prstGeom>
            <a:noFill/>
            <a:ln>
              <a:noFill/>
            </a:ln>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dirty="0">
                  <a:ln>
                    <a:noFill/>
                  </a:ln>
                  <a:solidFill>
                    <a:sysClr val="windowText" lastClr="000000"/>
                  </a:solidFill>
                  <a:effectLst/>
                  <a:uLnTx/>
                  <a:uFillTx/>
                </a:rPr>
                <a:t>车轮执行器</a:t>
              </a:r>
              <a:endParaRPr kumimoji="0" lang="en-US" sz="1100" b="0" i="0" u="none" strike="noStrike" kern="0" cap="none" spc="0" normalizeH="0" baseline="0" dirty="0">
                <a:ln>
                  <a:noFill/>
                </a:ln>
                <a:solidFill>
                  <a:schemeClr val="tx1"/>
                </a:solidFill>
                <a:effectLst/>
                <a:uLnTx/>
                <a:uFillTx/>
              </a:endParaRPr>
            </a:p>
          </p:txBody>
        </p:sp>
        <p:pic>
          <p:nvPicPr>
            <p:cNvPr id="21" name="Picture 7" descr="beltdrive">
              <a:extLst>
                <a:ext uri="{FF2B5EF4-FFF2-40B4-BE49-F238E27FC236}">
                  <a16:creationId xmlns:a16="http://schemas.microsoft.com/office/drawing/2014/main" id="{C15F8901-ED95-443C-A983-30670BBD6430}"/>
                </a:ext>
              </a:extLst>
            </p:cNvPr>
            <p:cNvPicPr>
              <a:picLocks noChangeAspect="1" noChangeArrowheads="1"/>
            </p:cNvPicPr>
            <p:nvPr/>
          </p:nvPicPr>
          <p:blipFill>
            <a:blip r:embed="rId3" cstate="print">
              <a:clrChange>
                <a:clrFrom>
                  <a:srgbClr val="FFFFFF"/>
                </a:clrFrom>
                <a:clrTo>
                  <a:srgbClr val="FFFFFF">
                    <a:alpha val="0"/>
                  </a:srgbClr>
                </a:clrTo>
              </a:clrChange>
            </a:blip>
            <a:srcRect l="4625" t="3108" r="7500"/>
            <a:stretch>
              <a:fillRect/>
            </a:stretch>
          </p:blipFill>
          <p:spPr bwMode="auto">
            <a:xfrm>
              <a:off x="1184247" y="977634"/>
              <a:ext cx="1793932" cy="1475737"/>
            </a:xfrm>
            <a:prstGeom prst="rect">
              <a:avLst/>
            </a:prstGeom>
            <a:noFill/>
            <a:ln w="9525">
              <a:noFill/>
              <a:miter lim="800000"/>
              <a:headEnd/>
              <a:tailEnd/>
            </a:ln>
          </p:spPr>
        </p:pic>
        <p:grpSp>
          <p:nvGrpSpPr>
            <p:cNvPr id="22" name="Gruppieren 33">
              <a:extLst>
                <a:ext uri="{FF2B5EF4-FFF2-40B4-BE49-F238E27FC236}">
                  <a16:creationId xmlns:a16="http://schemas.microsoft.com/office/drawing/2014/main" id="{DCCD4990-3DB8-4536-B693-0DFD28D3AD6A}"/>
                </a:ext>
              </a:extLst>
            </p:cNvPr>
            <p:cNvGrpSpPr/>
            <p:nvPr/>
          </p:nvGrpSpPr>
          <p:grpSpPr>
            <a:xfrm>
              <a:off x="6958377" y="2231332"/>
              <a:ext cx="846942" cy="671311"/>
              <a:chOff x="6692236" y="2373347"/>
              <a:chExt cx="1061345" cy="671311"/>
            </a:xfrm>
          </p:grpSpPr>
          <p:grpSp>
            <p:nvGrpSpPr>
              <p:cNvPr id="28" name="Gruppieren 68">
                <a:extLst>
                  <a:ext uri="{FF2B5EF4-FFF2-40B4-BE49-F238E27FC236}">
                    <a16:creationId xmlns:a16="http://schemas.microsoft.com/office/drawing/2014/main" id="{F53ACE82-D23D-4628-B103-99EB0C31D6D3}"/>
                  </a:ext>
                </a:extLst>
              </p:cNvPr>
              <p:cNvGrpSpPr>
                <a:grpSpLocks noChangeAspect="1"/>
              </p:cNvGrpSpPr>
              <p:nvPr/>
            </p:nvGrpSpPr>
            <p:grpSpPr>
              <a:xfrm>
                <a:off x="6692236" y="2373347"/>
                <a:ext cx="1061345" cy="645952"/>
                <a:chOff x="4919808" y="3504869"/>
                <a:chExt cx="1339226" cy="1086765"/>
              </a:xfrm>
            </p:grpSpPr>
            <p:pic>
              <p:nvPicPr>
                <p:cNvPr id="30" name="Picture 2" descr="columndrive">
                  <a:extLst>
                    <a:ext uri="{FF2B5EF4-FFF2-40B4-BE49-F238E27FC236}">
                      <a16:creationId xmlns:a16="http://schemas.microsoft.com/office/drawing/2014/main" id="{A85D7D08-F278-4BF7-A880-CE0FE46902DD}"/>
                    </a:ext>
                  </a:extLst>
                </p:cNvPr>
                <p:cNvPicPr>
                  <a:picLocks noChangeAspect="1" noChangeArrowheads="1"/>
                </p:cNvPicPr>
                <p:nvPr/>
              </p:nvPicPr>
              <p:blipFill>
                <a:blip r:embed="rId4" cstate="print">
                  <a:clrChange>
                    <a:clrFrom>
                      <a:srgbClr val="FFFFFF"/>
                    </a:clrFrom>
                    <a:clrTo>
                      <a:srgbClr val="FFFFFF">
                        <a:alpha val="0"/>
                      </a:srgbClr>
                    </a:clrTo>
                  </a:clrChange>
                </a:blip>
                <a:srcRect l="40571" t="23733" r="28599" b="52900"/>
                <a:stretch>
                  <a:fillRect/>
                </a:stretch>
              </p:blipFill>
              <p:spPr bwMode="auto">
                <a:xfrm>
                  <a:off x="4919808" y="4234382"/>
                  <a:ext cx="586226" cy="357252"/>
                </a:xfrm>
                <a:prstGeom prst="rect">
                  <a:avLst/>
                </a:prstGeom>
                <a:noFill/>
                <a:ln w="9525">
                  <a:noFill/>
                  <a:miter lim="800000"/>
                  <a:headEnd/>
                  <a:tailEnd/>
                </a:ln>
              </p:spPr>
            </p:pic>
            <p:pic>
              <p:nvPicPr>
                <p:cNvPr id="31" name="Picture 2" descr="columndrive">
                  <a:extLst>
                    <a:ext uri="{FF2B5EF4-FFF2-40B4-BE49-F238E27FC236}">
                      <a16:creationId xmlns:a16="http://schemas.microsoft.com/office/drawing/2014/main" id="{A0D019E9-36AD-4E63-A7B6-6067C4ABD3A6}"/>
                    </a:ext>
                  </a:extLst>
                </p:cNvPr>
                <p:cNvPicPr>
                  <a:picLocks noChangeAspect="1" noChangeArrowheads="1"/>
                </p:cNvPicPr>
                <p:nvPr/>
              </p:nvPicPr>
              <p:blipFill>
                <a:blip r:embed="rId4" cstate="print">
                  <a:clrChange>
                    <a:clrFrom>
                      <a:srgbClr val="FFFFFF"/>
                    </a:clrFrom>
                    <a:clrTo>
                      <a:srgbClr val="FFFFFF">
                        <a:alpha val="0"/>
                      </a:srgbClr>
                    </a:clrTo>
                  </a:clrChange>
                </a:blip>
                <a:srcRect l="60822" r="6818" b="74667"/>
                <a:stretch>
                  <a:fillRect/>
                </a:stretch>
              </p:blipFill>
              <p:spPr bwMode="auto">
                <a:xfrm>
                  <a:off x="5188688" y="3504869"/>
                  <a:ext cx="1070346" cy="673726"/>
                </a:xfrm>
                <a:prstGeom prst="rect">
                  <a:avLst/>
                </a:prstGeom>
                <a:noFill/>
                <a:ln w="9525">
                  <a:noFill/>
                  <a:miter lim="800000"/>
                  <a:headEnd/>
                  <a:tailEnd/>
                </a:ln>
              </p:spPr>
            </p:pic>
            <p:pic>
              <p:nvPicPr>
                <p:cNvPr id="32" name="Picture 2" descr="columndrive">
                  <a:extLst>
                    <a:ext uri="{FF2B5EF4-FFF2-40B4-BE49-F238E27FC236}">
                      <a16:creationId xmlns:a16="http://schemas.microsoft.com/office/drawing/2014/main" id="{6227D93D-5FA8-4E36-A341-99749E235B95}"/>
                    </a:ext>
                  </a:extLst>
                </p:cNvPr>
                <p:cNvPicPr>
                  <a:picLocks noChangeAspect="1" noChangeArrowheads="1"/>
                </p:cNvPicPr>
                <p:nvPr/>
              </p:nvPicPr>
              <p:blipFill>
                <a:blip r:embed="rId4" cstate="print">
                  <a:clrChange>
                    <a:clrFrom>
                      <a:srgbClr val="FFFFFF"/>
                    </a:clrFrom>
                    <a:clrTo>
                      <a:srgbClr val="FFFFFF">
                        <a:alpha val="0"/>
                      </a:srgbClr>
                    </a:clrTo>
                  </a:clrChange>
                </a:blip>
                <a:srcRect l="63716" t="23733" r="24069" b="63800"/>
                <a:stretch>
                  <a:fillRect/>
                </a:stretch>
              </p:blipFill>
              <p:spPr bwMode="auto">
                <a:xfrm>
                  <a:off x="5289992" y="4125433"/>
                  <a:ext cx="404037" cy="331566"/>
                </a:xfrm>
                <a:prstGeom prst="rect">
                  <a:avLst/>
                </a:prstGeom>
                <a:noFill/>
                <a:ln w="9525">
                  <a:noFill/>
                  <a:miter lim="800000"/>
                  <a:headEnd/>
                  <a:tailEnd/>
                </a:ln>
              </p:spPr>
            </p:pic>
          </p:grpSp>
          <p:sp>
            <p:nvSpPr>
              <p:cNvPr id="29" name="Rechteck 31">
                <a:extLst>
                  <a:ext uri="{FF2B5EF4-FFF2-40B4-BE49-F238E27FC236}">
                    <a16:creationId xmlns:a16="http://schemas.microsoft.com/office/drawing/2014/main" id="{4B80A7B9-6530-4636-9154-338FC06788B9}"/>
                  </a:ext>
                </a:extLst>
              </p:cNvPr>
              <p:cNvSpPr/>
              <p:nvPr/>
            </p:nvSpPr>
            <p:spPr>
              <a:xfrm rot="1446165">
                <a:off x="7013026" y="2998939"/>
                <a:ext cx="66544" cy="45719"/>
              </a:xfrm>
              <a:prstGeom prst="rect">
                <a:avLst/>
              </a:prstGeom>
              <a:solidFill>
                <a:schemeClr val="bg1"/>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ts val="1700"/>
                  </a:lnSpc>
                  <a:spcBef>
                    <a:spcPts val="840"/>
                  </a:spcBef>
                  <a:spcAft>
                    <a:spcPts val="0"/>
                  </a:spcAft>
                  <a:buClrTx/>
                  <a:buSzTx/>
                  <a:buFontTx/>
                  <a:buNone/>
                  <a:tabLst/>
                  <a:defRPr/>
                </a:pPr>
                <a:endParaRPr kumimoji="0" lang="en-US" sz="1400" b="0" i="0" u="none" strike="noStrike" kern="0" cap="none" spc="0" normalizeH="0" baseline="0" dirty="0">
                  <a:ln>
                    <a:noFill/>
                  </a:ln>
                  <a:solidFill>
                    <a:schemeClr val="tx1"/>
                  </a:solidFill>
                  <a:effectLst/>
                  <a:uLnTx/>
                  <a:uFillTx/>
                  <a:latin typeface="Arial" pitchFamily="34" charset="0"/>
                  <a:cs typeface="Arial" pitchFamily="34" charset="0"/>
                </a:endParaRPr>
              </a:p>
            </p:txBody>
          </p:sp>
        </p:grpSp>
        <p:sp>
          <p:nvSpPr>
            <p:cNvPr id="23" name="Pfeil nach rechts 30">
              <a:extLst>
                <a:ext uri="{FF2B5EF4-FFF2-40B4-BE49-F238E27FC236}">
                  <a16:creationId xmlns:a16="http://schemas.microsoft.com/office/drawing/2014/main" id="{4290E56A-1303-4BF5-8840-C3A4D85E1E10}"/>
                </a:ext>
              </a:extLst>
            </p:cNvPr>
            <p:cNvSpPr/>
            <p:nvPr/>
          </p:nvSpPr>
          <p:spPr>
            <a:xfrm rot="19878786">
              <a:off x="3043097" y="2281231"/>
              <a:ext cx="540867" cy="636141"/>
            </a:xfrm>
            <a:prstGeom prst="rightArrow">
              <a:avLst>
                <a:gd name="adj1" fmla="val 50000"/>
                <a:gd name="adj2" fmla="val 45508"/>
              </a:avLst>
            </a:prstGeom>
            <a:solidFill>
              <a:schemeClr val="accent4">
                <a:alpha val="60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dirty="0">
                <a:ln>
                  <a:noFill/>
                </a:ln>
                <a:solidFill>
                  <a:schemeClr val="accent4"/>
                </a:solidFill>
                <a:effectLst/>
                <a:uLnTx/>
                <a:uFillTx/>
                <a:latin typeface="Arial" pitchFamily="34" charset="0"/>
                <a:cs typeface="Arial" pitchFamily="34" charset="0"/>
              </a:endParaRPr>
            </a:p>
          </p:txBody>
        </p:sp>
        <p:sp>
          <p:nvSpPr>
            <p:cNvPr id="24" name="Ellipse 31">
              <a:extLst>
                <a:ext uri="{FF2B5EF4-FFF2-40B4-BE49-F238E27FC236}">
                  <a16:creationId xmlns:a16="http://schemas.microsoft.com/office/drawing/2014/main" id="{C3D1B6F5-744F-4D1D-B4B1-8957D7DEB435}"/>
                </a:ext>
              </a:extLst>
            </p:cNvPr>
            <p:cNvSpPr/>
            <p:nvPr/>
          </p:nvSpPr>
          <p:spPr>
            <a:xfrm rot="2289142">
              <a:off x="7599023" y="3811798"/>
              <a:ext cx="84459" cy="45719"/>
            </a:xfrm>
            <a:prstGeom prst="ellipse">
              <a:avLst/>
            </a:prstGeom>
            <a:solidFill>
              <a:schemeClr val="bg1">
                <a:lumMod val="65000"/>
              </a:schemeClr>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marL="0" marR="0" lvl="0" indent="0" algn="ctr" defTabSz="914400" eaLnBrk="1" fontAlgn="auto" latinLnBrk="0" hangingPunct="1">
                <a:lnSpc>
                  <a:spcPts val="1700"/>
                </a:lnSpc>
                <a:spcBef>
                  <a:spcPts val="840"/>
                </a:spcBef>
                <a:spcAft>
                  <a:spcPts val="0"/>
                </a:spcAft>
                <a:buClrTx/>
                <a:buSzTx/>
                <a:buFontTx/>
                <a:buNone/>
                <a:tabLst/>
                <a:defRPr/>
              </a:pPr>
              <a:endParaRPr kumimoji="0" lang="en-US" sz="1400" b="0" i="0" u="none" strike="noStrike" kern="0" cap="none" spc="0" normalizeH="0" baseline="0" dirty="0">
                <a:ln>
                  <a:noFill/>
                </a:ln>
                <a:solidFill>
                  <a:schemeClr val="tx1"/>
                </a:solidFill>
                <a:effectLst/>
                <a:uLnTx/>
                <a:uFillTx/>
                <a:latin typeface="Arial" pitchFamily="34" charset="0"/>
                <a:cs typeface="Arial" pitchFamily="34" charset="0"/>
              </a:endParaRPr>
            </a:p>
          </p:txBody>
        </p:sp>
        <p:sp>
          <p:nvSpPr>
            <p:cNvPr id="25" name="Pentagon 8">
              <a:extLst>
                <a:ext uri="{FF2B5EF4-FFF2-40B4-BE49-F238E27FC236}">
                  <a16:creationId xmlns:a16="http://schemas.microsoft.com/office/drawing/2014/main" id="{95723AEC-3056-4C84-B066-1AF82BEBFBF3}"/>
                </a:ext>
              </a:extLst>
            </p:cNvPr>
            <p:cNvSpPr/>
            <p:nvPr/>
          </p:nvSpPr>
          <p:spPr bwMode="white">
            <a:xfrm>
              <a:off x="373064" y="4111856"/>
              <a:ext cx="8405812" cy="272303"/>
            </a:xfrm>
            <a:prstGeom prst="homePlate">
              <a:avLst/>
            </a:prstGeom>
            <a:solidFill>
              <a:srgbClr val="699BCF"/>
            </a:solidFill>
            <a:ln w="9525">
              <a:noFill/>
              <a:round/>
              <a:headEnd/>
              <a:tailEnd/>
            </a:ln>
          </p:spPr>
          <p:txBody>
            <a:bodyPr rtlCol="0" anchor="ct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dirty="0">
                  <a:ln>
                    <a:noFill/>
                  </a:ln>
                  <a:solidFill>
                    <a:srgbClr val="FFFFFF"/>
                  </a:solidFill>
                  <a:effectLst/>
                  <a:uLnTx/>
                  <a:uFillTx/>
                  <a:latin typeface="Arial"/>
                  <a:ea typeface="Microsoft JhengHei" pitchFamily="34" charset="-120"/>
                  <a:cs typeface="Arial" charset="0"/>
                </a:rPr>
                <a:t>自动化水平</a:t>
              </a:r>
              <a:endParaRPr kumimoji="0" lang="en-US" sz="1600" b="1" i="0" u="none" strike="noStrike" kern="0" cap="none" spc="0" normalizeH="0" baseline="0" dirty="0">
                <a:ln>
                  <a:noFill/>
                </a:ln>
                <a:solidFill>
                  <a:srgbClr val="FFFFFF"/>
                </a:solidFill>
                <a:effectLst/>
                <a:uLnTx/>
                <a:uFillTx/>
                <a:latin typeface="Arial"/>
                <a:ea typeface="Microsoft JhengHei" pitchFamily="34" charset="-120"/>
                <a:cs typeface="Arial" charset="0"/>
              </a:endParaRPr>
            </a:p>
          </p:txBody>
        </p:sp>
        <p:pic>
          <p:nvPicPr>
            <p:cNvPr id="26" name="Picture 3">
              <a:extLst>
                <a:ext uri="{FF2B5EF4-FFF2-40B4-BE49-F238E27FC236}">
                  <a16:creationId xmlns:a16="http://schemas.microsoft.com/office/drawing/2014/main" id="{CEC39381-277F-49A2-8463-001D54A40824}"/>
                </a:ext>
              </a:extLst>
            </p:cNvPr>
            <p:cNvPicPr>
              <a:picLocks noChangeAspect="1" noChangeArrowheads="1"/>
            </p:cNvPicPr>
            <p:nvPr/>
          </p:nvPicPr>
          <p:blipFill>
            <a:blip r:embed="rId5" cstate="print"/>
            <a:srcRect/>
            <a:stretch>
              <a:fillRect/>
            </a:stretch>
          </p:blipFill>
          <p:spPr bwMode="auto">
            <a:xfrm>
              <a:off x="7740362" y="1067357"/>
              <a:ext cx="963072" cy="542604"/>
            </a:xfrm>
            <a:prstGeom prst="rect">
              <a:avLst/>
            </a:prstGeom>
            <a:noFill/>
            <a:ln w="9525">
              <a:noFill/>
              <a:miter lim="800000"/>
              <a:headEnd/>
              <a:tailEnd/>
            </a:ln>
            <a:effectLst/>
          </p:spPr>
        </p:pic>
        <p:pic>
          <p:nvPicPr>
            <p:cNvPr id="27" name="Picture 5">
              <a:extLst>
                <a:ext uri="{FF2B5EF4-FFF2-40B4-BE49-F238E27FC236}">
                  <a16:creationId xmlns:a16="http://schemas.microsoft.com/office/drawing/2014/main" id="{42CF11A6-4786-424B-B95C-B9C613B82375}"/>
                </a:ext>
              </a:extLst>
            </p:cNvPr>
            <p:cNvPicPr>
              <a:picLocks noChangeAspect="1" noChangeArrowheads="1"/>
            </p:cNvPicPr>
            <p:nvPr/>
          </p:nvPicPr>
          <p:blipFill>
            <a:blip r:embed="rId6" cstate="print"/>
            <a:srcRect/>
            <a:stretch>
              <a:fillRect/>
            </a:stretch>
          </p:blipFill>
          <p:spPr bwMode="auto">
            <a:xfrm>
              <a:off x="8126902" y="728145"/>
              <a:ext cx="964081" cy="542006"/>
            </a:xfrm>
            <a:prstGeom prst="rect">
              <a:avLst/>
            </a:prstGeom>
            <a:noFill/>
            <a:ln w="9525">
              <a:noFill/>
              <a:miter lim="800000"/>
              <a:headEnd/>
              <a:tailEnd/>
            </a:ln>
            <a:effectLst/>
          </p:spPr>
        </p:pic>
      </p:grpSp>
    </p:spTree>
    <p:extLst>
      <p:ext uri="{BB962C8B-B14F-4D97-AF65-F5344CB8AC3E}">
        <p14:creationId xmlns:p14="http://schemas.microsoft.com/office/powerpoint/2010/main" val="355808399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en-US" altLang="zh-CN" dirty="0"/>
              <a:t>EPS</a:t>
            </a:r>
            <a:r>
              <a:rPr lang="zh-CN" altLang="en-US" dirty="0"/>
              <a:t>产品路线图</a:t>
            </a:r>
          </a:p>
        </p:txBody>
      </p:sp>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pic>
        <p:nvPicPr>
          <p:cNvPr id="4" name="Content Placeholder 6">
            <a:extLst>
              <a:ext uri="{FF2B5EF4-FFF2-40B4-BE49-F238E27FC236}">
                <a16:creationId xmlns:a16="http://schemas.microsoft.com/office/drawing/2014/main" id="{6ED4A15C-29F9-4DBB-8415-B4E83FE30214}"/>
              </a:ext>
            </a:extLst>
          </p:cNvPr>
          <p:cNvPicPr>
            <a:picLocks noGrp="1" noChangeAspect="1"/>
          </p:cNvPicPr>
          <p:nvPr>
            <p:ph idx="1"/>
          </p:nvPr>
        </p:nvPicPr>
        <p:blipFill>
          <a:blip r:embed="rId2"/>
          <a:stretch>
            <a:fillRect/>
          </a:stretch>
        </p:blipFill>
        <p:spPr>
          <a:xfrm>
            <a:off x="557372" y="863600"/>
            <a:ext cx="8029256" cy="3779838"/>
          </a:xfrm>
          <a:prstGeom prst="rect">
            <a:avLst/>
          </a:prstGeom>
        </p:spPr>
      </p:pic>
    </p:spTree>
    <p:extLst>
      <p:ext uri="{BB962C8B-B14F-4D97-AF65-F5344CB8AC3E}">
        <p14:creationId xmlns:p14="http://schemas.microsoft.com/office/powerpoint/2010/main" val="27657783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useBgFill="1">
        <p:nvSpPr>
          <p:cNvPr id="14356" name="Rectangle 3" hidden="1"/>
          <p:cNvSpPr>
            <a:spLocks noChangeArrowheads="1"/>
          </p:cNvSpPr>
          <p:nvPr>
            <p:custDataLst>
              <p:tags r:id="rId3"/>
            </p:custDataLst>
          </p:nvPr>
        </p:nvSpPr>
        <p:spPr bwMode="auto">
          <a:xfrm>
            <a:off x="361300" y="44274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12.</a:t>
            </a:r>
          </a:p>
        </p:txBody>
      </p:sp>
      <p:sp useBgFill="1">
        <p:nvSpPr>
          <p:cNvPr id="14357" name="Rectangle 16" hidden="1"/>
          <p:cNvSpPr>
            <a:spLocks noChangeArrowheads="1"/>
          </p:cNvSpPr>
          <p:nvPr>
            <p:custDataLst>
              <p:tags r:id="rId4"/>
            </p:custDataLst>
          </p:nvPr>
        </p:nvSpPr>
        <p:spPr bwMode="auto">
          <a:xfrm>
            <a:off x="915531" y="44274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58" name="Rectangle 3" hidden="1"/>
          <p:cNvSpPr>
            <a:spLocks noChangeArrowheads="1"/>
          </p:cNvSpPr>
          <p:nvPr>
            <p:custDataLst>
              <p:tags r:id="rId5"/>
            </p:custDataLst>
          </p:nvPr>
        </p:nvSpPr>
        <p:spPr bwMode="auto">
          <a:xfrm>
            <a:off x="361300" y="41035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11.</a:t>
            </a:r>
          </a:p>
        </p:txBody>
      </p:sp>
      <p:sp useBgFill="1">
        <p:nvSpPr>
          <p:cNvPr id="14359" name="Rectangle 16" hidden="1"/>
          <p:cNvSpPr>
            <a:spLocks noChangeArrowheads="1"/>
          </p:cNvSpPr>
          <p:nvPr>
            <p:custDataLst>
              <p:tags r:id="rId6"/>
            </p:custDataLst>
          </p:nvPr>
        </p:nvSpPr>
        <p:spPr bwMode="auto">
          <a:xfrm>
            <a:off x="915531" y="41035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0" name="Rectangle 3" hidden="1"/>
          <p:cNvSpPr>
            <a:spLocks noChangeArrowheads="1"/>
          </p:cNvSpPr>
          <p:nvPr>
            <p:custDataLst>
              <p:tags r:id="rId7"/>
            </p:custDataLst>
          </p:nvPr>
        </p:nvSpPr>
        <p:spPr bwMode="auto">
          <a:xfrm>
            <a:off x="361300" y="37796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10.</a:t>
            </a:r>
          </a:p>
        </p:txBody>
      </p:sp>
      <p:sp useBgFill="1">
        <p:nvSpPr>
          <p:cNvPr id="14361" name="Rectangle 16" hidden="1"/>
          <p:cNvSpPr>
            <a:spLocks noChangeArrowheads="1"/>
          </p:cNvSpPr>
          <p:nvPr>
            <p:custDataLst>
              <p:tags r:id="rId8"/>
            </p:custDataLst>
          </p:nvPr>
        </p:nvSpPr>
        <p:spPr bwMode="auto">
          <a:xfrm>
            <a:off x="915531" y="37796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useBgFill="1">
        <p:nvSpPr>
          <p:cNvPr id="14362" name="Rectangle 3" hidden="1"/>
          <p:cNvSpPr>
            <a:spLocks noChangeArrowheads="1"/>
          </p:cNvSpPr>
          <p:nvPr>
            <p:custDataLst>
              <p:tags r:id="rId9"/>
            </p:custDataLst>
          </p:nvPr>
        </p:nvSpPr>
        <p:spPr bwMode="auto">
          <a:xfrm>
            <a:off x="361300" y="3455728"/>
            <a:ext cx="467856" cy="215933"/>
          </a:xfrm>
          <a:prstGeom prst="rect">
            <a:avLst/>
          </a:prstGeom>
          <a:noFill/>
        </p:spPr>
        <p:txBody>
          <a:bodyPr lIns="0" tIns="0" rIns="0" bIns="0" anchor="ctr" anchorCtr="0">
            <a:noAutofit/>
          </a:bodyPr>
          <a:lstStyle/>
          <a:p>
            <a:pPr>
              <a:buClr>
                <a:srgbClr val="4367C5"/>
              </a:buClr>
              <a:buFont typeface="Wingdings" pitchFamily="2" charset="2"/>
            </a:pPr>
            <a:r>
              <a:rPr lang="en-US" altLang="de-DE" sz="1999" b="1" kern="0" dirty="0">
                <a:solidFill>
                  <a:schemeClr val="tx2"/>
                </a:solidFill>
                <a:latin typeface="Tahoma" panose="020B0604030504040204" pitchFamily="34" charset="0"/>
                <a:cs typeface="Tahoma" panose="020B0604030504040204" pitchFamily="34" charset="0"/>
              </a:rPr>
              <a:t>9.</a:t>
            </a:r>
          </a:p>
        </p:txBody>
      </p:sp>
      <p:sp useBgFill="1">
        <p:nvSpPr>
          <p:cNvPr id="14363" name="Rectangle 16" hidden="1"/>
          <p:cNvSpPr>
            <a:spLocks noChangeArrowheads="1"/>
          </p:cNvSpPr>
          <p:nvPr>
            <p:custDataLst>
              <p:tags r:id="rId10"/>
            </p:custDataLst>
          </p:nvPr>
        </p:nvSpPr>
        <p:spPr bwMode="auto">
          <a:xfrm>
            <a:off x="915531" y="3455728"/>
            <a:ext cx="7867173" cy="215933"/>
          </a:xfrm>
          <a:prstGeom prst="rect">
            <a:avLst/>
          </a:prstGeom>
          <a:noFill/>
        </p:spPr>
        <p:txBody>
          <a:bodyPr wrap="square" lIns="0" tIns="0" rIns="0" bIns="0" rtlCol="0" anchor="ctr" anchorCtr="0">
            <a:noAutofit/>
          </a:bodyPr>
          <a:lstStyle/>
          <a:p>
            <a:endParaRPr lang="en-US" altLang="de-DE" sz="1200" dirty="0">
              <a:solidFill>
                <a:schemeClr val="bg1"/>
              </a:solidFill>
              <a:ea typeface="Tahoma" charset="0"/>
              <a:cs typeface="Tahoma" charset="0"/>
            </a:endParaRPr>
          </a:p>
        </p:txBody>
      </p:sp>
      <p:sp>
        <p:nvSpPr>
          <p:cNvPr id="28" name="Textplatzhalter 3">
            <a:extLst>
              <a:ext uri="{FF2B5EF4-FFF2-40B4-BE49-F238E27FC236}">
                <a16:creationId xmlns:a16="http://schemas.microsoft.com/office/drawing/2014/main" id="{FDAC3D2C-A0CB-4616-A174-A286E4C26862}"/>
              </a:ext>
            </a:extLst>
          </p:cNvPr>
          <p:cNvSpPr txBox="1">
            <a:spLocks/>
          </p:cNvSpPr>
          <p:nvPr>
            <p:custDataLst>
              <p:tags r:id="rId11"/>
            </p:custDataLst>
          </p:nvPr>
        </p:nvSpPr>
        <p:spPr>
          <a:xfrm>
            <a:off x="360002" y="324642"/>
            <a:ext cx="1279615" cy="1057982"/>
          </a:xfrm>
          <a:prstGeom prst="rect">
            <a:avLst/>
          </a:prstGeom>
        </p:spPr>
        <p:txBody>
          <a:bodyPr vert="horz" wrap="none" lIns="0" tIns="0" rIns="0" bIns="0" rtlCol="0">
            <a:noAutofit/>
          </a:bodyPr>
          <a:lstStyle>
            <a:lvl1pPr indent="0" defTabSz="914126">
              <a:spcBef>
                <a:spcPts val="0"/>
              </a:spcBef>
              <a:spcAft>
                <a:spcPts val="300"/>
              </a:spcAft>
              <a:buFont typeface="Arial" pitchFamily="34" charset="0"/>
              <a:buNone/>
              <a:defRPr lang="de-DE" sz="7198" b="1" kern="0" dirty="0">
                <a:solidFill>
                  <a:schemeClr val="tx2"/>
                </a:solidFill>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en-US" dirty="0"/>
              <a:t>02</a:t>
            </a:r>
          </a:p>
        </p:txBody>
      </p:sp>
      <p:sp>
        <p:nvSpPr>
          <p:cNvPr id="30" name="Textplatzhalter 4">
            <a:extLst>
              <a:ext uri="{FF2B5EF4-FFF2-40B4-BE49-F238E27FC236}">
                <a16:creationId xmlns:a16="http://schemas.microsoft.com/office/drawing/2014/main" id="{13B38D4F-4470-4AE1-BF5D-6743B048D135}"/>
              </a:ext>
            </a:extLst>
          </p:cNvPr>
          <p:cNvSpPr txBox="1">
            <a:spLocks/>
          </p:cNvSpPr>
          <p:nvPr>
            <p:custDataLst>
              <p:tags r:id="rId12"/>
            </p:custDataLst>
          </p:nvPr>
        </p:nvSpPr>
        <p:spPr>
          <a:xfrm>
            <a:off x="359998" y="1338593"/>
            <a:ext cx="7298101" cy="626488"/>
          </a:xfrm>
          <a:prstGeom prst="rect">
            <a:avLst/>
          </a:prstGeom>
          <a:noFill/>
        </p:spPr>
        <p:txBody>
          <a:bodyPr vert="horz" wrap="none" lIns="0" tIns="0" rIns="0" bIns="0" rtlCol="0">
            <a:noAutofit/>
          </a:bodyPr>
          <a:lstStyle>
            <a:lvl1pPr indent="0" defTabSz="914126">
              <a:spcBef>
                <a:spcPts val="0"/>
              </a:spcBef>
              <a:spcAft>
                <a:spcPts val="300"/>
              </a:spcAft>
              <a:buFont typeface="Arial" pitchFamily="34" charset="0"/>
              <a:buNone/>
              <a:defRPr lang="de-DE" sz="2999" b="1" dirty="0">
                <a:solidFill>
                  <a:schemeClr val="bg1"/>
                </a:solidFill>
                <a:latin typeface="Tahoma" charset="0"/>
                <a:ea typeface="Tahoma" charset="0"/>
                <a:cs typeface="Tahoma" charset="0"/>
              </a:defRPr>
            </a:lvl1pPr>
            <a:lvl2pPr marL="215935" indent="-215935" defTabSz="914126">
              <a:spcBef>
                <a:spcPts val="0"/>
              </a:spcBef>
              <a:spcAft>
                <a:spcPts val="300"/>
              </a:spcAft>
              <a:buClr>
                <a:schemeClr val="tx2"/>
              </a:buClr>
              <a:buFont typeface="Tahoma" panose="020B0604030504040204" pitchFamily="34" charset="0"/>
              <a:buChar char="•"/>
              <a:defRPr sz="1200"/>
            </a:lvl2pPr>
            <a:lvl3pPr marL="431870" indent="-215935" defTabSz="914126">
              <a:spcBef>
                <a:spcPts val="0"/>
              </a:spcBef>
              <a:spcAft>
                <a:spcPts val="300"/>
              </a:spcAft>
              <a:buClr>
                <a:schemeClr val="tx2"/>
              </a:buClr>
              <a:buFont typeface="Tahoma" panose="020B0604030504040204" pitchFamily="34" charset="0"/>
              <a:buChar char="•"/>
              <a:defRPr sz="1200"/>
            </a:lvl3pPr>
            <a:lvl4pPr marL="647806" indent="-215935" defTabSz="914126">
              <a:spcBef>
                <a:spcPts val="0"/>
              </a:spcBef>
              <a:spcAft>
                <a:spcPts val="300"/>
              </a:spcAft>
              <a:buClr>
                <a:schemeClr val="tx2"/>
              </a:buClr>
              <a:buFont typeface="Tahoma" panose="020B0604030504040204" pitchFamily="34" charset="0"/>
              <a:buChar char="•"/>
              <a:defRPr sz="1200"/>
            </a:lvl4pPr>
            <a:lvl5pPr marL="863741" indent="-215935" defTabSz="914126">
              <a:spcBef>
                <a:spcPts val="0"/>
              </a:spcBef>
              <a:spcAft>
                <a:spcPts val="300"/>
              </a:spcAft>
              <a:buClr>
                <a:schemeClr val="tx2"/>
              </a:buClr>
              <a:buFont typeface="Tahoma" panose="020B0604030504040204" pitchFamily="34" charset="0"/>
              <a:buChar char="•"/>
              <a:defRPr sz="1200"/>
            </a:lvl5pPr>
            <a:lvl6pPr marL="0" indent="0" defTabSz="914126">
              <a:spcBef>
                <a:spcPts val="0"/>
              </a:spcBef>
              <a:spcAft>
                <a:spcPts val="600"/>
              </a:spcAft>
              <a:buFont typeface="Arial" pitchFamily="34" charset="0"/>
              <a:buNone/>
              <a:defRPr sz="1600" b="1"/>
            </a:lvl6pPr>
            <a:lvl7pPr marL="2970908" indent="-228531" defTabSz="914126">
              <a:spcBef>
                <a:spcPct val="20000"/>
              </a:spcBef>
              <a:buFont typeface="Arial" pitchFamily="34" charset="0"/>
              <a:buChar char="•"/>
              <a:defRPr sz="1999"/>
            </a:lvl7pPr>
            <a:lvl8pPr marL="3427971" indent="-228531" defTabSz="914126">
              <a:spcBef>
                <a:spcPct val="20000"/>
              </a:spcBef>
              <a:buFont typeface="Arial" pitchFamily="34" charset="0"/>
              <a:buChar char="•"/>
              <a:defRPr sz="1999"/>
            </a:lvl8pPr>
            <a:lvl9pPr marL="3885034" indent="-228531" defTabSz="914126">
              <a:spcBef>
                <a:spcPct val="20000"/>
              </a:spcBef>
              <a:buFont typeface="Arial" pitchFamily="34" charset="0"/>
              <a:buChar char="•"/>
              <a:defRPr sz="1999"/>
            </a:lvl9pPr>
          </a:lstStyle>
          <a:p>
            <a:r>
              <a:rPr lang="zh-CN" altLang="en-US" sz="2800" dirty="0"/>
              <a:t>动力转向系统概述</a:t>
            </a:r>
            <a:endParaRPr lang="en-US" altLang="de-DE" sz="2800" dirty="0"/>
          </a:p>
        </p:txBody>
      </p:sp>
      <p:sp>
        <p:nvSpPr>
          <p:cNvPr id="13" name="Fußzeilenplatzhalter 2">
            <a:extLst>
              <a:ext uri="{FF2B5EF4-FFF2-40B4-BE49-F238E27FC236}">
                <a16:creationId xmlns:a16="http://schemas.microsoft.com/office/drawing/2014/main" id="{6FA46828-3A7E-4A04-B4F3-0CEA7A51302E}"/>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dirty="0"/>
          </a:p>
        </p:txBody>
      </p:sp>
    </p:spTree>
    <p:custDataLst>
      <p:tags r:id="rId2"/>
    </p:custDataLst>
    <p:extLst>
      <p:ext uri="{BB962C8B-B14F-4D97-AF65-F5344CB8AC3E}">
        <p14:creationId xmlns:p14="http://schemas.microsoft.com/office/powerpoint/2010/main" val="4068689874"/>
      </p:ext>
    </p:extLst>
  </p:cSld>
  <p:clrMapOvr>
    <a:overrideClrMapping bg1="lt1" tx1="dk1" bg2="lt2" tx2="dk2" accent1="accent1" accent2="accent2" accent3="accent3" accent4="accent4" accent5="accent5" accent6="accent6" hlink="hlink" folHlink="folHlink"/>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6C3D-6E1F-4B13-8A50-2AB3D6366EFD}"/>
              </a:ext>
            </a:extLst>
          </p:cNvPr>
          <p:cNvSpPr>
            <a:spLocks noGrp="1"/>
          </p:cNvSpPr>
          <p:nvPr>
            <p:ph type="title"/>
          </p:nvPr>
        </p:nvSpPr>
        <p:spPr/>
        <p:txBody>
          <a:bodyPr/>
          <a:lstStyle/>
          <a:p>
            <a:r>
              <a:rPr lang="zh-CN" altLang="en-US" dirty="0"/>
              <a:t>指导架构映射</a:t>
            </a:r>
          </a:p>
        </p:txBody>
      </p:sp>
      <p:pic>
        <p:nvPicPr>
          <p:cNvPr id="4" name="Content Placeholder 5">
            <a:extLst>
              <a:ext uri="{FF2B5EF4-FFF2-40B4-BE49-F238E27FC236}">
                <a16:creationId xmlns:a16="http://schemas.microsoft.com/office/drawing/2014/main" id="{44CBB6EF-921D-4252-B9CE-88F3AA5BF2CC}"/>
              </a:ext>
            </a:extLst>
          </p:cNvPr>
          <p:cNvPicPr>
            <a:picLocks noGrp="1" noChangeAspect="1"/>
          </p:cNvPicPr>
          <p:nvPr>
            <p:ph idx="1"/>
          </p:nvPr>
        </p:nvPicPr>
        <p:blipFill>
          <a:blip r:embed="rId2"/>
          <a:stretch>
            <a:fillRect/>
          </a:stretch>
        </p:blipFill>
        <p:spPr>
          <a:xfrm>
            <a:off x="658339" y="737773"/>
            <a:ext cx="7827322" cy="3779838"/>
          </a:xfrm>
          <a:prstGeom prst="rect">
            <a:avLst/>
          </a:prstGeom>
        </p:spPr>
      </p:pic>
    </p:spTree>
    <p:extLst>
      <p:ext uri="{BB962C8B-B14F-4D97-AF65-F5344CB8AC3E}">
        <p14:creationId xmlns:p14="http://schemas.microsoft.com/office/powerpoint/2010/main" val="336688233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1D6-3639-4CD1-A54D-B54178CFD3D5}"/>
              </a:ext>
            </a:extLst>
          </p:cNvPr>
          <p:cNvSpPr>
            <a:spLocks noGrp="1"/>
          </p:cNvSpPr>
          <p:nvPr>
            <p:ph type="title"/>
          </p:nvPr>
        </p:nvSpPr>
        <p:spPr/>
        <p:txBody>
          <a:bodyPr vert="horz" lIns="0" tIns="0" rIns="0" bIns="0" rtlCol="0" anchor="t" anchorCtr="0">
            <a:noAutofit/>
          </a:bodyPr>
          <a:lstStyle/>
          <a:p>
            <a:r>
              <a:rPr lang="zh-CN" altLang="en-US" dirty="0"/>
              <a:t>前后轮转向集成与协同</a:t>
            </a:r>
          </a:p>
        </p:txBody>
      </p:sp>
      <p:pic>
        <p:nvPicPr>
          <p:cNvPr id="4" name="Picture 2" descr="\\emea\dln\Projekte\Systemprojekte EU\Daimler-MRA-2\02_Development\80_CAD\20_Bilder\160404_B13_Riementrieb-TRW-Powerpack\160404_fbr_Steller iso1.jpg">
            <a:extLst>
              <a:ext uri="{FF2B5EF4-FFF2-40B4-BE49-F238E27FC236}">
                <a16:creationId xmlns:a16="http://schemas.microsoft.com/office/drawing/2014/main" id="{8A88C787-F484-495E-94D0-27E8A5B349FF}"/>
              </a:ext>
            </a:extLst>
          </p:cNvPr>
          <p:cNvPicPr>
            <a:picLocks noChangeAspect="1" noChangeArrowheads="1"/>
          </p:cNvPicPr>
          <p:nvPr/>
        </p:nvPicPr>
        <p:blipFill rotWithShape="1">
          <a:blip r:embed="rId2" cstate="print">
            <a:grayscl/>
            <a:lum bright="50000" contrast="6000"/>
            <a:extLst>
              <a:ext uri="{28A0092B-C50C-407E-A947-70E740481C1C}">
                <a14:useLocalDpi xmlns:a14="http://schemas.microsoft.com/office/drawing/2010/main" val="0"/>
              </a:ext>
            </a:extLst>
          </a:blip>
          <a:srcRect t="22447" b="6305"/>
          <a:stretch/>
        </p:blipFill>
        <p:spPr bwMode="auto">
          <a:xfrm>
            <a:off x="5318096" y="963975"/>
            <a:ext cx="3649861" cy="157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a:extLst>
              <a:ext uri="{FF2B5EF4-FFF2-40B4-BE49-F238E27FC236}">
                <a16:creationId xmlns:a16="http://schemas.microsoft.com/office/drawing/2014/main" id="{ED8DFF3E-8EDA-4CBB-9C77-D3893EB48B82}"/>
              </a:ext>
            </a:extLst>
          </p:cNvPr>
          <p:cNvPicPr>
            <a:picLocks noChangeAspect="1" noChangeArrowheads="1"/>
          </p:cNvPicPr>
          <p:nvPr/>
        </p:nvPicPr>
        <p:blipFill>
          <a:blip r:embed="rId3" cstate="print"/>
          <a:srcRect/>
          <a:stretch>
            <a:fillRect/>
          </a:stretch>
        </p:blipFill>
        <p:spPr bwMode="auto">
          <a:xfrm>
            <a:off x="5541281" y="3009720"/>
            <a:ext cx="3179572" cy="1509318"/>
          </a:xfrm>
          <a:prstGeom prst="rect">
            <a:avLst/>
          </a:prstGeom>
          <a:noFill/>
          <a:ln w="9525">
            <a:noFill/>
            <a:miter lim="800000"/>
            <a:headEnd/>
            <a:tailEnd/>
          </a:ln>
          <a:effectLst/>
        </p:spPr>
      </p:pic>
      <p:sp>
        <p:nvSpPr>
          <p:cNvPr id="6" name="Textfeld 81">
            <a:extLst>
              <a:ext uri="{FF2B5EF4-FFF2-40B4-BE49-F238E27FC236}">
                <a16:creationId xmlns:a16="http://schemas.microsoft.com/office/drawing/2014/main" id="{C4718866-1CA2-44A0-8B40-DAFA9EEA3C2A}"/>
              </a:ext>
            </a:extLst>
          </p:cNvPr>
          <p:cNvSpPr txBox="1"/>
          <p:nvPr/>
        </p:nvSpPr>
        <p:spPr>
          <a:xfrm>
            <a:off x="5321469" y="2695164"/>
            <a:ext cx="3646487" cy="257369"/>
          </a:xfrm>
          <a:prstGeom prst="rect">
            <a:avLst/>
          </a:prstGeom>
          <a:solidFill>
            <a:schemeClr val="bg1"/>
          </a:solidFill>
        </p:spPr>
        <p:txBody>
          <a:bodyPr wrap="square" lIns="72000" tIns="7200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Text" lastClr="000000"/>
                </a:solidFill>
                <a:effectLst/>
                <a:uLnTx/>
                <a:uFillTx/>
              </a:rPr>
              <a:t>加入项目管理</a:t>
            </a:r>
            <a:endParaRPr kumimoji="0" lang="en-US" sz="1200" b="1" i="0" u="none" strike="noStrike" kern="0" cap="none" spc="0" normalizeH="0" baseline="0" noProof="0" dirty="0">
              <a:ln>
                <a:noFill/>
              </a:ln>
              <a:solidFill>
                <a:sysClr val="windowText" lastClr="000000"/>
              </a:solidFill>
              <a:effectLst/>
              <a:uLnTx/>
              <a:uFillTx/>
            </a:endParaRPr>
          </a:p>
        </p:txBody>
      </p:sp>
      <p:cxnSp>
        <p:nvCxnSpPr>
          <p:cNvPr id="7" name="Gerade Verbindung 93">
            <a:extLst>
              <a:ext uri="{FF2B5EF4-FFF2-40B4-BE49-F238E27FC236}">
                <a16:creationId xmlns:a16="http://schemas.microsoft.com/office/drawing/2014/main" id="{85D6BB82-E895-42CE-8380-9FEB3F316A4C}"/>
              </a:ext>
            </a:extLst>
          </p:cNvPr>
          <p:cNvCxnSpPr/>
          <p:nvPr/>
        </p:nvCxnSpPr>
        <p:spPr>
          <a:xfrm flipH="1" flipV="1">
            <a:off x="7697995" y="1949014"/>
            <a:ext cx="197510" cy="27066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Rechteck 98">
            <a:extLst>
              <a:ext uri="{FF2B5EF4-FFF2-40B4-BE49-F238E27FC236}">
                <a16:creationId xmlns:a16="http://schemas.microsoft.com/office/drawing/2014/main" id="{6C1B8420-14BF-48A3-8190-D9653D34C060}"/>
              </a:ext>
            </a:extLst>
          </p:cNvPr>
          <p:cNvSpPr/>
          <p:nvPr/>
        </p:nvSpPr>
        <p:spPr>
          <a:xfrm>
            <a:off x="7115181" y="2281286"/>
            <a:ext cx="1173719" cy="24622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Gen C</a:t>
            </a:r>
            <a:r>
              <a:rPr kumimoji="0" lang="en-US" sz="1000" b="0" i="0" u="none" strike="noStrike" kern="0" cap="none" spc="0" normalizeH="0" baseline="-25000" noProof="0" dirty="0">
                <a:ln>
                  <a:noFill/>
                </a:ln>
                <a:solidFill>
                  <a:sysClr val="windowText" lastClr="000000"/>
                </a:solidFill>
                <a:effectLst/>
                <a:uLnTx/>
                <a:uFillTx/>
              </a:rPr>
              <a:t>100</a:t>
            </a:r>
            <a:r>
              <a:rPr kumimoji="0" lang="en-US" sz="1000" b="0" i="0" u="none" strike="noStrike" kern="0" cap="none" spc="0" normalizeH="0" baseline="0" noProof="0" dirty="0">
                <a:ln>
                  <a:noFill/>
                </a:ln>
                <a:solidFill>
                  <a:sysClr val="windowText" lastClr="000000"/>
                </a:solidFill>
                <a:effectLst/>
                <a:uLnTx/>
                <a:uFillTx/>
              </a:rPr>
              <a:t> EPS EPP</a:t>
            </a:r>
          </a:p>
        </p:txBody>
      </p:sp>
      <p:sp>
        <p:nvSpPr>
          <p:cNvPr id="9" name="Rechteck 100">
            <a:extLst>
              <a:ext uri="{FF2B5EF4-FFF2-40B4-BE49-F238E27FC236}">
                <a16:creationId xmlns:a16="http://schemas.microsoft.com/office/drawing/2014/main" id="{3CD87BEB-40FC-4F65-9862-029479228E98}"/>
              </a:ext>
            </a:extLst>
          </p:cNvPr>
          <p:cNvSpPr/>
          <p:nvPr/>
        </p:nvSpPr>
        <p:spPr>
          <a:xfrm>
            <a:off x="5418055" y="1088908"/>
            <a:ext cx="944489" cy="24622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AKC Mk2</a:t>
            </a:r>
            <a:r>
              <a:rPr kumimoji="0" lang="zh-CN" altLang="en-US" sz="1000" b="0" i="0" u="none" strike="noStrike" kern="0" cap="none" spc="0" normalizeH="0" baseline="0" noProof="0" dirty="0">
                <a:ln>
                  <a:noFill/>
                </a:ln>
                <a:solidFill>
                  <a:sysClr val="windowText" lastClr="000000"/>
                </a:solidFill>
                <a:effectLst/>
                <a:uLnTx/>
                <a:uFillTx/>
              </a:rPr>
              <a:t>机架</a:t>
            </a:r>
            <a:endParaRPr kumimoji="0" lang="en-US" sz="1000" b="0" i="0" u="none" strike="noStrike" kern="0" cap="none" spc="0" normalizeH="0" baseline="0" noProof="0" dirty="0">
              <a:ln>
                <a:noFill/>
              </a:ln>
              <a:solidFill>
                <a:sysClr val="windowText" lastClr="000000"/>
              </a:solidFill>
              <a:effectLst/>
              <a:uLnTx/>
              <a:uFillTx/>
            </a:endParaRPr>
          </a:p>
        </p:txBody>
      </p:sp>
      <p:cxnSp>
        <p:nvCxnSpPr>
          <p:cNvPr id="10" name="Gerade Verbindung 102">
            <a:extLst>
              <a:ext uri="{FF2B5EF4-FFF2-40B4-BE49-F238E27FC236}">
                <a16:creationId xmlns:a16="http://schemas.microsoft.com/office/drawing/2014/main" id="{0CB582EF-6D65-4B43-AB38-3D67ED5ED277}"/>
              </a:ext>
            </a:extLst>
          </p:cNvPr>
          <p:cNvCxnSpPr/>
          <p:nvPr/>
        </p:nvCxnSpPr>
        <p:spPr>
          <a:xfrm flipH="1" flipV="1">
            <a:off x="6074021" y="1349169"/>
            <a:ext cx="431596" cy="248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11">
            <a:extLst>
              <a:ext uri="{FF2B5EF4-FFF2-40B4-BE49-F238E27FC236}">
                <a16:creationId xmlns:a16="http://schemas.microsoft.com/office/drawing/2014/main" id="{E000A8BD-EE86-4598-8955-7B57246161B5}"/>
              </a:ext>
            </a:extLst>
          </p:cNvPr>
          <p:cNvSpPr txBox="1"/>
          <p:nvPr/>
        </p:nvSpPr>
        <p:spPr>
          <a:xfrm>
            <a:off x="5313239" y="663535"/>
            <a:ext cx="3654719" cy="257369"/>
          </a:xfrm>
          <a:prstGeom prst="rect">
            <a:avLst/>
          </a:prstGeom>
          <a:solidFill>
            <a:schemeClr val="bg1"/>
          </a:solidFill>
        </p:spPr>
        <p:txBody>
          <a:bodyPr wrap="square" lIns="72000" tIns="7200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rPr>
              <a:t>EPS</a:t>
            </a:r>
            <a:r>
              <a:rPr kumimoji="0" lang="zh-CN" altLang="en-US" sz="1200" b="1" i="0" u="none" strike="noStrike" kern="0" cap="none" spc="0" normalizeH="0" baseline="0" noProof="0" dirty="0">
                <a:ln>
                  <a:noFill/>
                </a:ln>
                <a:solidFill>
                  <a:sysClr val="windowText" lastClr="000000"/>
                </a:solidFill>
                <a:effectLst/>
                <a:uLnTx/>
                <a:uFillTx/>
              </a:rPr>
              <a:t>动力组件驱动</a:t>
            </a:r>
            <a:r>
              <a:rPr kumimoji="0" lang="en-US" altLang="zh-CN" sz="1200" b="1" i="0" u="none" strike="noStrike" kern="0" cap="none" spc="0" normalizeH="0" baseline="0" noProof="0" dirty="0">
                <a:ln>
                  <a:noFill/>
                </a:ln>
                <a:solidFill>
                  <a:sysClr val="windowText" lastClr="000000"/>
                </a:solidFill>
                <a:effectLst/>
                <a:uLnTx/>
                <a:uFillTx/>
              </a:rPr>
              <a:t>AKC</a:t>
            </a:r>
            <a:endParaRPr kumimoji="0" lang="en-US" sz="1200" b="1" i="0" u="none" strike="noStrike" kern="0" cap="none" spc="0" normalizeH="0" baseline="0" noProof="0" dirty="0">
              <a:ln>
                <a:noFill/>
              </a:ln>
              <a:solidFill>
                <a:sysClr val="windowText" lastClr="000000"/>
              </a:solidFill>
              <a:effectLst/>
              <a:uLnTx/>
              <a:uFillTx/>
            </a:endParaRPr>
          </a:p>
        </p:txBody>
      </p:sp>
      <p:sp>
        <p:nvSpPr>
          <p:cNvPr id="12" name="Textfeld 114">
            <a:extLst>
              <a:ext uri="{FF2B5EF4-FFF2-40B4-BE49-F238E27FC236}">
                <a16:creationId xmlns:a16="http://schemas.microsoft.com/office/drawing/2014/main" id="{ABA4C0D9-65A2-41F8-8719-7D1A872F0D00}"/>
              </a:ext>
            </a:extLst>
          </p:cNvPr>
          <p:cNvSpPr txBox="1"/>
          <p:nvPr/>
        </p:nvSpPr>
        <p:spPr>
          <a:xfrm>
            <a:off x="544681" y="663535"/>
            <a:ext cx="4695405" cy="3816429"/>
          </a:xfrm>
          <a:prstGeom prst="rect">
            <a:avLst/>
          </a:prstGeom>
          <a:solidFill>
            <a:schemeClr val="bg1"/>
          </a:solidFill>
        </p:spPr>
        <p:txBody>
          <a:bodyPr wrap="square" lIns="0" tIns="0" rIns="0" bIns="0" rtlCol="0">
            <a:spAutoFit/>
          </a:bodyPr>
          <a:lstStyle/>
          <a:p>
            <a:pPr marL="182563" marR="0" lvl="1" indent="-182563" defTabSz="914400" eaLnBrk="1" fontAlgn="auto" latinLnBrk="0" hangingPunct="1">
              <a:lnSpc>
                <a:spcPct val="100000"/>
              </a:lnSpc>
              <a:spcBef>
                <a:spcPts val="30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rPr>
              <a:t>增强的控制功能，如</a:t>
            </a:r>
            <a:endParaRPr kumimoji="0" lang="en-US" sz="1400" b="1" i="0"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改进的自动停车</a:t>
            </a:r>
            <a:endParaRPr kumimoji="0" lang="en-US" sz="1100" b="0" i="0"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改进的拖车支持</a:t>
            </a:r>
            <a:endParaRPr kumimoji="0" lang="en-US" sz="1100" b="0" i="0"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增强型</a:t>
            </a:r>
            <a:r>
              <a:rPr kumimoji="0" lang="en-US" altLang="zh-CN" sz="1100" b="0" i="0" u="none" strike="noStrike" kern="0" cap="none" spc="0" normalizeH="0" baseline="0" noProof="0" dirty="0">
                <a:ln>
                  <a:noFill/>
                </a:ln>
                <a:solidFill>
                  <a:sysClr val="windowText" lastClr="000000"/>
                </a:solidFill>
                <a:effectLst/>
                <a:uLnTx/>
                <a:uFillTx/>
              </a:rPr>
              <a:t>AD</a:t>
            </a:r>
            <a:r>
              <a:rPr kumimoji="0" lang="zh-CN" altLang="en-US" sz="1100" b="0" i="0" u="none" strike="noStrike" kern="0" cap="none" spc="0" normalizeH="0" baseline="0" noProof="0" dirty="0">
                <a:ln>
                  <a:noFill/>
                </a:ln>
                <a:solidFill>
                  <a:sysClr val="windowText" lastClr="000000"/>
                </a:solidFill>
                <a:effectLst/>
                <a:uLnTx/>
                <a:uFillTx/>
              </a:rPr>
              <a:t>侧向制导控制</a:t>
            </a:r>
            <a:endParaRPr kumimoji="0" lang="en-US" sz="1100" b="0" i="0"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自适应转向比</a:t>
            </a:r>
            <a:endParaRPr kumimoji="0" lang="en-US" sz="1100" b="0" i="0"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自适应电源管理</a:t>
            </a:r>
            <a:endParaRPr kumimoji="0" lang="en-US" sz="1100" b="0" i="0"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更轻松地实施客户特定功能</a:t>
            </a:r>
            <a:endParaRPr kumimoji="0" lang="en-US" sz="1100" b="0" i="0" u="none" strike="noStrike" kern="0" cap="none" spc="0" normalizeH="0" baseline="0" noProof="0" dirty="0">
              <a:ln>
                <a:noFill/>
              </a:ln>
              <a:solidFill>
                <a:sysClr val="windowText" lastClr="000000"/>
              </a:solidFill>
              <a:effectLst/>
              <a:uLnTx/>
              <a:uFillTx/>
            </a:endParaRPr>
          </a:p>
          <a:p>
            <a:pPr marL="182563" marR="0" lvl="1" indent="-182563" defTabSz="914400" eaLnBrk="1" fontAlgn="auto" latinLnBrk="0" hangingPunct="1">
              <a:lnSpc>
                <a:spcPct val="100000"/>
              </a:lnSpc>
              <a:spcBef>
                <a:spcPts val="120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rPr>
              <a:t>产品成本</a:t>
            </a:r>
            <a:endParaRPr kumimoji="0" lang="en-US" sz="1400" b="1" i="0"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与大规模生产的</a:t>
            </a:r>
            <a:r>
              <a:rPr kumimoji="0" lang="en-US" altLang="zh-CN" sz="1100" b="0" i="0" u="none" strike="noStrike" kern="0" cap="none" spc="0" normalizeH="0" baseline="0" noProof="0" dirty="0">
                <a:ln>
                  <a:noFill/>
                </a:ln>
                <a:solidFill>
                  <a:sysClr val="windowText" lastClr="000000"/>
                </a:solidFill>
                <a:effectLst/>
                <a:uLnTx/>
                <a:uFillTx/>
              </a:rPr>
              <a:t>EPS</a:t>
            </a:r>
            <a:r>
              <a:rPr kumimoji="0" lang="zh-CN" altLang="en-US" sz="1100" b="0" i="0" u="none" strike="noStrike" kern="0" cap="none" spc="0" normalizeH="0" baseline="0" noProof="0" dirty="0">
                <a:ln>
                  <a:noFill/>
                </a:ln>
                <a:solidFill>
                  <a:sysClr val="windowText" lastClr="000000"/>
                </a:solidFill>
                <a:effectLst/>
                <a:uLnTx/>
                <a:uFillTx/>
              </a:rPr>
              <a:t>共享机电组件和开发，使</a:t>
            </a:r>
            <a:r>
              <a:rPr kumimoji="0" lang="en-US" altLang="zh-CN" sz="1100" b="0" i="0" u="none" strike="noStrike" kern="0" cap="none" spc="0" normalizeH="0" baseline="0" noProof="0" dirty="0">
                <a:ln>
                  <a:noFill/>
                </a:ln>
                <a:solidFill>
                  <a:sysClr val="windowText" lastClr="000000"/>
                </a:solidFill>
                <a:effectLst/>
                <a:uLnTx/>
                <a:uFillTx/>
              </a:rPr>
              <a:t>AKC</a:t>
            </a:r>
            <a:r>
              <a:rPr kumimoji="0" lang="zh-CN" altLang="en-US" sz="1100" b="0" i="0" u="none" strike="noStrike" kern="0" cap="none" spc="0" normalizeH="0" baseline="0" noProof="0" dirty="0">
                <a:ln>
                  <a:noFill/>
                </a:ln>
                <a:solidFill>
                  <a:sysClr val="windowText" lastClr="000000"/>
                </a:solidFill>
                <a:effectLst/>
                <a:uLnTx/>
                <a:uFillTx/>
              </a:rPr>
              <a:t>在较低的产量下更为实惠。</a:t>
            </a:r>
            <a:endParaRPr kumimoji="0" lang="en-US" sz="1100" b="0" i="0" u="none" strike="noStrike" kern="0" cap="none" spc="0" normalizeH="0" baseline="0" noProof="0" dirty="0">
              <a:ln>
                <a:noFill/>
              </a:ln>
              <a:solidFill>
                <a:sysClr val="windowText" lastClr="000000"/>
              </a:solidFill>
              <a:effectLst/>
              <a:uLnTx/>
              <a:uFillTx/>
            </a:endParaRPr>
          </a:p>
          <a:p>
            <a:pPr marL="182563" marR="0" lvl="1" indent="-182563" defTabSz="914400" eaLnBrk="1" fontAlgn="auto" latinLnBrk="0" hangingPunct="1">
              <a:lnSpc>
                <a:spcPct val="100000"/>
              </a:lnSpc>
              <a:spcBef>
                <a:spcPts val="120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solidFill>
                <a:effectLst/>
                <a:uLnTx/>
                <a:uFillTx/>
              </a:rPr>
              <a:t>OEM</a:t>
            </a:r>
            <a:r>
              <a:rPr kumimoji="0" lang="zh-CN" altLang="en-US" sz="1400" b="1" i="0" u="none" strike="noStrike" kern="0" cap="none" spc="0" normalizeH="0" baseline="0" noProof="0" dirty="0">
                <a:ln>
                  <a:noFill/>
                </a:ln>
                <a:solidFill>
                  <a:sysClr val="windowText" lastClr="000000"/>
                </a:solidFill>
                <a:effectLst/>
                <a:uLnTx/>
                <a:uFillTx/>
              </a:rPr>
              <a:t>项目协同效应</a:t>
            </a:r>
            <a:endParaRPr kumimoji="0" lang="en-US" sz="1400" b="1" i="0"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一站式指导合作伙伴</a:t>
            </a:r>
            <a:r>
              <a:rPr kumimoji="0" lang="en-US" sz="1100" b="0" i="0" u="none" strike="noStrike" kern="0" cap="none" spc="0" normalizeH="0" baseline="0" noProof="0" dirty="0">
                <a:ln>
                  <a:noFill/>
                </a:ln>
                <a:solidFill>
                  <a:sysClr val="windowText" lastClr="000000"/>
                </a:solidFill>
                <a:effectLst/>
                <a:uLnTx/>
                <a:uFillTx/>
                <a:sym typeface="Wingdings" pitchFamily="2" charset="2"/>
              </a:rPr>
              <a:t> </a:t>
            </a:r>
            <a:r>
              <a:rPr kumimoji="0" lang="en-US" altLang="zh-CN" sz="1100" b="0" i="0" u="none" strike="noStrike" kern="0" cap="none" spc="0" normalizeH="0" baseline="0" noProof="0" dirty="0">
                <a:ln>
                  <a:noFill/>
                </a:ln>
                <a:solidFill>
                  <a:sysClr val="windowText" lastClr="000000"/>
                </a:solidFill>
                <a:effectLst/>
                <a:uLnTx/>
                <a:uFillTx/>
                <a:sym typeface="Wingdings" pitchFamily="2" charset="2"/>
              </a:rPr>
              <a:t>OEM</a:t>
            </a:r>
            <a:r>
              <a:rPr kumimoji="0" lang="zh-CN" altLang="en-US" sz="1100" b="0" i="0" u="none" strike="noStrike" kern="0" cap="none" spc="0" normalizeH="0" baseline="0" noProof="0" dirty="0">
                <a:ln>
                  <a:noFill/>
                </a:ln>
                <a:solidFill>
                  <a:sysClr val="windowText" lastClr="000000"/>
                </a:solidFill>
                <a:effectLst/>
                <a:uLnTx/>
                <a:uFillTx/>
                <a:sym typeface="Wingdings" pitchFamily="2" charset="2"/>
              </a:rPr>
              <a:t>项目团队的节约</a:t>
            </a:r>
            <a:br>
              <a:rPr kumimoji="0" lang="en-US" sz="1100" b="0" i="0" u="none" strike="noStrike" kern="0" cap="none" spc="0" normalizeH="0" baseline="0" noProof="0" dirty="0">
                <a:ln>
                  <a:noFill/>
                </a:ln>
                <a:solidFill>
                  <a:sysClr val="windowText" lastClr="000000"/>
                </a:solidFill>
                <a:effectLst/>
                <a:uLnTx/>
                <a:uFillTx/>
              </a:rPr>
            </a:br>
            <a:r>
              <a:rPr kumimoji="0" lang="zh-CN" altLang="en-US" sz="1000" b="0" i="1" u="none" strike="noStrike" kern="0" cap="none" spc="0" normalizeH="0" baseline="0" noProof="0" dirty="0">
                <a:ln>
                  <a:noFill/>
                </a:ln>
                <a:solidFill>
                  <a:sysClr val="windowText" lastClr="000000"/>
                </a:solidFill>
                <a:effectLst/>
                <a:uLnTx/>
                <a:uFillTx/>
              </a:rPr>
              <a:t>改进沟通和业务流程</a:t>
            </a:r>
            <a:endParaRPr kumimoji="0" lang="en-US" sz="1000" b="0" i="1"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工程协同效应</a:t>
            </a:r>
            <a:r>
              <a:rPr kumimoji="0" lang="en-US" sz="1100" b="0" i="0" u="none" strike="noStrike" kern="0" cap="none" spc="0" normalizeH="0" baseline="0" noProof="0" dirty="0">
                <a:ln>
                  <a:noFill/>
                </a:ln>
                <a:solidFill>
                  <a:sysClr val="windowText" lastClr="000000"/>
                </a:solidFill>
                <a:effectLst/>
                <a:uLnTx/>
                <a:uFillTx/>
                <a:sym typeface="Wingdings" pitchFamily="2" charset="2"/>
              </a:rPr>
              <a:t></a:t>
            </a:r>
            <a:r>
              <a:rPr kumimoji="0" lang="zh-CN" altLang="en-US" sz="1100" b="0" i="0" u="none" strike="noStrike" kern="0" cap="none" spc="0" normalizeH="0" baseline="0" noProof="0" dirty="0">
                <a:ln>
                  <a:noFill/>
                </a:ln>
                <a:solidFill>
                  <a:sysClr val="windowText" lastClr="000000"/>
                </a:solidFill>
                <a:effectLst/>
                <a:uLnTx/>
                <a:uFillTx/>
                <a:sym typeface="Wingdings" pitchFamily="2" charset="2"/>
              </a:rPr>
              <a:t>降低可计费开发成本</a:t>
            </a:r>
            <a:br>
              <a:rPr kumimoji="0" lang="en-US" sz="1100" b="0" i="0" u="none" strike="noStrike" kern="0" cap="none" spc="0" normalizeH="0" baseline="0" noProof="0" dirty="0">
                <a:ln>
                  <a:noFill/>
                </a:ln>
                <a:solidFill>
                  <a:sysClr val="windowText" lastClr="000000"/>
                </a:solidFill>
                <a:effectLst/>
                <a:uLnTx/>
                <a:uFillTx/>
              </a:rPr>
            </a:br>
            <a:r>
              <a:rPr kumimoji="0" lang="zh-CN" altLang="en-US" sz="1000" b="0" i="1" u="none" strike="noStrike" kern="0" cap="none" spc="0" normalizeH="0" baseline="0" noProof="0" dirty="0">
                <a:ln>
                  <a:noFill/>
                </a:ln>
                <a:solidFill>
                  <a:sysClr val="windowText" lastClr="000000"/>
                </a:solidFill>
                <a:effectLst/>
                <a:uLnTx/>
                <a:uFillTx/>
              </a:rPr>
              <a:t>基础软件、电子、系统安全和测试的联合应用团队降低了采埃孚和客户的总应用成本</a:t>
            </a:r>
            <a:endParaRPr kumimoji="0" lang="en-US" sz="1000" b="0" i="1" u="none" strike="noStrike" kern="0" cap="none" spc="0" normalizeH="0" baseline="0" noProof="0" dirty="0">
              <a:ln>
                <a:noFill/>
              </a:ln>
              <a:solidFill>
                <a:sysClr val="windowText" lastClr="000000"/>
              </a:solidFill>
              <a:effectLst/>
              <a:uLnTx/>
              <a:uFillTx/>
            </a:endParaRPr>
          </a:p>
          <a:p>
            <a:pPr marL="182563" marR="0" lvl="2" indent="-182563" defTabSz="914400" eaLnBrk="1" fontAlgn="auto" latinLnBrk="0" hangingPunct="1">
              <a:lnSpc>
                <a:spcPct val="100000"/>
              </a:lnSpc>
              <a:spcBef>
                <a:spcPts val="300"/>
              </a:spcBef>
              <a:spcAft>
                <a:spcPts val="0"/>
              </a:spcAft>
              <a:buClrTx/>
              <a:buSzTx/>
              <a:buFont typeface="Arial" pitchFamily="34" charset="0"/>
              <a:buChar char="•"/>
              <a:tabLst/>
              <a:defRPr/>
            </a:pPr>
            <a:r>
              <a:rPr kumimoji="0" lang="zh-CN" altLang="en-US" sz="1100" b="0" i="0" u="none" strike="noStrike" kern="0" cap="none" spc="0" normalizeH="0" baseline="0" noProof="0" dirty="0">
                <a:ln>
                  <a:noFill/>
                </a:ln>
                <a:solidFill>
                  <a:sysClr val="windowText" lastClr="000000"/>
                </a:solidFill>
                <a:effectLst/>
                <a:uLnTx/>
                <a:uFillTx/>
              </a:rPr>
              <a:t>共享车辆调整</a:t>
            </a:r>
            <a:r>
              <a:rPr kumimoji="0" lang="en-US" sz="1100" b="0" i="0" u="none" strike="noStrike" kern="0" cap="none" spc="0" normalizeH="0" baseline="0" noProof="0" dirty="0">
                <a:ln>
                  <a:noFill/>
                </a:ln>
                <a:solidFill>
                  <a:sysClr val="windowText" lastClr="000000"/>
                </a:solidFill>
                <a:effectLst/>
                <a:uLnTx/>
                <a:uFillTx/>
                <a:sym typeface="Wingdings" pitchFamily="2" charset="2"/>
              </a:rPr>
              <a:t></a:t>
            </a:r>
            <a:r>
              <a:rPr kumimoji="0" lang="zh-CN" altLang="en-US" sz="1100" b="0" i="0" u="none" strike="noStrike" kern="0" cap="none" spc="0" normalizeH="0" baseline="0" noProof="0" dirty="0">
                <a:ln>
                  <a:noFill/>
                </a:ln>
                <a:solidFill>
                  <a:sysClr val="windowText" lastClr="000000"/>
                </a:solidFill>
                <a:effectLst/>
                <a:uLnTx/>
                <a:uFillTx/>
                <a:sym typeface="Wingdings" pitchFamily="2" charset="2"/>
              </a:rPr>
              <a:t>降低车辆运行成本</a:t>
            </a:r>
            <a:br>
              <a:rPr kumimoji="0" lang="en-US" sz="1100" b="0" i="0" u="none" strike="noStrike" kern="0" cap="none" spc="0" normalizeH="0" baseline="0" noProof="0" dirty="0">
                <a:ln>
                  <a:noFill/>
                </a:ln>
                <a:solidFill>
                  <a:sysClr val="windowText" lastClr="000000"/>
                </a:solidFill>
                <a:effectLst/>
                <a:uLnTx/>
                <a:uFillTx/>
              </a:rPr>
            </a:br>
            <a:r>
              <a:rPr kumimoji="0" lang="zh-CN" altLang="en-US" sz="1000" b="0" i="1" u="none" strike="noStrike" kern="0" cap="none" spc="0" normalizeH="0" baseline="0" noProof="0" dirty="0">
                <a:ln>
                  <a:noFill/>
                </a:ln>
                <a:solidFill>
                  <a:sysClr val="windowText" lastClr="000000"/>
                </a:solidFill>
                <a:effectLst/>
                <a:uLnTx/>
                <a:uFillTx/>
              </a:rPr>
              <a:t>改善绩效结果</a:t>
            </a:r>
            <a:endParaRPr kumimoji="0" lang="en-US" sz="1000" b="0" i="1" u="none" strike="noStrike" kern="0" cap="none" spc="0" normalizeH="0" baseline="0" noProof="0" dirty="0">
              <a:ln>
                <a:noFill/>
              </a:ln>
              <a:solidFill>
                <a:sysClr val="windowText" lastClr="000000"/>
              </a:solidFill>
              <a:effectLst/>
              <a:uLnTx/>
              <a:uFillTx/>
            </a:endParaRPr>
          </a:p>
        </p:txBody>
      </p:sp>
      <p:sp>
        <p:nvSpPr>
          <p:cNvPr id="13" name="Rechteck 116">
            <a:extLst>
              <a:ext uri="{FF2B5EF4-FFF2-40B4-BE49-F238E27FC236}">
                <a16:creationId xmlns:a16="http://schemas.microsoft.com/office/drawing/2014/main" id="{7FE0799C-E026-4E4A-8043-FBE35A5A8551}"/>
              </a:ext>
            </a:extLst>
          </p:cNvPr>
          <p:cNvSpPr/>
          <p:nvPr/>
        </p:nvSpPr>
        <p:spPr>
          <a:xfrm>
            <a:off x="5313238" y="663535"/>
            <a:ext cx="3654717" cy="1951164"/>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14" name="Rechteck 117">
            <a:extLst>
              <a:ext uri="{FF2B5EF4-FFF2-40B4-BE49-F238E27FC236}">
                <a16:creationId xmlns:a16="http://schemas.microsoft.com/office/drawing/2014/main" id="{64ECD42E-5613-4615-8580-FE7671E717CF}"/>
              </a:ext>
            </a:extLst>
          </p:cNvPr>
          <p:cNvSpPr/>
          <p:nvPr/>
        </p:nvSpPr>
        <p:spPr>
          <a:xfrm>
            <a:off x="5313238" y="2689058"/>
            <a:ext cx="3654717" cy="1951164"/>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350957908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pieren 8"/>
          <p:cNvGrpSpPr/>
          <p:nvPr>
            <p:custDataLst>
              <p:tags r:id="rId2"/>
            </p:custDataLst>
          </p:nvPr>
        </p:nvGrpSpPr>
        <p:grpSpPr>
          <a:xfrm>
            <a:off x="1411" y="0"/>
            <a:ext cx="9141179" cy="5143500"/>
            <a:chOff x="0" y="0"/>
            <a:chExt cx="9144000" cy="5143500"/>
          </a:xfrm>
        </p:grpSpPr>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ieren 10"/>
            <p:cNvGrpSpPr/>
            <p:nvPr/>
          </p:nvGrpSpPr>
          <p:grpSpPr>
            <a:xfrm>
              <a:off x="360002" y="4722300"/>
              <a:ext cx="8424000" cy="366353"/>
              <a:chOff x="360001" y="4722299"/>
              <a:chExt cx="8424000" cy="366353"/>
            </a:xfrm>
          </p:grpSpPr>
          <p:sp>
            <p:nvSpPr>
              <p:cNvPr id="12" name="Text Box 10"/>
              <p:cNvSpPr txBox="1">
                <a:spLocks noChangeArrowheads="1"/>
              </p:cNvSpPr>
              <p:nvPr userDrawn="1"/>
            </p:nvSpPr>
            <p:spPr bwMode="black">
              <a:xfrm>
                <a:off x="7607032" y="4898308"/>
                <a:ext cx="900000" cy="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p>
                <a:pPr algn="r">
                  <a:lnSpc>
                    <a:spcPts val="800"/>
                  </a:lnSpc>
                </a:pPr>
                <a:r>
                  <a:rPr lang="en-US" sz="600" dirty="0">
                    <a:solidFill>
                      <a:srgbClr val="FFFFFF"/>
                    </a:solidFill>
                    <a:latin typeface="Tahoma" panose="020B0604030504040204" pitchFamily="34" charset="0"/>
                  </a:rPr>
                  <a:t>© ZF Friedrichshafen AG</a:t>
                </a:r>
              </a:p>
            </p:txBody>
          </p:sp>
          <p:cxnSp>
            <p:nvCxnSpPr>
              <p:cNvPr id="13" name="Gerade Verbindung 12"/>
              <p:cNvCxnSpPr/>
              <p:nvPr userDrawn="1"/>
            </p:nvCxnSpPr>
            <p:spPr>
              <a:xfrm>
                <a:off x="360001" y="4722299"/>
                <a:ext cx="8424000" cy="53"/>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4" name="Grafik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60001" y="4800652"/>
                <a:ext cx="288000" cy="288000"/>
              </a:xfrm>
              <a:prstGeom prst="rect">
                <a:avLst/>
              </a:prstGeom>
            </p:spPr>
          </p:pic>
        </p:grpSp>
      </p:grpSp>
      <p:sp>
        <p:nvSpPr>
          <p:cNvPr id="2" name="Textplatzhalter 1"/>
          <p:cNvSpPr>
            <a:spLocks noGrp="1"/>
          </p:cNvSpPr>
          <p:nvPr>
            <p:ph type="body" sz="quarter" idx="12"/>
          </p:nvPr>
        </p:nvSpPr>
        <p:spPr/>
        <p:txBody>
          <a:bodyPr/>
          <a:lstStyle/>
          <a:p>
            <a:endParaRPr lang="en-US" dirty="0"/>
          </a:p>
        </p:txBody>
      </p:sp>
      <p:sp>
        <p:nvSpPr>
          <p:cNvPr id="6" name="Fußzeilenplatzhalter 5"/>
          <p:cNvSpPr>
            <a:spLocks noGrp="1"/>
          </p:cNvSpPr>
          <p:nvPr>
            <p:ph type="ftr" sz="quarter" idx="10"/>
          </p:nvPr>
        </p:nvSpPr>
        <p:spPr/>
        <p:txBody>
          <a:bodyPr/>
          <a:lstStyle/>
          <a:p>
            <a:pPr>
              <a:lnSpc>
                <a:spcPts val="800"/>
              </a:lnSpc>
            </a:pPr>
            <a:r>
              <a:rPr lang="en-US" dirty="0"/>
              <a:t>2019-08-06 | A0074355 A to B</a:t>
            </a:r>
          </a:p>
        </p:txBody>
      </p:sp>
      <p:sp>
        <p:nvSpPr>
          <p:cNvPr id="7" name="Foliennummernplatzhalter 6"/>
          <p:cNvSpPr>
            <a:spLocks noGrp="1"/>
          </p:cNvSpPr>
          <p:nvPr>
            <p:ph type="sldNum" sz="quarter" idx="11"/>
          </p:nvPr>
        </p:nvSpPr>
        <p:spPr/>
        <p:txBody>
          <a:bodyPr/>
          <a:lstStyle/>
          <a:p>
            <a:pPr>
              <a:lnSpc>
                <a:spcPts val="800"/>
              </a:lnSpc>
            </a:pPr>
            <a:fld id="{D985BC7C-F6A2-4FED-9217-735A5E10A319}" type="slidenum">
              <a:rPr lang="en-US" smtClean="0"/>
              <a:pPr>
                <a:lnSpc>
                  <a:spcPts val="800"/>
                </a:lnSpc>
              </a:pPr>
              <a:t>72</a:t>
            </a:fld>
            <a:endParaRPr lang="en-US" dirty="0"/>
          </a:p>
        </p:txBody>
      </p:sp>
      <p:sp>
        <p:nvSpPr>
          <p:cNvPr id="8" name="Textfeld 7"/>
          <p:cNvSpPr txBox="1"/>
          <p:nvPr/>
        </p:nvSpPr>
        <p:spPr bwMode="black">
          <a:xfrm>
            <a:off x="361302" y="3613797"/>
            <a:ext cx="2672572" cy="1030205"/>
          </a:xfrm>
          <a:prstGeom prst="rect">
            <a:avLst/>
          </a:prstGeom>
        </p:spPr>
        <p:txBody>
          <a:bodyPr wrap="square" lIns="0" tIns="0" rIns="0" bIns="0" rtlCol="0" anchor="b" anchorCtr="0">
            <a:noAutofit/>
          </a:bodyPr>
          <a:lstStyle/>
          <a:p>
            <a:pPr>
              <a:lnSpc>
                <a:spcPts val="900"/>
              </a:lnSpc>
            </a:pPr>
            <a:r>
              <a:rPr lang="en-US" sz="600" dirty="0">
                <a:solidFill>
                  <a:schemeClr val="bg1"/>
                </a:solidFill>
              </a:rPr>
              <a:t>ZF Friedrichshafen AG </a:t>
            </a:r>
            <a:r>
              <a:rPr lang="en-US" sz="600" dirty="0" err="1">
                <a:solidFill>
                  <a:schemeClr val="bg1"/>
                </a:solidFill>
              </a:rPr>
              <a:t>behält</a:t>
            </a:r>
            <a:r>
              <a:rPr lang="en-US" sz="600" dirty="0">
                <a:solidFill>
                  <a:schemeClr val="bg1"/>
                </a:solidFill>
              </a:rPr>
              <a:t> </a:t>
            </a:r>
            <a:r>
              <a:rPr lang="en-US" sz="600" dirty="0" err="1">
                <a:solidFill>
                  <a:schemeClr val="bg1"/>
                </a:solidFill>
              </a:rPr>
              <a:t>sich</a:t>
            </a:r>
            <a:r>
              <a:rPr lang="en-US" sz="600" dirty="0">
                <a:solidFill>
                  <a:schemeClr val="bg1"/>
                </a:solidFill>
              </a:rPr>
              <a:t> </a:t>
            </a:r>
            <a:r>
              <a:rPr lang="en-US" sz="600" dirty="0" err="1">
                <a:solidFill>
                  <a:schemeClr val="bg1"/>
                </a:solidFill>
              </a:rPr>
              <a:t>sämtliche</a:t>
            </a:r>
            <a:r>
              <a:rPr lang="en-US" sz="600" dirty="0">
                <a:solidFill>
                  <a:schemeClr val="bg1"/>
                </a:solidFill>
              </a:rPr>
              <a:t> </a:t>
            </a:r>
            <a:r>
              <a:rPr lang="en-US" sz="600" dirty="0" err="1">
                <a:solidFill>
                  <a:schemeClr val="bg1"/>
                </a:solidFill>
              </a:rPr>
              <a:t>Rechte</a:t>
            </a:r>
            <a:r>
              <a:rPr lang="en-US" sz="600" dirty="0">
                <a:solidFill>
                  <a:schemeClr val="bg1"/>
                </a:solidFill>
              </a:rPr>
              <a:t> an den </a:t>
            </a:r>
            <a:r>
              <a:rPr lang="en-US" sz="600" dirty="0" err="1">
                <a:solidFill>
                  <a:schemeClr val="bg1"/>
                </a:solidFill>
              </a:rPr>
              <a:t>gezeigten</a:t>
            </a:r>
            <a:r>
              <a:rPr lang="en-US" sz="600" dirty="0">
                <a:solidFill>
                  <a:schemeClr val="bg1"/>
                </a:solidFill>
              </a:rPr>
              <a:t> </a:t>
            </a:r>
            <a:r>
              <a:rPr lang="en-US" sz="600" dirty="0" err="1">
                <a:solidFill>
                  <a:schemeClr val="bg1"/>
                </a:solidFill>
              </a:rPr>
              <a:t>technischen</a:t>
            </a:r>
            <a:r>
              <a:rPr lang="en-US" sz="600" dirty="0">
                <a:solidFill>
                  <a:schemeClr val="bg1"/>
                </a:solidFill>
              </a:rPr>
              <a:t> </a:t>
            </a:r>
            <a:r>
              <a:rPr lang="en-US" sz="600" dirty="0" err="1">
                <a:solidFill>
                  <a:schemeClr val="bg1"/>
                </a:solidFill>
              </a:rPr>
              <a:t>Informationen</a:t>
            </a:r>
            <a:r>
              <a:rPr lang="en-US" sz="600" dirty="0">
                <a:solidFill>
                  <a:schemeClr val="bg1"/>
                </a:solidFill>
              </a:rPr>
              <a:t> </a:t>
            </a:r>
            <a:r>
              <a:rPr lang="en-US" sz="600" dirty="0" err="1">
                <a:solidFill>
                  <a:schemeClr val="bg1"/>
                </a:solidFill>
              </a:rPr>
              <a:t>einschließlich</a:t>
            </a:r>
            <a:r>
              <a:rPr lang="en-US" sz="600" dirty="0">
                <a:solidFill>
                  <a:schemeClr val="bg1"/>
                </a:solidFill>
              </a:rPr>
              <a:t> der </a:t>
            </a:r>
            <a:r>
              <a:rPr lang="en-US" sz="600" dirty="0" err="1">
                <a:solidFill>
                  <a:schemeClr val="bg1"/>
                </a:solidFill>
              </a:rPr>
              <a:t>Rechte</a:t>
            </a:r>
            <a:r>
              <a:rPr lang="en-US" sz="600" dirty="0">
                <a:solidFill>
                  <a:schemeClr val="bg1"/>
                </a:solidFill>
              </a:rPr>
              <a:t> </a:t>
            </a:r>
            <a:r>
              <a:rPr lang="en-US" sz="600" dirty="0" err="1">
                <a:solidFill>
                  <a:schemeClr val="bg1"/>
                </a:solidFill>
              </a:rPr>
              <a:t>zur</a:t>
            </a:r>
            <a:r>
              <a:rPr lang="en-US" sz="600" dirty="0">
                <a:solidFill>
                  <a:schemeClr val="bg1"/>
                </a:solidFill>
              </a:rPr>
              <a:t> </a:t>
            </a:r>
            <a:r>
              <a:rPr lang="en-US" sz="600" dirty="0" err="1">
                <a:solidFill>
                  <a:schemeClr val="bg1"/>
                </a:solidFill>
              </a:rPr>
              <a:t>Hinterlegung</a:t>
            </a:r>
            <a:r>
              <a:rPr lang="en-US" sz="600" dirty="0">
                <a:solidFill>
                  <a:schemeClr val="bg1"/>
                </a:solidFill>
              </a:rPr>
              <a:t> von </a:t>
            </a:r>
            <a:r>
              <a:rPr lang="en-US" sz="600" dirty="0" err="1">
                <a:solidFill>
                  <a:schemeClr val="bg1"/>
                </a:solidFill>
              </a:rPr>
              <a:t>Schutzrechtsanmeldungen</a:t>
            </a:r>
            <a:r>
              <a:rPr lang="en-US" sz="600" dirty="0">
                <a:solidFill>
                  <a:schemeClr val="bg1"/>
                </a:solidFill>
              </a:rPr>
              <a:t> und an </a:t>
            </a:r>
            <a:r>
              <a:rPr lang="en-US" sz="600" dirty="0" err="1">
                <a:solidFill>
                  <a:schemeClr val="bg1"/>
                </a:solidFill>
              </a:rPr>
              <a:t>daraus</a:t>
            </a:r>
            <a:r>
              <a:rPr lang="en-US" sz="600" dirty="0">
                <a:solidFill>
                  <a:schemeClr val="bg1"/>
                </a:solidFill>
              </a:rPr>
              <a:t> </a:t>
            </a:r>
            <a:r>
              <a:rPr lang="en-US" sz="600" dirty="0" err="1">
                <a:solidFill>
                  <a:schemeClr val="bg1"/>
                </a:solidFill>
              </a:rPr>
              <a:t>entstehenden</a:t>
            </a:r>
            <a:r>
              <a:rPr lang="en-US" sz="600" dirty="0">
                <a:solidFill>
                  <a:schemeClr val="bg1"/>
                </a:solidFill>
              </a:rPr>
              <a:t> </a:t>
            </a:r>
            <a:r>
              <a:rPr lang="en-US" sz="600" dirty="0" err="1">
                <a:solidFill>
                  <a:schemeClr val="bg1"/>
                </a:solidFill>
              </a:rPr>
              <a:t>Schutzrechten</a:t>
            </a:r>
            <a:r>
              <a:rPr lang="en-US" sz="600" dirty="0">
                <a:solidFill>
                  <a:schemeClr val="bg1"/>
                </a:solidFill>
              </a:rPr>
              <a:t> </a:t>
            </a:r>
            <a:r>
              <a:rPr lang="en-US" sz="600" dirty="0" err="1">
                <a:solidFill>
                  <a:schemeClr val="bg1"/>
                </a:solidFill>
              </a:rPr>
              <a:t>im</a:t>
            </a:r>
            <a:r>
              <a:rPr lang="en-US" sz="600" dirty="0">
                <a:solidFill>
                  <a:schemeClr val="bg1"/>
                </a:solidFill>
              </a:rPr>
              <a:t> </a:t>
            </a:r>
            <a:br>
              <a:rPr lang="en-US" sz="600" dirty="0">
                <a:solidFill>
                  <a:schemeClr val="bg1"/>
                </a:solidFill>
              </a:rPr>
            </a:br>
            <a:r>
              <a:rPr lang="en-US" sz="600" dirty="0">
                <a:solidFill>
                  <a:schemeClr val="bg1"/>
                </a:solidFill>
              </a:rPr>
              <a:t>In- und </a:t>
            </a:r>
            <a:r>
              <a:rPr lang="en-US" sz="600" dirty="0" err="1">
                <a:solidFill>
                  <a:schemeClr val="bg1"/>
                </a:solidFill>
              </a:rPr>
              <a:t>Ausland</a:t>
            </a:r>
            <a:r>
              <a:rPr lang="en-US" sz="600" dirty="0">
                <a:solidFill>
                  <a:schemeClr val="bg1"/>
                </a:solidFill>
              </a:rPr>
              <a:t> </a:t>
            </a:r>
            <a:r>
              <a:rPr lang="en-US" sz="600" dirty="0" err="1">
                <a:solidFill>
                  <a:schemeClr val="bg1"/>
                </a:solidFill>
              </a:rPr>
              <a:t>vor</a:t>
            </a:r>
            <a:r>
              <a:rPr lang="en-US" sz="600" dirty="0">
                <a:solidFill>
                  <a:schemeClr val="bg1"/>
                </a:solidFill>
              </a:rPr>
              <a:t>.</a:t>
            </a:r>
          </a:p>
          <a:p>
            <a:pPr>
              <a:lnSpc>
                <a:spcPts val="900"/>
              </a:lnSpc>
            </a:pPr>
            <a:r>
              <a:rPr lang="en-US" sz="600" dirty="0">
                <a:solidFill>
                  <a:schemeClr val="bg1"/>
                </a:solidFill>
              </a:rPr>
              <a:t>ZF Friedrichshafen AG reserves all rights regarding the shown technical information including the right to file industrial property right applications and the industrial property rights resulting from these in Germany and abroad.</a:t>
            </a:r>
          </a:p>
        </p:txBody>
      </p:sp>
      <p:grpSp>
        <p:nvGrpSpPr>
          <p:cNvPr id="3" name="Gruppieren 2"/>
          <p:cNvGrpSpPr/>
          <p:nvPr>
            <p:custDataLst>
              <p:tags r:id="rId3"/>
            </p:custDataLst>
          </p:nvPr>
        </p:nvGrpSpPr>
        <p:grpSpPr>
          <a:xfrm>
            <a:off x="361301" y="438151"/>
            <a:ext cx="6704518" cy="1107315"/>
            <a:chOff x="360000" y="438150"/>
            <a:chExt cx="6706587" cy="1107315"/>
          </a:xfrm>
        </p:grpSpPr>
        <p:pic>
          <p:nvPicPr>
            <p:cNvPr id="16"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3937" t="8519" r="22719" b="69953"/>
            <a:stretch/>
          </p:blipFill>
          <p:spPr bwMode="auto">
            <a:xfrm>
              <a:off x="360000" y="438150"/>
              <a:ext cx="6706587" cy="1107315"/>
            </a:xfrm>
            <a:prstGeom prst="rect">
              <a:avLst/>
            </a:prstGeom>
            <a:noFill/>
            <a:extLst>
              <a:ext uri="{909E8E84-426E-40DD-AFC4-6F175D3DCCD1}">
                <a14:hiddenFill xmlns:a14="http://schemas.microsoft.com/office/drawing/2010/main">
                  <a:solidFill>
                    <a:srgbClr val="FFFFFF"/>
                  </a:solidFill>
                </a14:hiddenFill>
              </a:ext>
            </a:extLst>
          </p:spPr>
        </p:pic>
        <p:sp>
          <p:nvSpPr>
            <p:cNvPr id="18" name="Textplatzhalter 2"/>
            <p:cNvSpPr txBox="1">
              <a:spLocks/>
            </p:cNvSpPr>
            <p:nvPr/>
          </p:nvSpPr>
          <p:spPr bwMode="gray">
            <a:xfrm>
              <a:off x="360000" y="438150"/>
              <a:ext cx="6706587" cy="1107315"/>
            </a:xfrm>
            <a:prstGeom prst="rect">
              <a:avLst/>
            </a:prstGeom>
          </p:spPr>
          <p:txBody>
            <a:bodyPr vert="horz" lIns="0" tIns="0" rIns="0" bIns="0" rtlCol="0">
              <a:noAutofit/>
            </a:bodyPr>
            <a:lstStyle>
              <a:lvl1pPr marL="0" indent="0" algn="l" rtl="0" eaLnBrk="1" fontAlgn="base" hangingPunct="1">
                <a:lnSpc>
                  <a:spcPct val="100000"/>
                </a:lnSpc>
                <a:spcBef>
                  <a:spcPts val="0"/>
                </a:spcBef>
                <a:spcAft>
                  <a:spcPts val="300"/>
                </a:spcAft>
                <a:buClr>
                  <a:srgbClr val="4367C5"/>
                </a:buClr>
                <a:buFontTx/>
                <a:buNone/>
                <a:defRPr sz="3600" b="1">
                  <a:solidFill>
                    <a:schemeClr val="bg1"/>
                  </a:solidFill>
                  <a:latin typeface="Tahoma" panose="020B0604030504040204" pitchFamily="34" charset="0"/>
                  <a:ea typeface="+mn-ea"/>
                  <a:cs typeface="Tahoma" panose="020B0604030504040204" pitchFamily="34" charset="0"/>
                </a:defRPr>
              </a:lvl1pPr>
              <a:lvl2pPr marL="0" indent="0" algn="l" rtl="0" eaLnBrk="1" fontAlgn="base" hangingPunct="1">
                <a:lnSpc>
                  <a:spcPct val="100000"/>
                </a:lnSpc>
                <a:spcBef>
                  <a:spcPts val="0"/>
                </a:spcBef>
                <a:spcAft>
                  <a:spcPts val="300"/>
                </a:spcAft>
                <a:buClr>
                  <a:schemeClr val="tx2"/>
                </a:buClr>
                <a:buSzPct val="100000"/>
                <a:buFontTx/>
                <a:buNone/>
                <a:defRPr sz="3600">
                  <a:solidFill>
                    <a:schemeClr val="bg1"/>
                  </a:solidFill>
                  <a:latin typeface="Tahoma" panose="020B0604030504040204" pitchFamily="34" charset="0"/>
                  <a:cs typeface="Tahoma" panose="020B0604030504040204" pitchFamily="34" charset="0"/>
                </a:defRPr>
              </a:lvl2pPr>
              <a:lvl3pPr marL="0" indent="0" algn="l" rtl="0" eaLnBrk="1" fontAlgn="base" hangingPunct="1">
                <a:lnSpc>
                  <a:spcPct val="100000"/>
                </a:lnSpc>
                <a:spcBef>
                  <a:spcPts val="0"/>
                </a:spcBef>
                <a:spcAft>
                  <a:spcPts val="300"/>
                </a:spcAft>
                <a:buClr>
                  <a:schemeClr val="tx2"/>
                </a:buClr>
                <a:buSzPct val="100000"/>
                <a:buFontTx/>
                <a:buNone/>
                <a:defRPr sz="3600">
                  <a:solidFill>
                    <a:schemeClr val="bg1"/>
                  </a:solidFill>
                  <a:latin typeface="Tahoma" panose="020B0604030504040204" pitchFamily="34" charset="0"/>
                  <a:cs typeface="Tahoma" panose="020B0604030504040204" pitchFamily="34" charset="0"/>
                </a:defRPr>
              </a:lvl3pPr>
              <a:lvl4pPr marL="0" indent="0" algn="l" rtl="0" eaLnBrk="1" fontAlgn="base" hangingPunct="1">
                <a:lnSpc>
                  <a:spcPct val="100000"/>
                </a:lnSpc>
                <a:spcBef>
                  <a:spcPts val="0"/>
                </a:spcBef>
                <a:spcAft>
                  <a:spcPts val="300"/>
                </a:spcAft>
                <a:buClr>
                  <a:schemeClr val="tx2"/>
                </a:buClr>
                <a:buSzPct val="100000"/>
                <a:buFontTx/>
                <a:buNone/>
                <a:defRPr sz="3600">
                  <a:solidFill>
                    <a:schemeClr val="bg1"/>
                  </a:solidFill>
                  <a:latin typeface="Tahoma" panose="020B0604030504040204" pitchFamily="34" charset="0"/>
                  <a:cs typeface="Tahoma" panose="020B0604030504040204" pitchFamily="34" charset="0"/>
                </a:defRPr>
              </a:lvl4pPr>
              <a:lvl5pPr marL="0" indent="0" algn="l" rtl="0" eaLnBrk="1" fontAlgn="base" hangingPunct="1">
                <a:lnSpc>
                  <a:spcPct val="100000"/>
                </a:lnSpc>
                <a:spcBef>
                  <a:spcPts val="0"/>
                </a:spcBef>
                <a:spcAft>
                  <a:spcPts val="300"/>
                </a:spcAft>
                <a:buClr>
                  <a:schemeClr val="tx2"/>
                </a:buClr>
                <a:buSzPct val="100000"/>
                <a:buFontTx/>
                <a:buNone/>
                <a:defRPr sz="3600" b="0">
                  <a:solidFill>
                    <a:schemeClr val="bg1"/>
                  </a:solidFill>
                  <a:latin typeface="Tahoma" panose="020B0604030504040204" pitchFamily="34" charset="0"/>
                  <a:cs typeface="Tahoma" panose="020B0604030504040204" pitchFamily="34" charset="0"/>
                </a:defRPr>
              </a:lvl5pPr>
              <a:lvl6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6pPr>
              <a:lvl7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7pPr>
              <a:lvl8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8pPr>
              <a:lvl9pPr marL="0" indent="0" algn="l" rtl="0" eaLnBrk="1" fontAlgn="base" hangingPunct="1">
                <a:lnSpc>
                  <a:spcPct val="100000"/>
                </a:lnSpc>
                <a:spcBef>
                  <a:spcPts val="0"/>
                </a:spcBef>
                <a:spcAft>
                  <a:spcPts val="600"/>
                </a:spcAft>
                <a:buClr>
                  <a:srgbClr val="4367C5"/>
                </a:buClr>
                <a:buFontTx/>
                <a:buNone/>
                <a:defRPr sz="1600" b="1">
                  <a:solidFill>
                    <a:srgbClr val="000000"/>
                  </a:solidFill>
                  <a:latin typeface="+mn-lt"/>
                </a:defRPr>
              </a:lvl9pPr>
            </a:lstStyle>
            <a:p>
              <a:r>
                <a:rPr lang="en-US" sz="3599" kern="0"/>
                <a:t>Thank you </a:t>
              </a:r>
              <a:endParaRPr lang="en-US" sz="3599" kern="0" dirty="0"/>
            </a:p>
          </p:txBody>
        </p:sp>
      </p:grpSp>
    </p:spTree>
    <p:custDataLst>
      <p:tags r:id="rId1"/>
    </p:custDataLst>
    <p:extLst>
      <p:ext uri="{BB962C8B-B14F-4D97-AF65-F5344CB8AC3E}">
        <p14:creationId xmlns:p14="http://schemas.microsoft.com/office/powerpoint/2010/main" val="3255627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C895CB-BCD4-43D3-A0A3-D4D7C0580C69}"/>
              </a:ext>
            </a:extLst>
          </p:cNvPr>
          <p:cNvSpPr>
            <a:spLocks noGrp="1"/>
          </p:cNvSpPr>
          <p:nvPr>
            <p:ph type="title"/>
          </p:nvPr>
        </p:nvSpPr>
        <p:spPr/>
        <p:txBody>
          <a:bodyPr/>
          <a:lstStyle/>
          <a:p>
            <a:r>
              <a:rPr lang="zh-CN" altLang="en-US" dirty="0"/>
              <a:t>动力转向系统</a:t>
            </a:r>
            <a:r>
              <a:rPr lang="en-US" altLang="zh-CN" dirty="0"/>
              <a:t>-</a:t>
            </a:r>
            <a:r>
              <a:rPr lang="zh-CN" altLang="en-US" dirty="0"/>
              <a:t>演变</a:t>
            </a:r>
            <a:endParaRPr lang="en-GB" dirty="0"/>
          </a:p>
        </p:txBody>
      </p:sp>
      <p:sp>
        <p:nvSpPr>
          <p:cNvPr id="3" name="Fußzeilenplatzhalter 2">
            <a:extLst>
              <a:ext uri="{FF2B5EF4-FFF2-40B4-BE49-F238E27FC236}">
                <a16:creationId xmlns:a16="http://schemas.microsoft.com/office/drawing/2014/main" id="{51D28526-7C89-4C65-825C-36627F8EDB11}"/>
              </a:ext>
            </a:extLst>
          </p:cNvPr>
          <p:cNvSpPr>
            <a:spLocks noGrp="1"/>
          </p:cNvSpPr>
          <p:nvPr>
            <p:ph type="ftr" sz="quarter" idx="10"/>
          </p:nvPr>
        </p:nvSpPr>
        <p:spPr/>
        <p:txBody>
          <a:bodyPr/>
          <a:lstStyle/>
          <a:p>
            <a:pPr>
              <a:lnSpc>
                <a:spcPts val="800"/>
              </a:lnSpc>
            </a:pPr>
            <a:r>
              <a:rPr lang="en-US" altLang="zh-CN" dirty="0"/>
              <a:t>2020 -- EPS Introduction</a:t>
            </a:r>
            <a:endParaRPr lang="de-DE" altLang="zh-CN" dirty="0"/>
          </a:p>
        </p:txBody>
      </p:sp>
      <p:sp>
        <p:nvSpPr>
          <p:cNvPr id="4" name="Foliennummernplatzhalter 3">
            <a:extLst>
              <a:ext uri="{FF2B5EF4-FFF2-40B4-BE49-F238E27FC236}">
                <a16:creationId xmlns:a16="http://schemas.microsoft.com/office/drawing/2014/main" id="{8A349678-5899-4690-BF37-B56A597F667E}"/>
              </a:ext>
            </a:extLst>
          </p:cNvPr>
          <p:cNvSpPr>
            <a:spLocks noGrp="1"/>
          </p:cNvSpPr>
          <p:nvPr>
            <p:ph type="sldNum" sz="quarter" idx="11"/>
          </p:nvPr>
        </p:nvSpPr>
        <p:spPr/>
        <p:txBody>
          <a:bodyPr/>
          <a:lstStyle/>
          <a:p>
            <a:pPr algn="r">
              <a:lnSpc>
                <a:spcPts val="800"/>
              </a:lnSpc>
            </a:pPr>
            <a:fld id="{D985BC7C-F6A2-4FED-9217-735A5E10A319}" type="slidenum">
              <a:rPr lang="de-DE" smtClean="0"/>
              <a:pPr algn="r">
                <a:lnSpc>
                  <a:spcPts val="800"/>
                </a:lnSpc>
              </a:pPr>
              <a:t>8</a:t>
            </a:fld>
            <a:endParaRPr lang="de-DE"/>
          </a:p>
        </p:txBody>
      </p:sp>
      <p:pic>
        <p:nvPicPr>
          <p:cNvPr id="27" name="Grafik 26">
            <a:extLst>
              <a:ext uri="{FF2B5EF4-FFF2-40B4-BE49-F238E27FC236}">
                <a16:creationId xmlns:a16="http://schemas.microsoft.com/office/drawing/2014/main" id="{68120377-FF96-4217-8B2F-F45056EA2A8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0000"/>
                    </a14:imgEffect>
                  </a14:imgLayer>
                </a14:imgProps>
              </a:ext>
            </a:extLst>
          </a:blip>
          <a:srcRect l="-2458" t="13397" r="-2054" b="-4043"/>
          <a:stretch/>
        </p:blipFill>
        <p:spPr>
          <a:xfrm>
            <a:off x="2556799" y="2936833"/>
            <a:ext cx="4038155" cy="1888514"/>
          </a:xfrm>
          <a:prstGeom prst="ellipse">
            <a:avLst/>
          </a:prstGeom>
          <a:effectLst>
            <a:softEdge rad="152400"/>
          </a:effectLst>
        </p:spPr>
      </p:pic>
      <p:sp>
        <p:nvSpPr>
          <p:cNvPr id="29" name="Rechteck 28">
            <a:extLst>
              <a:ext uri="{FF2B5EF4-FFF2-40B4-BE49-F238E27FC236}">
                <a16:creationId xmlns:a16="http://schemas.microsoft.com/office/drawing/2014/main" id="{B469B5B8-AF4D-4AC5-B4CF-1AECCBB71562}"/>
              </a:ext>
            </a:extLst>
          </p:cNvPr>
          <p:cNvSpPr>
            <a:spLocks noChangeAspect="1"/>
          </p:cNvSpPr>
          <p:nvPr/>
        </p:nvSpPr>
        <p:spPr>
          <a:xfrm>
            <a:off x="7132335" y="3197167"/>
            <a:ext cx="1818194" cy="1431315"/>
          </a:xfrm>
          <a:prstGeom prst="rect">
            <a:avLst/>
          </a:prstGeom>
          <a:solidFill>
            <a:schemeClr val="bg1"/>
          </a:solidFill>
          <a:ln w="28575">
            <a:solidFill>
              <a:schemeClr val="accent1"/>
            </a:solidFill>
            <a:miter lim="800000"/>
            <a:headEnd type="none" w="sm" len="sm"/>
            <a:tailEnd type="none" w="sm" len="sm"/>
          </a:ln>
          <a:effectLst>
            <a:outerShdw dist="35921" dir="2700000" algn="ctr" rotWithShape="0">
              <a:srgbClr val="969696"/>
            </a:outerShdw>
          </a:effectLst>
        </p:spPr>
        <p:txBody>
          <a:bodyPr wrap="none" rtlCol="0" anchor="b" anchorCtr="1"/>
          <a:lstStyle/>
          <a:p>
            <a:endParaRPr lang="en-US" sz="1000" b="1" dirty="0" err="1">
              <a:solidFill>
                <a:schemeClr val="tx2">
                  <a:lumMod val="20000"/>
                  <a:lumOff val="80000"/>
                </a:schemeClr>
              </a:solidFill>
              <a:latin typeface="Tahoma" charset="0"/>
            </a:endParaRPr>
          </a:p>
        </p:txBody>
      </p:sp>
      <p:sp>
        <p:nvSpPr>
          <p:cNvPr id="30" name="Textfeld 29">
            <a:extLst>
              <a:ext uri="{FF2B5EF4-FFF2-40B4-BE49-F238E27FC236}">
                <a16:creationId xmlns:a16="http://schemas.microsoft.com/office/drawing/2014/main" id="{6F0C752A-6019-4C17-A0E1-6018EE0CA4E9}"/>
              </a:ext>
            </a:extLst>
          </p:cNvPr>
          <p:cNvSpPr txBox="1"/>
          <p:nvPr/>
        </p:nvSpPr>
        <p:spPr>
          <a:xfrm>
            <a:off x="337776" y="1343167"/>
            <a:ext cx="1679570" cy="307777"/>
          </a:xfrm>
          <a:prstGeom prst="rect">
            <a:avLst/>
          </a:prstGeom>
          <a:noFill/>
        </p:spPr>
        <p:txBody>
          <a:bodyPr wrap="square" lIns="0" tIns="0" rIns="0" bIns="0" rtlCol="0">
            <a:spAutoFit/>
          </a:bodyPr>
          <a:lstStyle/>
          <a:p>
            <a:pPr algn="r">
              <a:spcBef>
                <a:spcPts val="0"/>
              </a:spcBef>
            </a:pPr>
            <a:r>
              <a:rPr lang="zh-CN" altLang="en-US" sz="1000" dirty="0"/>
              <a:t>内燃机驱动的液压动力转向系统（</a:t>
            </a:r>
            <a:r>
              <a:rPr lang="en-US" altLang="zh-CN" sz="1000" dirty="0"/>
              <a:t>HPS</a:t>
            </a:r>
            <a:r>
              <a:rPr lang="zh-CN" altLang="en-US" sz="1000" dirty="0"/>
              <a:t>）</a:t>
            </a:r>
            <a:endParaRPr lang="en-US" sz="1000" dirty="0"/>
          </a:p>
        </p:txBody>
      </p:sp>
      <p:sp>
        <p:nvSpPr>
          <p:cNvPr id="31" name="Textfeld 30">
            <a:extLst>
              <a:ext uri="{FF2B5EF4-FFF2-40B4-BE49-F238E27FC236}">
                <a16:creationId xmlns:a16="http://schemas.microsoft.com/office/drawing/2014/main" id="{B9941F76-D97F-42FF-BF2C-4C864AFC7F3F}"/>
              </a:ext>
            </a:extLst>
          </p:cNvPr>
          <p:cNvSpPr txBox="1"/>
          <p:nvPr/>
        </p:nvSpPr>
        <p:spPr>
          <a:xfrm>
            <a:off x="1742299" y="1023448"/>
            <a:ext cx="1818194" cy="153888"/>
          </a:xfrm>
          <a:prstGeom prst="rect">
            <a:avLst/>
          </a:prstGeom>
          <a:noFill/>
        </p:spPr>
        <p:txBody>
          <a:bodyPr wrap="square" lIns="0" tIns="0" rIns="0" bIns="0" rtlCol="0">
            <a:spAutoFit/>
          </a:bodyPr>
          <a:lstStyle/>
          <a:p>
            <a:pPr algn="r">
              <a:spcBef>
                <a:spcPts val="0"/>
              </a:spcBef>
            </a:pPr>
            <a:r>
              <a:rPr lang="zh-CN" altLang="en-US" sz="1000" dirty="0"/>
              <a:t>电动液压转向（</a:t>
            </a:r>
            <a:r>
              <a:rPr lang="en-US" altLang="zh-CN" sz="1000" dirty="0"/>
              <a:t>EPHS</a:t>
            </a:r>
            <a:r>
              <a:rPr lang="zh-CN" altLang="en-US" sz="1000" dirty="0"/>
              <a:t>）</a:t>
            </a:r>
            <a:endParaRPr lang="en-US" sz="1000" dirty="0"/>
          </a:p>
        </p:txBody>
      </p:sp>
      <p:sp>
        <p:nvSpPr>
          <p:cNvPr id="32" name="Rechteck 31">
            <a:extLst>
              <a:ext uri="{FF2B5EF4-FFF2-40B4-BE49-F238E27FC236}">
                <a16:creationId xmlns:a16="http://schemas.microsoft.com/office/drawing/2014/main" id="{128C9D95-1D3D-4E7B-B800-18165421827A}"/>
              </a:ext>
            </a:extLst>
          </p:cNvPr>
          <p:cNvSpPr>
            <a:spLocks noChangeAspect="1"/>
          </p:cNvSpPr>
          <p:nvPr/>
        </p:nvSpPr>
        <p:spPr>
          <a:xfrm>
            <a:off x="169652" y="3197167"/>
            <a:ext cx="1818194" cy="1431315"/>
          </a:xfrm>
          <a:prstGeom prst="rect">
            <a:avLst/>
          </a:prstGeom>
          <a:solidFill>
            <a:schemeClr val="bg1"/>
          </a:solidFill>
          <a:ln w="28575">
            <a:solidFill>
              <a:schemeClr val="accent1"/>
            </a:solidFill>
            <a:miter lim="800000"/>
            <a:headEnd type="none" w="sm" len="sm"/>
            <a:tailEnd type="none" w="sm" len="sm"/>
          </a:ln>
          <a:effectLst>
            <a:outerShdw dist="35921" dir="2700000" algn="ctr" rotWithShape="0">
              <a:srgbClr val="969696"/>
            </a:outerShdw>
          </a:effectLst>
        </p:spPr>
        <p:txBody>
          <a:bodyPr wrap="none" rtlCol="0" anchor="b" anchorCtr="1"/>
          <a:lstStyle/>
          <a:p>
            <a:endParaRPr lang="en-US" sz="1000" b="1" dirty="0" err="1">
              <a:solidFill>
                <a:schemeClr val="tx2">
                  <a:lumMod val="20000"/>
                  <a:lumOff val="80000"/>
                </a:schemeClr>
              </a:solidFill>
              <a:latin typeface="Tahoma" charset="0"/>
            </a:endParaRPr>
          </a:p>
        </p:txBody>
      </p:sp>
      <p:pic>
        <p:nvPicPr>
          <p:cNvPr id="33" name="Grafik 32">
            <a:extLst>
              <a:ext uri="{FF2B5EF4-FFF2-40B4-BE49-F238E27FC236}">
                <a16:creationId xmlns:a16="http://schemas.microsoft.com/office/drawing/2014/main" id="{4366F5BA-4704-4C62-A088-9CC34D7A3D0E}"/>
              </a:ext>
            </a:extLst>
          </p:cNvPr>
          <p:cNvPicPr>
            <a:picLocks noChangeAspect="1"/>
          </p:cNvPicPr>
          <p:nvPr/>
        </p:nvPicPr>
        <p:blipFill rotWithShape="1">
          <a:blip r:embed="rId4"/>
          <a:srcRect t="3719"/>
          <a:stretch/>
        </p:blipFill>
        <p:spPr>
          <a:xfrm>
            <a:off x="337776" y="3398038"/>
            <a:ext cx="1516378" cy="1142647"/>
          </a:xfrm>
          <a:prstGeom prst="rect">
            <a:avLst/>
          </a:prstGeom>
        </p:spPr>
      </p:pic>
      <p:sp>
        <p:nvSpPr>
          <p:cNvPr id="34" name="Rechteck 33">
            <a:extLst>
              <a:ext uri="{FF2B5EF4-FFF2-40B4-BE49-F238E27FC236}">
                <a16:creationId xmlns:a16="http://schemas.microsoft.com/office/drawing/2014/main" id="{6F3BA13B-9538-4181-80A8-18A1EA7C8D61}"/>
              </a:ext>
            </a:extLst>
          </p:cNvPr>
          <p:cNvSpPr>
            <a:spLocks noChangeAspect="1"/>
          </p:cNvSpPr>
          <p:nvPr/>
        </p:nvSpPr>
        <p:spPr>
          <a:xfrm>
            <a:off x="466076" y="1853729"/>
            <a:ext cx="1818194" cy="1431315"/>
          </a:xfrm>
          <a:prstGeom prst="rect">
            <a:avLst/>
          </a:prstGeom>
          <a:solidFill>
            <a:schemeClr val="bg1"/>
          </a:solidFill>
          <a:ln w="28575">
            <a:solidFill>
              <a:schemeClr val="accent1"/>
            </a:solidFill>
            <a:miter lim="800000"/>
            <a:headEnd type="none" w="sm" len="sm"/>
            <a:tailEnd type="none" w="sm" len="sm"/>
          </a:ln>
          <a:effectLst>
            <a:outerShdw dist="35921" dir="2700000" algn="ctr" rotWithShape="0">
              <a:srgbClr val="969696"/>
            </a:outerShdw>
          </a:effectLst>
        </p:spPr>
        <p:txBody>
          <a:bodyPr wrap="none" rtlCol="0" anchor="b" anchorCtr="1"/>
          <a:lstStyle/>
          <a:p>
            <a:endParaRPr lang="en-US" sz="1000" b="1" dirty="0">
              <a:solidFill>
                <a:srgbClr val="FF0000"/>
              </a:solidFill>
            </a:endParaRPr>
          </a:p>
        </p:txBody>
      </p:sp>
      <p:sp>
        <p:nvSpPr>
          <p:cNvPr id="35" name="Rechteck 34">
            <a:extLst>
              <a:ext uri="{FF2B5EF4-FFF2-40B4-BE49-F238E27FC236}">
                <a16:creationId xmlns:a16="http://schemas.microsoft.com/office/drawing/2014/main" id="{EE8F29BE-E626-4A0F-BE46-D8F90E221A4A}"/>
              </a:ext>
            </a:extLst>
          </p:cNvPr>
          <p:cNvSpPr>
            <a:spLocks noChangeAspect="1"/>
          </p:cNvSpPr>
          <p:nvPr/>
        </p:nvSpPr>
        <p:spPr>
          <a:xfrm>
            <a:off x="6835911" y="1853729"/>
            <a:ext cx="1818194" cy="1431315"/>
          </a:xfrm>
          <a:prstGeom prst="rect">
            <a:avLst/>
          </a:prstGeom>
          <a:solidFill>
            <a:schemeClr val="bg1"/>
          </a:solidFill>
          <a:ln w="28575">
            <a:solidFill>
              <a:schemeClr val="accent1"/>
            </a:solidFill>
            <a:miter lim="800000"/>
            <a:headEnd type="none" w="sm" len="sm"/>
            <a:tailEnd type="none" w="sm" len="sm"/>
          </a:ln>
          <a:effectLst>
            <a:outerShdw dist="35921" dir="2700000" algn="ctr" rotWithShape="0">
              <a:srgbClr val="969696"/>
            </a:outerShdw>
          </a:effectLst>
        </p:spPr>
        <p:txBody>
          <a:bodyPr wrap="none" rtlCol="0" anchor="b" anchorCtr="1"/>
          <a:lstStyle/>
          <a:p>
            <a:endParaRPr lang="en-US" sz="1000" b="1" dirty="0" err="1">
              <a:solidFill>
                <a:schemeClr val="tx2">
                  <a:lumMod val="20000"/>
                  <a:lumOff val="80000"/>
                </a:schemeClr>
              </a:solidFill>
              <a:latin typeface="Tahoma" charset="0"/>
            </a:endParaRPr>
          </a:p>
        </p:txBody>
      </p:sp>
      <p:sp>
        <p:nvSpPr>
          <p:cNvPr id="36" name="Textfeld 35">
            <a:extLst>
              <a:ext uri="{FF2B5EF4-FFF2-40B4-BE49-F238E27FC236}">
                <a16:creationId xmlns:a16="http://schemas.microsoft.com/office/drawing/2014/main" id="{3D5B2C8E-3945-46EA-9F1B-B2BBB35D7D31}"/>
              </a:ext>
            </a:extLst>
          </p:cNvPr>
          <p:cNvSpPr txBox="1"/>
          <p:nvPr/>
        </p:nvSpPr>
        <p:spPr>
          <a:xfrm>
            <a:off x="3540724" y="816688"/>
            <a:ext cx="2108693" cy="153888"/>
          </a:xfrm>
          <a:prstGeom prst="rect">
            <a:avLst/>
          </a:prstGeom>
          <a:noFill/>
        </p:spPr>
        <p:txBody>
          <a:bodyPr wrap="square" lIns="0" tIns="0" rIns="0" bIns="0" rtlCol="0">
            <a:spAutoFit/>
          </a:bodyPr>
          <a:lstStyle/>
          <a:p>
            <a:pPr algn="ctr">
              <a:spcBef>
                <a:spcPts val="0"/>
              </a:spcBef>
            </a:pPr>
            <a:r>
              <a:rPr lang="zh-CN" altLang="en-US" sz="1000" dirty="0"/>
              <a:t>电动转向（</a:t>
            </a:r>
            <a:r>
              <a:rPr lang="en-US" altLang="zh-CN" sz="1000" dirty="0"/>
              <a:t>EPS</a:t>
            </a:r>
            <a:r>
              <a:rPr lang="zh-CN" altLang="en-US" sz="1000" dirty="0"/>
              <a:t>）</a:t>
            </a:r>
            <a:endParaRPr lang="en-US" sz="1000" dirty="0"/>
          </a:p>
        </p:txBody>
      </p:sp>
      <p:sp>
        <p:nvSpPr>
          <p:cNvPr id="37" name="Textfeld 36">
            <a:extLst>
              <a:ext uri="{FF2B5EF4-FFF2-40B4-BE49-F238E27FC236}">
                <a16:creationId xmlns:a16="http://schemas.microsoft.com/office/drawing/2014/main" id="{6D63E244-FFA6-408B-A0BE-7331A8405ACF}"/>
              </a:ext>
            </a:extLst>
          </p:cNvPr>
          <p:cNvSpPr txBox="1"/>
          <p:nvPr/>
        </p:nvSpPr>
        <p:spPr>
          <a:xfrm>
            <a:off x="5602242" y="1023448"/>
            <a:ext cx="2005213" cy="307777"/>
          </a:xfrm>
          <a:prstGeom prst="rect">
            <a:avLst/>
          </a:prstGeom>
          <a:noFill/>
        </p:spPr>
        <p:txBody>
          <a:bodyPr wrap="square" lIns="0" tIns="0" rIns="0" bIns="0" rtlCol="0">
            <a:spAutoFit/>
          </a:bodyPr>
          <a:lstStyle/>
          <a:p>
            <a:pPr>
              <a:spcBef>
                <a:spcPts val="0"/>
              </a:spcBef>
            </a:pPr>
            <a:r>
              <a:rPr lang="zh-CN" altLang="en-US" sz="1000" dirty="0"/>
              <a:t>电动转向柱驱动转向（转向柱驱动</a:t>
            </a:r>
            <a:r>
              <a:rPr lang="en-US" altLang="zh-CN" sz="1000" dirty="0"/>
              <a:t>EPS</a:t>
            </a:r>
            <a:r>
              <a:rPr lang="zh-CN" altLang="en-US" sz="1000" dirty="0"/>
              <a:t>）</a:t>
            </a:r>
            <a:endParaRPr lang="en-US" sz="1000" dirty="0"/>
          </a:p>
        </p:txBody>
      </p:sp>
      <p:pic>
        <p:nvPicPr>
          <p:cNvPr id="38" name="Grafik 37">
            <a:extLst>
              <a:ext uri="{FF2B5EF4-FFF2-40B4-BE49-F238E27FC236}">
                <a16:creationId xmlns:a16="http://schemas.microsoft.com/office/drawing/2014/main" id="{05DD5444-5F58-4D25-8AC8-B87B17A6FCAB}"/>
              </a:ext>
            </a:extLst>
          </p:cNvPr>
          <p:cNvPicPr>
            <a:picLocks noChangeAspect="1"/>
          </p:cNvPicPr>
          <p:nvPr/>
        </p:nvPicPr>
        <p:blipFill rotWithShape="1">
          <a:blip r:embed="rId5"/>
          <a:srcRect l="14976"/>
          <a:stretch/>
        </p:blipFill>
        <p:spPr>
          <a:xfrm>
            <a:off x="7006348" y="2057615"/>
            <a:ext cx="1597653" cy="1100189"/>
          </a:xfrm>
          <a:prstGeom prst="rect">
            <a:avLst/>
          </a:prstGeom>
        </p:spPr>
      </p:pic>
      <p:sp>
        <p:nvSpPr>
          <p:cNvPr id="39" name="Rechteck 38">
            <a:extLst>
              <a:ext uri="{FF2B5EF4-FFF2-40B4-BE49-F238E27FC236}">
                <a16:creationId xmlns:a16="http://schemas.microsoft.com/office/drawing/2014/main" id="{EEA6588A-8F5E-4D72-8214-50117F8BC5F7}"/>
              </a:ext>
            </a:extLst>
          </p:cNvPr>
          <p:cNvSpPr>
            <a:spLocks noChangeAspect="1"/>
          </p:cNvSpPr>
          <p:nvPr/>
        </p:nvSpPr>
        <p:spPr>
          <a:xfrm>
            <a:off x="5248738" y="1383374"/>
            <a:ext cx="1818194" cy="1431315"/>
          </a:xfrm>
          <a:prstGeom prst="rect">
            <a:avLst/>
          </a:prstGeom>
          <a:solidFill>
            <a:schemeClr val="bg1"/>
          </a:solidFill>
          <a:ln w="28575">
            <a:solidFill>
              <a:schemeClr val="accent1"/>
            </a:solidFill>
            <a:miter lim="800000"/>
            <a:headEnd type="none" w="sm" len="sm"/>
            <a:tailEnd type="none" w="sm" len="sm"/>
          </a:ln>
          <a:effectLst>
            <a:outerShdw dist="35921" dir="2700000" algn="ctr" rotWithShape="0">
              <a:srgbClr val="969696"/>
            </a:outerShdw>
          </a:effectLst>
        </p:spPr>
        <p:txBody>
          <a:bodyPr wrap="none" rtlCol="0" anchor="b" anchorCtr="1"/>
          <a:lstStyle/>
          <a:p>
            <a:endParaRPr lang="en-US" sz="1000" b="1" dirty="0" err="1">
              <a:solidFill>
                <a:schemeClr val="tx2">
                  <a:lumMod val="20000"/>
                  <a:lumOff val="80000"/>
                </a:schemeClr>
              </a:solidFill>
              <a:latin typeface="Tahoma" charset="0"/>
            </a:endParaRPr>
          </a:p>
        </p:txBody>
      </p:sp>
      <p:pic>
        <p:nvPicPr>
          <p:cNvPr id="40" name="Grafik 39">
            <a:extLst>
              <a:ext uri="{FF2B5EF4-FFF2-40B4-BE49-F238E27FC236}">
                <a16:creationId xmlns:a16="http://schemas.microsoft.com/office/drawing/2014/main" id="{476FA891-46E7-439A-9A82-DA90F320B833}"/>
              </a:ext>
            </a:extLst>
          </p:cNvPr>
          <p:cNvPicPr>
            <a:picLocks noChangeAspect="1"/>
          </p:cNvPicPr>
          <p:nvPr/>
        </p:nvPicPr>
        <p:blipFill rotWithShape="1">
          <a:blip r:embed="rId6"/>
          <a:srcRect l="20635" r="11905" b="2989"/>
          <a:stretch/>
        </p:blipFill>
        <p:spPr>
          <a:xfrm flipH="1">
            <a:off x="5675652" y="1405732"/>
            <a:ext cx="1276630" cy="1376892"/>
          </a:xfrm>
          <a:prstGeom prst="rect">
            <a:avLst/>
          </a:prstGeom>
        </p:spPr>
      </p:pic>
      <p:sp>
        <p:nvSpPr>
          <p:cNvPr id="41" name="Textfeld 40">
            <a:extLst>
              <a:ext uri="{FF2B5EF4-FFF2-40B4-BE49-F238E27FC236}">
                <a16:creationId xmlns:a16="http://schemas.microsoft.com/office/drawing/2014/main" id="{6AE89DD6-BB3F-4720-AF1B-991E2B21CD9B}"/>
              </a:ext>
            </a:extLst>
          </p:cNvPr>
          <p:cNvSpPr txBox="1"/>
          <p:nvPr/>
        </p:nvSpPr>
        <p:spPr>
          <a:xfrm>
            <a:off x="7299897" y="1626168"/>
            <a:ext cx="775853" cy="153888"/>
          </a:xfrm>
          <a:prstGeom prst="rect">
            <a:avLst/>
          </a:prstGeom>
          <a:noFill/>
        </p:spPr>
        <p:txBody>
          <a:bodyPr wrap="none" lIns="0" tIns="0" rIns="0" bIns="0" rtlCol="0">
            <a:spAutoFit/>
          </a:bodyPr>
          <a:lstStyle/>
          <a:p>
            <a:pPr>
              <a:spcBef>
                <a:spcPts val="0"/>
              </a:spcBef>
            </a:pPr>
            <a:r>
              <a:rPr lang="zh-CN" altLang="en-US" sz="1000" dirty="0"/>
              <a:t>线控转向</a:t>
            </a:r>
            <a:r>
              <a:rPr lang="en-US" altLang="zh-CN" sz="1000" dirty="0"/>
              <a:t>SBW</a:t>
            </a:r>
            <a:endParaRPr lang="en-US" sz="1000" dirty="0"/>
          </a:p>
        </p:txBody>
      </p:sp>
      <p:pic>
        <p:nvPicPr>
          <p:cNvPr id="42" name="Grafik 41">
            <a:extLst>
              <a:ext uri="{FF2B5EF4-FFF2-40B4-BE49-F238E27FC236}">
                <a16:creationId xmlns:a16="http://schemas.microsoft.com/office/drawing/2014/main" id="{9BF1F8A1-29EF-4AA0-82C0-2363B91FE864}"/>
              </a:ext>
            </a:extLst>
          </p:cNvPr>
          <p:cNvPicPr>
            <a:picLocks noChangeAspect="1"/>
          </p:cNvPicPr>
          <p:nvPr/>
        </p:nvPicPr>
        <p:blipFill rotWithShape="1">
          <a:blip r:embed="rId7"/>
          <a:srcRect l="15495"/>
          <a:stretch/>
        </p:blipFill>
        <p:spPr>
          <a:xfrm flipH="1">
            <a:off x="7175909" y="3735624"/>
            <a:ext cx="1700804" cy="805061"/>
          </a:xfrm>
          <a:prstGeom prst="rect">
            <a:avLst/>
          </a:prstGeom>
        </p:spPr>
      </p:pic>
      <p:sp>
        <p:nvSpPr>
          <p:cNvPr id="43" name="Textfeld 42">
            <a:extLst>
              <a:ext uri="{FF2B5EF4-FFF2-40B4-BE49-F238E27FC236}">
                <a16:creationId xmlns:a16="http://schemas.microsoft.com/office/drawing/2014/main" id="{7B20FFDF-FAE4-4FE3-9301-E5B70325B90F}"/>
              </a:ext>
            </a:extLst>
          </p:cNvPr>
          <p:cNvSpPr txBox="1"/>
          <p:nvPr/>
        </p:nvSpPr>
        <p:spPr>
          <a:xfrm>
            <a:off x="226996" y="3356788"/>
            <a:ext cx="947861" cy="153888"/>
          </a:xfrm>
          <a:prstGeom prst="rect">
            <a:avLst/>
          </a:prstGeom>
          <a:noFill/>
        </p:spPr>
        <p:txBody>
          <a:bodyPr wrap="square" lIns="0" tIns="0" rIns="0" bIns="0" rtlCol="0">
            <a:spAutoFit/>
          </a:bodyPr>
          <a:lstStyle/>
          <a:p>
            <a:pPr>
              <a:spcBef>
                <a:spcPts val="0"/>
              </a:spcBef>
            </a:pPr>
            <a:r>
              <a:rPr lang="zh-CN" altLang="en-US" sz="1000" dirty="0"/>
              <a:t>手动转向</a:t>
            </a:r>
            <a:endParaRPr lang="en-US" sz="1000" dirty="0"/>
          </a:p>
        </p:txBody>
      </p:sp>
      <p:pic>
        <p:nvPicPr>
          <p:cNvPr id="44" name="Grafik 43">
            <a:extLst>
              <a:ext uri="{FF2B5EF4-FFF2-40B4-BE49-F238E27FC236}">
                <a16:creationId xmlns:a16="http://schemas.microsoft.com/office/drawing/2014/main" id="{6B2F6D07-E8DF-4532-AD49-F13DDA8967FE}"/>
              </a:ext>
            </a:extLst>
          </p:cNvPr>
          <p:cNvPicPr>
            <a:picLocks noChangeAspect="1"/>
          </p:cNvPicPr>
          <p:nvPr/>
        </p:nvPicPr>
        <p:blipFill>
          <a:blip r:embed="rId8"/>
          <a:stretch>
            <a:fillRect/>
          </a:stretch>
        </p:blipFill>
        <p:spPr>
          <a:xfrm>
            <a:off x="497082" y="1924480"/>
            <a:ext cx="1562618" cy="986119"/>
          </a:xfrm>
          <a:prstGeom prst="rect">
            <a:avLst/>
          </a:prstGeom>
        </p:spPr>
      </p:pic>
      <p:sp>
        <p:nvSpPr>
          <p:cNvPr id="45" name="Textfeld 44">
            <a:extLst>
              <a:ext uri="{FF2B5EF4-FFF2-40B4-BE49-F238E27FC236}">
                <a16:creationId xmlns:a16="http://schemas.microsoft.com/office/drawing/2014/main" id="{7DC44EFD-963E-41AE-8705-BB4C8B091DE4}"/>
              </a:ext>
            </a:extLst>
          </p:cNvPr>
          <p:cNvSpPr txBox="1"/>
          <p:nvPr/>
        </p:nvSpPr>
        <p:spPr>
          <a:xfrm>
            <a:off x="7193441" y="3356788"/>
            <a:ext cx="769441" cy="153888"/>
          </a:xfrm>
          <a:prstGeom prst="rect">
            <a:avLst/>
          </a:prstGeom>
          <a:noFill/>
        </p:spPr>
        <p:txBody>
          <a:bodyPr wrap="none" lIns="0" tIns="0" rIns="0" bIns="0" rtlCol="0">
            <a:spAutoFit/>
          </a:bodyPr>
          <a:lstStyle/>
          <a:p>
            <a:pPr>
              <a:spcBef>
                <a:spcPts val="0"/>
              </a:spcBef>
            </a:pPr>
            <a:r>
              <a:rPr lang="zh-CN" altLang="en-US" sz="1000" dirty="0"/>
              <a:t>新的转向概念</a:t>
            </a:r>
            <a:endParaRPr lang="en-US" sz="1000" dirty="0"/>
          </a:p>
        </p:txBody>
      </p:sp>
      <p:sp>
        <p:nvSpPr>
          <p:cNvPr id="46" name="Rechteck 45">
            <a:extLst>
              <a:ext uri="{FF2B5EF4-FFF2-40B4-BE49-F238E27FC236}">
                <a16:creationId xmlns:a16="http://schemas.microsoft.com/office/drawing/2014/main" id="{E5A16E7F-4D86-4D52-95B6-2B1F6AB35AFB}"/>
              </a:ext>
            </a:extLst>
          </p:cNvPr>
          <p:cNvSpPr>
            <a:spLocks noChangeAspect="1"/>
          </p:cNvSpPr>
          <p:nvPr/>
        </p:nvSpPr>
        <p:spPr>
          <a:xfrm>
            <a:off x="2071412" y="1383374"/>
            <a:ext cx="1818194" cy="1431315"/>
          </a:xfrm>
          <a:prstGeom prst="rect">
            <a:avLst/>
          </a:prstGeom>
          <a:solidFill>
            <a:schemeClr val="bg1"/>
          </a:solidFill>
          <a:ln w="28575">
            <a:solidFill>
              <a:schemeClr val="accent1"/>
            </a:solidFill>
            <a:miter lim="800000"/>
            <a:headEnd type="none" w="sm" len="sm"/>
            <a:tailEnd type="none" w="sm" len="sm"/>
          </a:ln>
          <a:effectLst>
            <a:outerShdw dist="35921" dir="2700000" algn="ctr" rotWithShape="0">
              <a:srgbClr val="969696"/>
            </a:outerShdw>
          </a:effectLst>
        </p:spPr>
        <p:txBody>
          <a:bodyPr wrap="none" rtlCol="0" anchor="b" anchorCtr="1"/>
          <a:lstStyle/>
          <a:p>
            <a:endParaRPr lang="en-US" sz="1000" b="1" dirty="0" err="1">
              <a:solidFill>
                <a:schemeClr val="tx2">
                  <a:lumMod val="20000"/>
                  <a:lumOff val="80000"/>
                </a:schemeClr>
              </a:solidFill>
              <a:latin typeface="Tahoma" charset="0"/>
            </a:endParaRPr>
          </a:p>
        </p:txBody>
      </p:sp>
      <p:pic>
        <p:nvPicPr>
          <p:cNvPr id="47" name="Grafik 46">
            <a:extLst>
              <a:ext uri="{FF2B5EF4-FFF2-40B4-BE49-F238E27FC236}">
                <a16:creationId xmlns:a16="http://schemas.microsoft.com/office/drawing/2014/main" id="{2448A891-6007-4CB6-83CF-B7FACFC3FCC0}"/>
              </a:ext>
            </a:extLst>
          </p:cNvPr>
          <p:cNvPicPr>
            <a:picLocks noChangeAspect="1"/>
          </p:cNvPicPr>
          <p:nvPr/>
        </p:nvPicPr>
        <p:blipFill rotWithShape="1">
          <a:blip r:embed="rId9"/>
          <a:srcRect l="24528" t="3651" r="11462" b="3803"/>
          <a:stretch/>
        </p:blipFill>
        <p:spPr>
          <a:xfrm flipH="1">
            <a:off x="2171707" y="1406887"/>
            <a:ext cx="1430868" cy="1375737"/>
          </a:xfrm>
          <a:prstGeom prst="rect">
            <a:avLst/>
          </a:prstGeom>
        </p:spPr>
      </p:pic>
      <p:sp>
        <p:nvSpPr>
          <p:cNvPr id="48" name="Rechteck 47">
            <a:extLst>
              <a:ext uri="{FF2B5EF4-FFF2-40B4-BE49-F238E27FC236}">
                <a16:creationId xmlns:a16="http://schemas.microsoft.com/office/drawing/2014/main" id="{92D17C9A-F835-427D-B181-6797B2F20C3D}"/>
              </a:ext>
            </a:extLst>
          </p:cNvPr>
          <p:cNvSpPr>
            <a:spLocks noChangeAspect="1"/>
          </p:cNvSpPr>
          <p:nvPr/>
        </p:nvSpPr>
        <p:spPr>
          <a:xfrm>
            <a:off x="3656641" y="1022725"/>
            <a:ext cx="1818194" cy="1431315"/>
          </a:xfrm>
          <a:prstGeom prst="rect">
            <a:avLst/>
          </a:prstGeom>
          <a:solidFill>
            <a:schemeClr val="bg1"/>
          </a:solidFill>
          <a:ln w="28575">
            <a:solidFill>
              <a:schemeClr val="accent1"/>
            </a:solidFill>
            <a:miter lim="800000"/>
            <a:headEnd type="none" w="sm" len="sm"/>
            <a:tailEnd type="none" w="sm" len="sm"/>
          </a:ln>
          <a:effectLst>
            <a:outerShdw dist="35921" dir="2700000" algn="ctr" rotWithShape="0">
              <a:srgbClr val="969696"/>
            </a:outerShdw>
          </a:effectLst>
        </p:spPr>
        <p:txBody>
          <a:bodyPr wrap="none" rtlCol="0" anchor="b" anchorCtr="1"/>
          <a:lstStyle/>
          <a:p>
            <a:endParaRPr lang="en-US" sz="1000" b="1" dirty="0" err="1">
              <a:solidFill>
                <a:schemeClr val="tx2">
                  <a:lumMod val="20000"/>
                  <a:lumOff val="80000"/>
                </a:schemeClr>
              </a:solidFill>
              <a:latin typeface="Tahoma" charset="0"/>
            </a:endParaRPr>
          </a:p>
        </p:txBody>
      </p:sp>
      <p:pic>
        <p:nvPicPr>
          <p:cNvPr id="49" name="Grafik 48">
            <a:extLst>
              <a:ext uri="{FF2B5EF4-FFF2-40B4-BE49-F238E27FC236}">
                <a16:creationId xmlns:a16="http://schemas.microsoft.com/office/drawing/2014/main" id="{6D1BC8D6-2D1B-4CC8-8FFD-A8F6A6B1E2FF}"/>
              </a:ext>
            </a:extLst>
          </p:cNvPr>
          <p:cNvPicPr>
            <a:picLocks noChangeAspect="1"/>
          </p:cNvPicPr>
          <p:nvPr/>
        </p:nvPicPr>
        <p:blipFill rotWithShape="1">
          <a:blip r:embed="rId10"/>
          <a:srcRect l="18285" t="2090" r="18857" b="8929"/>
          <a:stretch/>
        </p:blipFill>
        <p:spPr>
          <a:xfrm flipH="1">
            <a:off x="4253373" y="1261229"/>
            <a:ext cx="1165802" cy="1097467"/>
          </a:xfrm>
          <a:prstGeom prst="rect">
            <a:avLst/>
          </a:prstGeom>
        </p:spPr>
      </p:pic>
      <p:sp>
        <p:nvSpPr>
          <p:cNvPr id="50" name="Rechteck 49">
            <a:extLst>
              <a:ext uri="{FF2B5EF4-FFF2-40B4-BE49-F238E27FC236}">
                <a16:creationId xmlns:a16="http://schemas.microsoft.com/office/drawing/2014/main" id="{0315847E-F82B-4D1F-8BFE-4CEDBF1ACF9A}"/>
              </a:ext>
            </a:extLst>
          </p:cNvPr>
          <p:cNvSpPr/>
          <p:nvPr/>
        </p:nvSpPr>
        <p:spPr>
          <a:xfrm>
            <a:off x="531397" y="3023593"/>
            <a:ext cx="1210902" cy="261610"/>
          </a:xfrm>
          <a:prstGeom prst="rect">
            <a:avLst/>
          </a:prstGeom>
        </p:spPr>
        <p:txBody>
          <a:bodyPr wrap="square">
            <a:spAutoFit/>
          </a:bodyPr>
          <a:lstStyle/>
          <a:p>
            <a:r>
              <a:rPr lang="en-US" sz="1100" b="1" dirty="0">
                <a:solidFill>
                  <a:srgbClr val="00B050"/>
                </a:solidFill>
              </a:rPr>
              <a:t>+</a:t>
            </a:r>
            <a:r>
              <a:rPr lang="zh-CN" altLang="en-US" sz="1100" b="1" dirty="0">
                <a:solidFill>
                  <a:srgbClr val="00B050"/>
                </a:solidFill>
              </a:rPr>
              <a:t>动力辅助系统</a:t>
            </a:r>
            <a:endParaRPr lang="en-GB" sz="1100" dirty="0"/>
          </a:p>
        </p:txBody>
      </p:sp>
      <p:sp>
        <p:nvSpPr>
          <p:cNvPr id="51" name="Rechteck 50">
            <a:extLst>
              <a:ext uri="{FF2B5EF4-FFF2-40B4-BE49-F238E27FC236}">
                <a16:creationId xmlns:a16="http://schemas.microsoft.com/office/drawing/2014/main" id="{CACFC059-5735-4B1C-B075-9F5BF3D39CE4}"/>
              </a:ext>
            </a:extLst>
          </p:cNvPr>
          <p:cNvSpPr/>
          <p:nvPr/>
        </p:nvSpPr>
        <p:spPr>
          <a:xfrm>
            <a:off x="2218215" y="2559179"/>
            <a:ext cx="582211" cy="261610"/>
          </a:xfrm>
          <a:prstGeom prst="rect">
            <a:avLst/>
          </a:prstGeom>
        </p:spPr>
        <p:txBody>
          <a:bodyPr wrap="none">
            <a:spAutoFit/>
          </a:bodyPr>
          <a:lstStyle/>
          <a:p>
            <a:r>
              <a:rPr lang="en-US" sz="1100" b="1" dirty="0">
                <a:solidFill>
                  <a:srgbClr val="00B050"/>
                </a:solidFill>
              </a:rPr>
              <a:t>+</a:t>
            </a:r>
            <a:r>
              <a:rPr lang="zh-CN" altLang="en-US" sz="1100" b="1" dirty="0">
                <a:solidFill>
                  <a:srgbClr val="00B050"/>
                </a:solidFill>
              </a:rPr>
              <a:t>效率</a:t>
            </a:r>
            <a:endParaRPr lang="en-GB" sz="1100" dirty="0"/>
          </a:p>
        </p:txBody>
      </p:sp>
      <p:sp>
        <p:nvSpPr>
          <p:cNvPr id="52" name="Rechteck 51">
            <a:extLst>
              <a:ext uri="{FF2B5EF4-FFF2-40B4-BE49-F238E27FC236}">
                <a16:creationId xmlns:a16="http://schemas.microsoft.com/office/drawing/2014/main" id="{79942E90-AF20-474E-9417-3855B2342860}"/>
              </a:ext>
            </a:extLst>
          </p:cNvPr>
          <p:cNvSpPr/>
          <p:nvPr/>
        </p:nvSpPr>
        <p:spPr>
          <a:xfrm>
            <a:off x="3614559" y="1011071"/>
            <a:ext cx="864339" cy="430887"/>
          </a:xfrm>
          <a:prstGeom prst="rect">
            <a:avLst/>
          </a:prstGeom>
        </p:spPr>
        <p:txBody>
          <a:bodyPr wrap="none">
            <a:spAutoFit/>
          </a:bodyPr>
          <a:lstStyle/>
          <a:p>
            <a:r>
              <a:rPr lang="en-US" sz="1100" b="1" dirty="0">
                <a:solidFill>
                  <a:srgbClr val="00B050"/>
                </a:solidFill>
              </a:rPr>
              <a:t>+</a:t>
            </a:r>
            <a:r>
              <a:rPr lang="zh-CN" altLang="en-US" sz="1100" b="1" dirty="0">
                <a:solidFill>
                  <a:srgbClr val="00B050"/>
                </a:solidFill>
              </a:rPr>
              <a:t>效率</a:t>
            </a:r>
            <a:endParaRPr lang="en-US" altLang="zh-CN" sz="1100" b="1" dirty="0">
              <a:solidFill>
                <a:srgbClr val="00B050"/>
              </a:solidFill>
            </a:endParaRPr>
          </a:p>
          <a:p>
            <a:r>
              <a:rPr lang="en-US" sz="1100" b="1" dirty="0">
                <a:solidFill>
                  <a:srgbClr val="00B050"/>
                </a:solidFill>
              </a:rPr>
              <a:t>+</a:t>
            </a:r>
            <a:r>
              <a:rPr lang="zh-CN" altLang="en-US" sz="1100" b="1" dirty="0">
                <a:solidFill>
                  <a:srgbClr val="00B050"/>
                </a:solidFill>
              </a:rPr>
              <a:t>高级功能</a:t>
            </a:r>
            <a:endParaRPr lang="en-GB" sz="1100" dirty="0"/>
          </a:p>
        </p:txBody>
      </p:sp>
      <p:sp>
        <p:nvSpPr>
          <p:cNvPr id="53" name="Rechteck 52">
            <a:extLst>
              <a:ext uri="{FF2B5EF4-FFF2-40B4-BE49-F238E27FC236}">
                <a16:creationId xmlns:a16="http://schemas.microsoft.com/office/drawing/2014/main" id="{03CEEF0D-94FE-44B4-A9C1-223209C83F75}"/>
              </a:ext>
            </a:extLst>
          </p:cNvPr>
          <p:cNvSpPr/>
          <p:nvPr/>
        </p:nvSpPr>
        <p:spPr>
          <a:xfrm>
            <a:off x="7041675" y="1839013"/>
            <a:ext cx="723275" cy="261610"/>
          </a:xfrm>
          <a:prstGeom prst="rect">
            <a:avLst/>
          </a:prstGeom>
        </p:spPr>
        <p:txBody>
          <a:bodyPr wrap="none">
            <a:spAutoFit/>
          </a:bodyPr>
          <a:lstStyle/>
          <a:p>
            <a:r>
              <a:rPr lang="en-US" sz="1100" b="1" dirty="0">
                <a:solidFill>
                  <a:srgbClr val="00B050"/>
                </a:solidFill>
              </a:rPr>
              <a:t>+</a:t>
            </a:r>
            <a:r>
              <a:rPr lang="zh-CN" altLang="en-US" sz="1100" b="1" dirty="0">
                <a:solidFill>
                  <a:srgbClr val="00B050"/>
                </a:solidFill>
              </a:rPr>
              <a:t>更灵活</a:t>
            </a:r>
            <a:endParaRPr lang="en-GB" sz="1100" dirty="0"/>
          </a:p>
        </p:txBody>
      </p:sp>
      <p:sp>
        <p:nvSpPr>
          <p:cNvPr id="54" name="Rechteck 53">
            <a:extLst>
              <a:ext uri="{FF2B5EF4-FFF2-40B4-BE49-F238E27FC236}">
                <a16:creationId xmlns:a16="http://schemas.microsoft.com/office/drawing/2014/main" id="{8C33117E-AED7-4BD6-817B-B387B5B564D8}"/>
              </a:ext>
            </a:extLst>
          </p:cNvPr>
          <p:cNvSpPr/>
          <p:nvPr/>
        </p:nvSpPr>
        <p:spPr>
          <a:xfrm>
            <a:off x="5513711" y="1425710"/>
            <a:ext cx="864339" cy="261610"/>
          </a:xfrm>
          <a:prstGeom prst="rect">
            <a:avLst/>
          </a:prstGeom>
        </p:spPr>
        <p:txBody>
          <a:bodyPr wrap="none">
            <a:spAutoFit/>
          </a:bodyPr>
          <a:lstStyle/>
          <a:p>
            <a:r>
              <a:rPr lang="en-US" sz="1100" b="1" dirty="0">
                <a:solidFill>
                  <a:srgbClr val="00B050"/>
                </a:solidFill>
              </a:rPr>
              <a:t>+</a:t>
            </a:r>
            <a:r>
              <a:rPr lang="zh-CN" altLang="en-US" sz="1100" b="1" dirty="0">
                <a:solidFill>
                  <a:srgbClr val="00B050"/>
                </a:solidFill>
              </a:rPr>
              <a:t>减去成本</a:t>
            </a:r>
            <a:endParaRPr lang="en-GB" sz="1100" dirty="0"/>
          </a:p>
        </p:txBody>
      </p:sp>
    </p:spTree>
    <p:extLst>
      <p:ext uri="{BB962C8B-B14F-4D97-AF65-F5344CB8AC3E}">
        <p14:creationId xmlns:p14="http://schemas.microsoft.com/office/powerpoint/2010/main" val="41914585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EC65-D3B1-40C6-94E7-05C33EBEBD89}"/>
              </a:ext>
            </a:extLst>
          </p:cNvPr>
          <p:cNvSpPr>
            <a:spLocks noGrp="1"/>
          </p:cNvSpPr>
          <p:nvPr>
            <p:ph type="title"/>
          </p:nvPr>
        </p:nvSpPr>
        <p:spPr/>
        <p:txBody>
          <a:bodyPr/>
          <a:lstStyle/>
          <a:p>
            <a:r>
              <a:rPr lang="zh-CN" altLang="en-US" dirty="0"/>
              <a:t>动力转向系统进化</a:t>
            </a:r>
          </a:p>
        </p:txBody>
      </p:sp>
      <p:pic>
        <p:nvPicPr>
          <p:cNvPr id="4" name="Grafik 25">
            <a:extLst>
              <a:ext uri="{FF2B5EF4-FFF2-40B4-BE49-F238E27FC236}">
                <a16:creationId xmlns:a16="http://schemas.microsoft.com/office/drawing/2014/main" id="{07C30100-198C-4EAC-979C-1BB3D51CD729}"/>
              </a:ext>
            </a:extLst>
          </p:cNvPr>
          <p:cNvPicPr>
            <a:picLocks noChangeAspect="1"/>
          </p:cNvPicPr>
          <p:nvPr/>
        </p:nvPicPr>
        <p:blipFill>
          <a:blip r:embed="rId2"/>
          <a:stretch>
            <a:fillRect/>
          </a:stretch>
        </p:blipFill>
        <p:spPr>
          <a:xfrm>
            <a:off x="6419460" y="1363692"/>
            <a:ext cx="1954303" cy="1793875"/>
          </a:xfrm>
          <a:prstGeom prst="rect">
            <a:avLst/>
          </a:prstGeom>
        </p:spPr>
      </p:pic>
      <p:pic>
        <p:nvPicPr>
          <p:cNvPr id="5" name="Grafik 24">
            <a:extLst>
              <a:ext uri="{FF2B5EF4-FFF2-40B4-BE49-F238E27FC236}">
                <a16:creationId xmlns:a16="http://schemas.microsoft.com/office/drawing/2014/main" id="{1B59C9BB-95FA-4044-A183-7B8ACB154CF0}"/>
              </a:ext>
            </a:extLst>
          </p:cNvPr>
          <p:cNvPicPr>
            <a:picLocks noChangeAspect="1"/>
          </p:cNvPicPr>
          <p:nvPr/>
        </p:nvPicPr>
        <p:blipFill>
          <a:blip r:embed="rId3"/>
          <a:stretch>
            <a:fillRect/>
          </a:stretch>
        </p:blipFill>
        <p:spPr>
          <a:xfrm>
            <a:off x="461241" y="1284865"/>
            <a:ext cx="2349500" cy="1482695"/>
          </a:xfrm>
          <a:prstGeom prst="rect">
            <a:avLst/>
          </a:prstGeom>
        </p:spPr>
      </p:pic>
      <p:sp>
        <p:nvSpPr>
          <p:cNvPr id="6" name="Fußzeilenplatzhalter 2">
            <a:extLst>
              <a:ext uri="{FF2B5EF4-FFF2-40B4-BE49-F238E27FC236}">
                <a16:creationId xmlns:a16="http://schemas.microsoft.com/office/drawing/2014/main" id="{F1FF37B8-631B-4339-9CF9-90A8BA67707A}"/>
              </a:ext>
            </a:extLst>
          </p:cNvPr>
          <p:cNvSpPr>
            <a:spLocks noGrp="1"/>
          </p:cNvSpPr>
          <p:nvPr>
            <p:ph type="ftr" sz="quarter" idx="10"/>
          </p:nvPr>
        </p:nvSpPr>
        <p:spPr>
          <a:xfrm>
            <a:off x="929391" y="4890653"/>
            <a:ext cx="5220000" cy="108000"/>
          </a:xfrm>
        </p:spPr>
        <p:txBody>
          <a:bodyPr/>
          <a:lstStyle/>
          <a:p>
            <a:pPr>
              <a:lnSpc>
                <a:spcPts val="800"/>
              </a:lnSpc>
            </a:pPr>
            <a:r>
              <a:rPr lang="en-US" altLang="zh-CN" dirty="0"/>
              <a:t>2020 -- EPS Introduction</a:t>
            </a:r>
            <a:endParaRPr lang="de-DE" altLang="zh-CN" dirty="0"/>
          </a:p>
        </p:txBody>
      </p:sp>
      <p:sp>
        <p:nvSpPr>
          <p:cNvPr id="7" name="TextBox 13">
            <a:extLst>
              <a:ext uri="{FF2B5EF4-FFF2-40B4-BE49-F238E27FC236}">
                <a16:creationId xmlns:a16="http://schemas.microsoft.com/office/drawing/2014/main" id="{B4BE51AD-CD96-4B6E-8F2A-10F2F0A5136D}"/>
              </a:ext>
            </a:extLst>
          </p:cNvPr>
          <p:cNvSpPr txBox="1"/>
          <p:nvPr/>
        </p:nvSpPr>
        <p:spPr>
          <a:xfrm>
            <a:off x="336935" y="806156"/>
            <a:ext cx="4057521" cy="369332"/>
          </a:xfrm>
          <a:prstGeom prst="rect">
            <a:avLst/>
          </a:prstGeom>
          <a:noFill/>
        </p:spPr>
        <p:txBody>
          <a:bodyPr wrap="none" rtlCol="0">
            <a:spAutoFit/>
          </a:bodyPr>
          <a:lstStyle/>
          <a:p>
            <a:r>
              <a:rPr lang="en-US" altLang="zh-CN" sz="1800" dirty="0">
                <a:solidFill>
                  <a:schemeClr val="tx1"/>
                </a:solidFill>
              </a:rPr>
              <a:t>HPS</a:t>
            </a:r>
            <a:r>
              <a:rPr lang="zh-CN" altLang="en-US" sz="1800" dirty="0">
                <a:solidFill>
                  <a:schemeClr val="tx1"/>
                </a:solidFill>
              </a:rPr>
              <a:t>（液压动力转向）第一类转向辅助</a:t>
            </a:r>
            <a:endParaRPr lang="en-US" sz="1200" dirty="0">
              <a:solidFill>
                <a:schemeClr val="tx1"/>
              </a:solidFill>
            </a:endParaRPr>
          </a:p>
        </p:txBody>
      </p:sp>
      <p:sp>
        <p:nvSpPr>
          <p:cNvPr id="8" name="TextBox 13">
            <a:extLst>
              <a:ext uri="{FF2B5EF4-FFF2-40B4-BE49-F238E27FC236}">
                <a16:creationId xmlns:a16="http://schemas.microsoft.com/office/drawing/2014/main" id="{8F7CFFFC-7FFE-4086-9DED-21D403CFA6A2}"/>
              </a:ext>
            </a:extLst>
          </p:cNvPr>
          <p:cNvSpPr txBox="1"/>
          <p:nvPr/>
        </p:nvSpPr>
        <p:spPr>
          <a:xfrm>
            <a:off x="4572000" y="312069"/>
            <a:ext cx="3923398" cy="1477328"/>
          </a:xfrm>
          <a:prstGeom prst="rect">
            <a:avLst/>
          </a:prstGeom>
          <a:noFill/>
        </p:spPr>
        <p:txBody>
          <a:bodyPr wrap="square" rtlCol="0">
            <a:spAutoFit/>
          </a:bodyPr>
          <a:lstStyle/>
          <a:p>
            <a:pPr algn="l" rtl="0"/>
            <a:r>
              <a:rPr lang="en-US" altLang="zh-CN" b="0" i="0" dirty="0">
                <a:solidFill>
                  <a:srgbClr val="333333"/>
                </a:solidFill>
                <a:effectLst/>
                <a:latin typeface="Arial" panose="020B0604020202020204" pitchFamily="34" charset="0"/>
              </a:rPr>
              <a:t>EHPS</a:t>
            </a:r>
            <a:r>
              <a:rPr lang="zh-CN" altLang="en-US" b="0" i="0" dirty="0">
                <a:solidFill>
                  <a:srgbClr val="333333"/>
                </a:solidFill>
                <a:effectLst/>
                <a:latin typeface="Arial" panose="020B0604020202020204" pitchFamily="34" charset="0"/>
              </a:rPr>
              <a:t>（电液动力转向）</a:t>
            </a:r>
          </a:p>
          <a:p>
            <a:pPr algn="l" rtl="0"/>
            <a:r>
              <a:rPr lang="zh-CN" altLang="en-US" b="0" i="0" dirty="0">
                <a:solidFill>
                  <a:srgbClr val="333333"/>
                </a:solidFill>
                <a:effectLst/>
                <a:latin typeface="Arial" panose="020B0604020202020204" pitchFamily="34" charset="0"/>
              </a:rPr>
              <a:t>效率提高，因为泵仅在需要转向辅助时通电。仍然需要怠速旋转。仅增强辅助功能（例如，不支持车道辅助等高级功能）</a:t>
            </a:r>
          </a:p>
        </p:txBody>
      </p:sp>
      <p:pic>
        <p:nvPicPr>
          <p:cNvPr id="9" name="Grafik 27">
            <a:extLst>
              <a:ext uri="{FF2B5EF4-FFF2-40B4-BE49-F238E27FC236}">
                <a16:creationId xmlns:a16="http://schemas.microsoft.com/office/drawing/2014/main" id="{9AD5FB0E-098E-4464-BFE5-486C4CF96CA5}"/>
              </a:ext>
            </a:extLst>
          </p:cNvPr>
          <p:cNvPicPr>
            <a:picLocks noChangeAspect="1"/>
          </p:cNvPicPr>
          <p:nvPr/>
        </p:nvPicPr>
        <p:blipFill>
          <a:blip r:embed="rId4"/>
          <a:stretch>
            <a:fillRect/>
          </a:stretch>
        </p:blipFill>
        <p:spPr>
          <a:xfrm>
            <a:off x="3168585" y="3157567"/>
            <a:ext cx="1759465" cy="1482695"/>
          </a:xfrm>
          <a:prstGeom prst="rect">
            <a:avLst/>
          </a:prstGeom>
        </p:spPr>
      </p:pic>
      <p:sp>
        <p:nvSpPr>
          <p:cNvPr id="10" name="TextBox 13">
            <a:extLst>
              <a:ext uri="{FF2B5EF4-FFF2-40B4-BE49-F238E27FC236}">
                <a16:creationId xmlns:a16="http://schemas.microsoft.com/office/drawing/2014/main" id="{74D95DC3-9C33-4995-8F31-E28576DA6040}"/>
              </a:ext>
            </a:extLst>
          </p:cNvPr>
          <p:cNvSpPr txBox="1"/>
          <p:nvPr/>
        </p:nvSpPr>
        <p:spPr>
          <a:xfrm>
            <a:off x="580339" y="2880429"/>
            <a:ext cx="3923398" cy="1200329"/>
          </a:xfrm>
          <a:prstGeom prst="rect">
            <a:avLst/>
          </a:prstGeom>
          <a:noFill/>
        </p:spPr>
        <p:txBody>
          <a:bodyPr wrap="square" rtlCol="0">
            <a:spAutoFit/>
          </a:bodyPr>
          <a:lstStyle/>
          <a:p>
            <a:r>
              <a:rPr lang="en-US" altLang="zh-CN" sz="1800" dirty="0">
                <a:solidFill>
                  <a:schemeClr val="tx1"/>
                </a:solidFill>
              </a:rPr>
              <a:t>EPS</a:t>
            </a:r>
            <a:r>
              <a:rPr lang="zh-CN" altLang="en-US" sz="1800" dirty="0">
                <a:solidFill>
                  <a:schemeClr val="tx1"/>
                </a:solidFill>
              </a:rPr>
              <a:t>（电动助力转向）效率提高，因为电机仅在需要转向辅助时通电。高级功能（如泊车辅助）现已成为可能，因为电机无需驾驶员输入即可通电。</a:t>
            </a:r>
            <a:endParaRPr lang="en-US" sz="1200" dirty="0">
              <a:solidFill>
                <a:schemeClr val="tx1"/>
              </a:solidFill>
            </a:endParaRPr>
          </a:p>
        </p:txBody>
      </p:sp>
    </p:spTree>
    <p:extLst>
      <p:ext uri="{BB962C8B-B14F-4D97-AF65-F5344CB8AC3E}">
        <p14:creationId xmlns:p14="http://schemas.microsoft.com/office/powerpoint/2010/main" val="64363155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CREATEDBY" val="TW_CP"/>
  <p:tag name="LANGUAGE" val="english"/>
  <p:tag name="MASTER" val=""/>
  <p:tag name="AGENDAPIC" val=""/>
  <p:tag name="NOAGENDA" val="0"/>
</p:tagLst>
</file>

<file path=ppt/tags/tag10.xml><?xml version="1.0" encoding="utf-8"?>
<p:tagLst xmlns:a="http://schemas.openxmlformats.org/drawingml/2006/main" xmlns:r="http://schemas.openxmlformats.org/officeDocument/2006/relationships" xmlns:p="http://schemas.openxmlformats.org/presentationml/2006/main">
  <p:tag name="AGENDA_4_ASSOC" val="-1"/>
</p:tagLst>
</file>

<file path=ppt/tags/tag11.xml><?xml version="1.0" encoding="utf-8"?>
<p:tagLst xmlns:a="http://schemas.openxmlformats.org/drawingml/2006/main" xmlns:r="http://schemas.openxmlformats.org/officeDocument/2006/relationships" xmlns:p="http://schemas.openxmlformats.org/presentationml/2006/main">
  <p:tag name="AGENDA_4" val="-1"/>
</p:tagLst>
</file>

<file path=ppt/tags/tag12.xml><?xml version="1.0" encoding="utf-8"?>
<p:tagLst xmlns:a="http://schemas.openxmlformats.org/drawingml/2006/main" xmlns:r="http://schemas.openxmlformats.org/officeDocument/2006/relationships" xmlns:p="http://schemas.openxmlformats.org/presentationml/2006/main">
  <p:tag name="AGENDA_1_ASSOC" val="-1"/>
</p:tagLst>
</file>

<file path=ppt/tags/tag13.xml><?xml version="1.0" encoding="utf-8"?>
<p:tagLst xmlns:a="http://schemas.openxmlformats.org/drawingml/2006/main" xmlns:r="http://schemas.openxmlformats.org/officeDocument/2006/relationships" xmlns:p="http://schemas.openxmlformats.org/presentationml/2006/main">
  <p:tag name="AGENDA_1" val="-1"/>
</p:tagLst>
</file>

<file path=ppt/tags/tag14.xml><?xml version="1.0" encoding="utf-8"?>
<p:tagLst xmlns:a="http://schemas.openxmlformats.org/drawingml/2006/main" xmlns:r="http://schemas.openxmlformats.org/officeDocument/2006/relationships" xmlns:p="http://schemas.openxmlformats.org/presentationml/2006/main">
  <p:tag name="AGENDA_12_ASSOC" val="-1"/>
</p:tagLst>
</file>

<file path=ppt/tags/tag15.xml><?xml version="1.0" encoding="utf-8"?>
<p:tagLst xmlns:a="http://schemas.openxmlformats.org/drawingml/2006/main" xmlns:r="http://schemas.openxmlformats.org/officeDocument/2006/relationships" xmlns:p="http://schemas.openxmlformats.org/presentationml/2006/main">
  <p:tag name="AGENDA_12" val="-1"/>
</p:tagLst>
</file>

<file path=ppt/tags/tag16.xml><?xml version="1.0" encoding="utf-8"?>
<p:tagLst xmlns:a="http://schemas.openxmlformats.org/drawingml/2006/main" xmlns:r="http://schemas.openxmlformats.org/officeDocument/2006/relationships" xmlns:p="http://schemas.openxmlformats.org/presentationml/2006/main">
  <p:tag name="AGENDA_11_ASSOC" val="-1"/>
</p:tagLst>
</file>

<file path=ppt/tags/tag17.xml><?xml version="1.0" encoding="utf-8"?>
<p:tagLst xmlns:a="http://schemas.openxmlformats.org/drawingml/2006/main" xmlns:r="http://schemas.openxmlformats.org/officeDocument/2006/relationships" xmlns:p="http://schemas.openxmlformats.org/presentationml/2006/main">
  <p:tag name="AGENDA_11" val="-1"/>
</p:tagLst>
</file>

<file path=ppt/tags/tag18.xml><?xml version="1.0" encoding="utf-8"?>
<p:tagLst xmlns:a="http://schemas.openxmlformats.org/drawingml/2006/main" xmlns:r="http://schemas.openxmlformats.org/officeDocument/2006/relationships" xmlns:p="http://schemas.openxmlformats.org/presentationml/2006/main">
  <p:tag name="AGENDA_10_ASSOC" val="-1"/>
</p:tagLst>
</file>

<file path=ppt/tags/tag19.xml><?xml version="1.0" encoding="utf-8"?>
<p:tagLst xmlns:a="http://schemas.openxmlformats.org/drawingml/2006/main" xmlns:r="http://schemas.openxmlformats.org/officeDocument/2006/relationships" xmlns:p="http://schemas.openxmlformats.org/presentationml/2006/main">
  <p:tag name="AGENDA_10" val="-1"/>
</p:tagLst>
</file>

<file path=ppt/tags/tag2.xml><?xml version="1.0" encoding="utf-8"?>
<p:tagLst xmlns:a="http://schemas.openxmlformats.org/drawingml/2006/main" xmlns:r="http://schemas.openxmlformats.org/officeDocument/2006/relationships" xmlns:p="http://schemas.openxmlformats.org/presentationml/2006/main">
  <p:tag name="ISTITLESLIDE" val="-1"/>
</p:tagLst>
</file>

<file path=ppt/tags/tag20.xml><?xml version="1.0" encoding="utf-8"?>
<p:tagLst xmlns:a="http://schemas.openxmlformats.org/drawingml/2006/main" xmlns:r="http://schemas.openxmlformats.org/officeDocument/2006/relationships" xmlns:p="http://schemas.openxmlformats.org/presentationml/2006/main">
  <p:tag name="AGENDA_9_ASSOC" val="-1"/>
</p:tagLst>
</file>

<file path=ppt/tags/tag21.xml><?xml version="1.0" encoding="utf-8"?>
<p:tagLst xmlns:a="http://schemas.openxmlformats.org/drawingml/2006/main" xmlns:r="http://schemas.openxmlformats.org/officeDocument/2006/relationships" xmlns:p="http://schemas.openxmlformats.org/presentationml/2006/main">
  <p:tag name="AGENDA_9" val="-1"/>
</p:tagLst>
</file>

<file path=ppt/tags/tag22.xml><?xml version="1.0" encoding="utf-8"?>
<p:tagLst xmlns:a="http://schemas.openxmlformats.org/drawingml/2006/main" xmlns:r="http://schemas.openxmlformats.org/officeDocument/2006/relationships" xmlns:p="http://schemas.openxmlformats.org/presentationml/2006/main">
  <p:tag name="AGENDA_4_ASSOC" val="-1"/>
</p:tagLst>
</file>

<file path=ppt/tags/tag23.xml><?xml version="1.0" encoding="utf-8"?>
<p:tagLst xmlns:a="http://schemas.openxmlformats.org/drawingml/2006/main" xmlns:r="http://schemas.openxmlformats.org/officeDocument/2006/relationships" xmlns:p="http://schemas.openxmlformats.org/presentationml/2006/main">
  <p:tag name="AGENDA_4" val="-1"/>
</p:tagLst>
</file>

<file path=ppt/tags/tag24.xml><?xml version="1.0" encoding="utf-8"?>
<p:tagLst xmlns:a="http://schemas.openxmlformats.org/drawingml/2006/main" xmlns:r="http://schemas.openxmlformats.org/officeDocument/2006/relationships" xmlns:p="http://schemas.openxmlformats.org/presentationml/2006/main">
  <p:tag name="AGENDA_4_ASSOC" val="-1"/>
</p:tagLst>
</file>

<file path=ppt/tags/tag25.xml><?xml version="1.0" encoding="utf-8"?>
<p:tagLst xmlns:a="http://schemas.openxmlformats.org/drawingml/2006/main" xmlns:r="http://schemas.openxmlformats.org/officeDocument/2006/relationships" xmlns:p="http://schemas.openxmlformats.org/presentationml/2006/main">
  <p:tag name="AGENDA_4" val="-1"/>
</p:tagLst>
</file>

<file path=ppt/tags/tag26.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27.xml><?xml version="1.0" encoding="utf-8"?>
<p:tagLst xmlns:a="http://schemas.openxmlformats.org/drawingml/2006/main" xmlns:r="http://schemas.openxmlformats.org/officeDocument/2006/relationships" xmlns:p="http://schemas.openxmlformats.org/presentationml/2006/main">
  <p:tag name="AGENDA_12_ASSOC" val="-1"/>
</p:tagLst>
</file>

<file path=ppt/tags/tag28.xml><?xml version="1.0" encoding="utf-8"?>
<p:tagLst xmlns:a="http://schemas.openxmlformats.org/drawingml/2006/main" xmlns:r="http://schemas.openxmlformats.org/officeDocument/2006/relationships" xmlns:p="http://schemas.openxmlformats.org/presentationml/2006/main">
  <p:tag name="AGENDA_12" val="-1"/>
</p:tagLst>
</file>

<file path=ppt/tags/tag29.xml><?xml version="1.0" encoding="utf-8"?>
<p:tagLst xmlns:a="http://schemas.openxmlformats.org/drawingml/2006/main" xmlns:r="http://schemas.openxmlformats.org/officeDocument/2006/relationships" xmlns:p="http://schemas.openxmlformats.org/presentationml/2006/main">
  <p:tag name="AGENDA_11_ASSOC" val="-1"/>
</p:tagLst>
</file>

<file path=ppt/tags/tag3.xml><?xml version="1.0" encoding="utf-8"?>
<p:tagLst xmlns:a="http://schemas.openxmlformats.org/drawingml/2006/main" xmlns:r="http://schemas.openxmlformats.org/officeDocument/2006/relationships" xmlns:p="http://schemas.openxmlformats.org/presentationml/2006/main">
  <p:tag name="TWNOCDCHECK" val="-1"/>
</p:tagLst>
</file>

<file path=ppt/tags/tag30.xml><?xml version="1.0" encoding="utf-8"?>
<p:tagLst xmlns:a="http://schemas.openxmlformats.org/drawingml/2006/main" xmlns:r="http://schemas.openxmlformats.org/officeDocument/2006/relationships" xmlns:p="http://schemas.openxmlformats.org/presentationml/2006/main">
  <p:tag name="AGENDA_11" val="-1"/>
</p:tagLst>
</file>

<file path=ppt/tags/tag31.xml><?xml version="1.0" encoding="utf-8"?>
<p:tagLst xmlns:a="http://schemas.openxmlformats.org/drawingml/2006/main" xmlns:r="http://schemas.openxmlformats.org/officeDocument/2006/relationships" xmlns:p="http://schemas.openxmlformats.org/presentationml/2006/main">
  <p:tag name="AGENDA_10_ASSOC" val="-1"/>
</p:tagLst>
</file>

<file path=ppt/tags/tag32.xml><?xml version="1.0" encoding="utf-8"?>
<p:tagLst xmlns:a="http://schemas.openxmlformats.org/drawingml/2006/main" xmlns:r="http://schemas.openxmlformats.org/officeDocument/2006/relationships" xmlns:p="http://schemas.openxmlformats.org/presentationml/2006/main">
  <p:tag name="AGENDA_10" val="-1"/>
</p:tagLst>
</file>

<file path=ppt/tags/tag33.xml><?xml version="1.0" encoding="utf-8"?>
<p:tagLst xmlns:a="http://schemas.openxmlformats.org/drawingml/2006/main" xmlns:r="http://schemas.openxmlformats.org/officeDocument/2006/relationships" xmlns:p="http://schemas.openxmlformats.org/presentationml/2006/main">
  <p:tag name="AGENDA_9_ASSOC" val="-1"/>
</p:tagLst>
</file>

<file path=ppt/tags/tag34.xml><?xml version="1.0" encoding="utf-8"?>
<p:tagLst xmlns:a="http://schemas.openxmlformats.org/drawingml/2006/main" xmlns:r="http://schemas.openxmlformats.org/officeDocument/2006/relationships" xmlns:p="http://schemas.openxmlformats.org/presentationml/2006/main">
  <p:tag name="AGENDA_9" val="-1"/>
</p:tagLst>
</file>

<file path=ppt/tags/tag35.xml><?xml version="1.0" encoding="utf-8"?>
<p:tagLst xmlns:a="http://schemas.openxmlformats.org/drawingml/2006/main" xmlns:r="http://schemas.openxmlformats.org/officeDocument/2006/relationships" xmlns:p="http://schemas.openxmlformats.org/presentationml/2006/main">
  <p:tag name="AGENDA_1_ASSOC" val="-1"/>
</p:tagLst>
</file>

<file path=ppt/tags/tag36.xml><?xml version="1.0" encoding="utf-8"?>
<p:tagLst xmlns:a="http://schemas.openxmlformats.org/drawingml/2006/main" xmlns:r="http://schemas.openxmlformats.org/officeDocument/2006/relationships" xmlns:p="http://schemas.openxmlformats.org/presentationml/2006/main">
  <p:tag name="AGENDA_1" val="-1"/>
</p:tagLst>
</file>

<file path=ppt/tags/tag37.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38.xml><?xml version="1.0" encoding="utf-8"?>
<p:tagLst xmlns:a="http://schemas.openxmlformats.org/drawingml/2006/main" xmlns:r="http://schemas.openxmlformats.org/officeDocument/2006/relationships" xmlns:p="http://schemas.openxmlformats.org/presentationml/2006/main">
  <p:tag name="AGENDA_12_ASSOC" val="-1"/>
</p:tagLst>
</file>

<file path=ppt/tags/tag39.xml><?xml version="1.0" encoding="utf-8"?>
<p:tagLst xmlns:a="http://schemas.openxmlformats.org/drawingml/2006/main" xmlns:r="http://schemas.openxmlformats.org/officeDocument/2006/relationships" xmlns:p="http://schemas.openxmlformats.org/presentationml/2006/main">
  <p:tag name="AGENDA_12" val="-1"/>
</p:tagLst>
</file>

<file path=ppt/tags/tag4.xml><?xml version="1.0" encoding="utf-8"?>
<p:tagLst xmlns:a="http://schemas.openxmlformats.org/drawingml/2006/main" xmlns:r="http://schemas.openxmlformats.org/officeDocument/2006/relationships" xmlns:p="http://schemas.openxmlformats.org/presentationml/2006/main">
  <p:tag name="AGENDA" val="-1"/>
  <p:tag name="TWNOCDCHECK" val="-1"/>
  <p:tag name="SLIDENAME" val="v_502"/>
</p:tagLst>
</file>

<file path=ppt/tags/tag40.xml><?xml version="1.0" encoding="utf-8"?>
<p:tagLst xmlns:a="http://schemas.openxmlformats.org/drawingml/2006/main" xmlns:r="http://schemas.openxmlformats.org/officeDocument/2006/relationships" xmlns:p="http://schemas.openxmlformats.org/presentationml/2006/main">
  <p:tag name="AGENDA_11_ASSOC" val="-1"/>
</p:tagLst>
</file>

<file path=ppt/tags/tag41.xml><?xml version="1.0" encoding="utf-8"?>
<p:tagLst xmlns:a="http://schemas.openxmlformats.org/drawingml/2006/main" xmlns:r="http://schemas.openxmlformats.org/officeDocument/2006/relationships" xmlns:p="http://schemas.openxmlformats.org/presentationml/2006/main">
  <p:tag name="AGENDA_11" val="-1"/>
</p:tagLst>
</file>

<file path=ppt/tags/tag42.xml><?xml version="1.0" encoding="utf-8"?>
<p:tagLst xmlns:a="http://schemas.openxmlformats.org/drawingml/2006/main" xmlns:r="http://schemas.openxmlformats.org/officeDocument/2006/relationships" xmlns:p="http://schemas.openxmlformats.org/presentationml/2006/main">
  <p:tag name="AGENDA_10_ASSOC" val="-1"/>
</p:tagLst>
</file>

<file path=ppt/tags/tag43.xml><?xml version="1.0" encoding="utf-8"?>
<p:tagLst xmlns:a="http://schemas.openxmlformats.org/drawingml/2006/main" xmlns:r="http://schemas.openxmlformats.org/officeDocument/2006/relationships" xmlns:p="http://schemas.openxmlformats.org/presentationml/2006/main">
  <p:tag name="AGENDA_10" val="-1"/>
</p:tagLst>
</file>

<file path=ppt/tags/tag44.xml><?xml version="1.0" encoding="utf-8"?>
<p:tagLst xmlns:a="http://schemas.openxmlformats.org/drawingml/2006/main" xmlns:r="http://schemas.openxmlformats.org/officeDocument/2006/relationships" xmlns:p="http://schemas.openxmlformats.org/presentationml/2006/main">
  <p:tag name="AGENDA_9_ASSOC" val="-1"/>
</p:tagLst>
</file>

<file path=ppt/tags/tag45.xml><?xml version="1.0" encoding="utf-8"?>
<p:tagLst xmlns:a="http://schemas.openxmlformats.org/drawingml/2006/main" xmlns:r="http://schemas.openxmlformats.org/officeDocument/2006/relationships" xmlns:p="http://schemas.openxmlformats.org/presentationml/2006/main">
  <p:tag name="AGENDA_9" val="-1"/>
</p:tagLst>
</file>

<file path=ppt/tags/tag46.xml><?xml version="1.0" encoding="utf-8"?>
<p:tagLst xmlns:a="http://schemas.openxmlformats.org/drawingml/2006/main" xmlns:r="http://schemas.openxmlformats.org/officeDocument/2006/relationships" xmlns:p="http://schemas.openxmlformats.org/presentationml/2006/main">
  <p:tag name="AGENDA_1_ASSOC" val="-1"/>
</p:tagLst>
</file>

<file path=ppt/tags/tag47.xml><?xml version="1.0" encoding="utf-8"?>
<p:tagLst xmlns:a="http://schemas.openxmlformats.org/drawingml/2006/main" xmlns:r="http://schemas.openxmlformats.org/officeDocument/2006/relationships" xmlns:p="http://schemas.openxmlformats.org/presentationml/2006/main">
  <p:tag name="AGENDA_1" val="-1"/>
</p:tagLst>
</file>

<file path=ppt/tags/tag48.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49.xml><?xml version="1.0" encoding="utf-8"?>
<p:tagLst xmlns:a="http://schemas.openxmlformats.org/drawingml/2006/main" xmlns:r="http://schemas.openxmlformats.org/officeDocument/2006/relationships" xmlns:p="http://schemas.openxmlformats.org/presentationml/2006/main">
  <p:tag name="AGENDA_12_ASSOC" val="-1"/>
</p:tagLst>
</file>

<file path=ppt/tags/tag5.xml><?xml version="1.0" encoding="utf-8"?>
<p:tagLst xmlns:a="http://schemas.openxmlformats.org/drawingml/2006/main" xmlns:r="http://schemas.openxmlformats.org/officeDocument/2006/relationships" xmlns:p="http://schemas.openxmlformats.org/presentationml/2006/main">
  <p:tag name="TWNOCDCHECK" val="-1"/>
</p:tagLst>
</file>

<file path=ppt/tags/tag50.xml><?xml version="1.0" encoding="utf-8"?>
<p:tagLst xmlns:a="http://schemas.openxmlformats.org/drawingml/2006/main" xmlns:r="http://schemas.openxmlformats.org/officeDocument/2006/relationships" xmlns:p="http://schemas.openxmlformats.org/presentationml/2006/main">
  <p:tag name="AGENDA_12" val="-1"/>
</p:tagLst>
</file>

<file path=ppt/tags/tag51.xml><?xml version="1.0" encoding="utf-8"?>
<p:tagLst xmlns:a="http://schemas.openxmlformats.org/drawingml/2006/main" xmlns:r="http://schemas.openxmlformats.org/officeDocument/2006/relationships" xmlns:p="http://schemas.openxmlformats.org/presentationml/2006/main">
  <p:tag name="AGENDA_11_ASSOC" val="-1"/>
</p:tagLst>
</file>

<file path=ppt/tags/tag52.xml><?xml version="1.0" encoding="utf-8"?>
<p:tagLst xmlns:a="http://schemas.openxmlformats.org/drawingml/2006/main" xmlns:r="http://schemas.openxmlformats.org/officeDocument/2006/relationships" xmlns:p="http://schemas.openxmlformats.org/presentationml/2006/main">
  <p:tag name="AGENDA_11" val="-1"/>
</p:tagLst>
</file>

<file path=ppt/tags/tag53.xml><?xml version="1.0" encoding="utf-8"?>
<p:tagLst xmlns:a="http://schemas.openxmlformats.org/drawingml/2006/main" xmlns:r="http://schemas.openxmlformats.org/officeDocument/2006/relationships" xmlns:p="http://schemas.openxmlformats.org/presentationml/2006/main">
  <p:tag name="AGENDA_10_ASSOC" val="-1"/>
</p:tagLst>
</file>

<file path=ppt/tags/tag54.xml><?xml version="1.0" encoding="utf-8"?>
<p:tagLst xmlns:a="http://schemas.openxmlformats.org/drawingml/2006/main" xmlns:r="http://schemas.openxmlformats.org/officeDocument/2006/relationships" xmlns:p="http://schemas.openxmlformats.org/presentationml/2006/main">
  <p:tag name="AGENDA_10" val="-1"/>
</p:tagLst>
</file>

<file path=ppt/tags/tag55.xml><?xml version="1.0" encoding="utf-8"?>
<p:tagLst xmlns:a="http://schemas.openxmlformats.org/drawingml/2006/main" xmlns:r="http://schemas.openxmlformats.org/officeDocument/2006/relationships" xmlns:p="http://schemas.openxmlformats.org/presentationml/2006/main">
  <p:tag name="AGENDA_9_ASSOC" val="-1"/>
</p:tagLst>
</file>

<file path=ppt/tags/tag56.xml><?xml version="1.0" encoding="utf-8"?>
<p:tagLst xmlns:a="http://schemas.openxmlformats.org/drawingml/2006/main" xmlns:r="http://schemas.openxmlformats.org/officeDocument/2006/relationships" xmlns:p="http://schemas.openxmlformats.org/presentationml/2006/main">
  <p:tag name="AGENDA_9" val="-1"/>
</p:tagLst>
</file>

<file path=ppt/tags/tag57.xml><?xml version="1.0" encoding="utf-8"?>
<p:tagLst xmlns:a="http://schemas.openxmlformats.org/drawingml/2006/main" xmlns:r="http://schemas.openxmlformats.org/officeDocument/2006/relationships" xmlns:p="http://schemas.openxmlformats.org/presentationml/2006/main">
  <p:tag name="AGENDA_1_ASSOC" val="-1"/>
</p:tagLst>
</file>

<file path=ppt/tags/tag58.xml><?xml version="1.0" encoding="utf-8"?>
<p:tagLst xmlns:a="http://schemas.openxmlformats.org/drawingml/2006/main" xmlns:r="http://schemas.openxmlformats.org/officeDocument/2006/relationships" xmlns:p="http://schemas.openxmlformats.org/presentationml/2006/main">
  <p:tag name="AGENDA_1" val="-1"/>
</p:tagLst>
</file>

<file path=ppt/tags/tag59.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6.xml><?xml version="1.0" encoding="utf-8"?>
<p:tagLst xmlns:a="http://schemas.openxmlformats.org/drawingml/2006/main" xmlns:r="http://schemas.openxmlformats.org/officeDocument/2006/relationships" xmlns:p="http://schemas.openxmlformats.org/presentationml/2006/main">
  <p:tag name="AGENDA_2_ASSOC" val="-1"/>
</p:tagLst>
</file>

<file path=ppt/tags/tag60.xml><?xml version="1.0" encoding="utf-8"?>
<p:tagLst xmlns:a="http://schemas.openxmlformats.org/drawingml/2006/main" xmlns:r="http://schemas.openxmlformats.org/officeDocument/2006/relationships" xmlns:p="http://schemas.openxmlformats.org/presentationml/2006/main">
  <p:tag name="AGENDA_12_ASSOC" val="-1"/>
</p:tagLst>
</file>

<file path=ppt/tags/tag61.xml><?xml version="1.0" encoding="utf-8"?>
<p:tagLst xmlns:a="http://schemas.openxmlformats.org/drawingml/2006/main" xmlns:r="http://schemas.openxmlformats.org/officeDocument/2006/relationships" xmlns:p="http://schemas.openxmlformats.org/presentationml/2006/main">
  <p:tag name="AGENDA_12" val="-1"/>
</p:tagLst>
</file>

<file path=ppt/tags/tag62.xml><?xml version="1.0" encoding="utf-8"?>
<p:tagLst xmlns:a="http://schemas.openxmlformats.org/drawingml/2006/main" xmlns:r="http://schemas.openxmlformats.org/officeDocument/2006/relationships" xmlns:p="http://schemas.openxmlformats.org/presentationml/2006/main">
  <p:tag name="AGENDA_11_ASSOC" val="-1"/>
</p:tagLst>
</file>

<file path=ppt/tags/tag63.xml><?xml version="1.0" encoding="utf-8"?>
<p:tagLst xmlns:a="http://schemas.openxmlformats.org/drawingml/2006/main" xmlns:r="http://schemas.openxmlformats.org/officeDocument/2006/relationships" xmlns:p="http://schemas.openxmlformats.org/presentationml/2006/main">
  <p:tag name="AGENDA_11" val="-1"/>
</p:tagLst>
</file>

<file path=ppt/tags/tag64.xml><?xml version="1.0" encoding="utf-8"?>
<p:tagLst xmlns:a="http://schemas.openxmlformats.org/drawingml/2006/main" xmlns:r="http://schemas.openxmlformats.org/officeDocument/2006/relationships" xmlns:p="http://schemas.openxmlformats.org/presentationml/2006/main">
  <p:tag name="AGENDA_10_ASSOC" val="-1"/>
</p:tagLst>
</file>

<file path=ppt/tags/tag65.xml><?xml version="1.0" encoding="utf-8"?>
<p:tagLst xmlns:a="http://schemas.openxmlformats.org/drawingml/2006/main" xmlns:r="http://schemas.openxmlformats.org/officeDocument/2006/relationships" xmlns:p="http://schemas.openxmlformats.org/presentationml/2006/main">
  <p:tag name="AGENDA_10" val="-1"/>
</p:tagLst>
</file>

<file path=ppt/tags/tag66.xml><?xml version="1.0" encoding="utf-8"?>
<p:tagLst xmlns:a="http://schemas.openxmlformats.org/drawingml/2006/main" xmlns:r="http://schemas.openxmlformats.org/officeDocument/2006/relationships" xmlns:p="http://schemas.openxmlformats.org/presentationml/2006/main">
  <p:tag name="AGENDA_9_ASSOC" val="-1"/>
</p:tagLst>
</file>

<file path=ppt/tags/tag67.xml><?xml version="1.0" encoding="utf-8"?>
<p:tagLst xmlns:a="http://schemas.openxmlformats.org/drawingml/2006/main" xmlns:r="http://schemas.openxmlformats.org/officeDocument/2006/relationships" xmlns:p="http://schemas.openxmlformats.org/presentationml/2006/main">
  <p:tag name="AGENDA_9" val="-1"/>
</p:tagLst>
</file>

<file path=ppt/tags/tag68.xml><?xml version="1.0" encoding="utf-8"?>
<p:tagLst xmlns:a="http://schemas.openxmlformats.org/drawingml/2006/main" xmlns:r="http://schemas.openxmlformats.org/officeDocument/2006/relationships" xmlns:p="http://schemas.openxmlformats.org/presentationml/2006/main">
  <p:tag name="AGENDA_1_ASSOC" val="-1"/>
</p:tagLst>
</file>

<file path=ppt/tags/tag69.xml><?xml version="1.0" encoding="utf-8"?>
<p:tagLst xmlns:a="http://schemas.openxmlformats.org/drawingml/2006/main" xmlns:r="http://schemas.openxmlformats.org/officeDocument/2006/relationships" xmlns:p="http://schemas.openxmlformats.org/presentationml/2006/main">
  <p:tag name="AGENDA_1" val="-1"/>
</p:tagLst>
</file>

<file path=ppt/tags/tag7.xml><?xml version="1.0" encoding="utf-8"?>
<p:tagLst xmlns:a="http://schemas.openxmlformats.org/drawingml/2006/main" xmlns:r="http://schemas.openxmlformats.org/officeDocument/2006/relationships" xmlns:p="http://schemas.openxmlformats.org/presentationml/2006/main">
  <p:tag name="AGENDA_2" val="-1"/>
</p:tagLst>
</file>

<file path=ppt/tags/tag70.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71.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72.xml><?xml version="1.0" encoding="utf-8"?>
<p:tagLst xmlns:a="http://schemas.openxmlformats.org/drawingml/2006/main" xmlns:r="http://schemas.openxmlformats.org/officeDocument/2006/relationships" xmlns:p="http://schemas.openxmlformats.org/presentationml/2006/main">
  <p:tag name="AGENDA_12_ASSOC" val="-1"/>
</p:tagLst>
</file>

<file path=ppt/tags/tag73.xml><?xml version="1.0" encoding="utf-8"?>
<p:tagLst xmlns:a="http://schemas.openxmlformats.org/drawingml/2006/main" xmlns:r="http://schemas.openxmlformats.org/officeDocument/2006/relationships" xmlns:p="http://schemas.openxmlformats.org/presentationml/2006/main">
  <p:tag name="AGENDA_12" val="-1"/>
</p:tagLst>
</file>

<file path=ppt/tags/tag74.xml><?xml version="1.0" encoding="utf-8"?>
<p:tagLst xmlns:a="http://schemas.openxmlformats.org/drawingml/2006/main" xmlns:r="http://schemas.openxmlformats.org/officeDocument/2006/relationships" xmlns:p="http://schemas.openxmlformats.org/presentationml/2006/main">
  <p:tag name="AGENDA_11_ASSOC" val="-1"/>
</p:tagLst>
</file>

<file path=ppt/tags/tag75.xml><?xml version="1.0" encoding="utf-8"?>
<p:tagLst xmlns:a="http://schemas.openxmlformats.org/drawingml/2006/main" xmlns:r="http://schemas.openxmlformats.org/officeDocument/2006/relationships" xmlns:p="http://schemas.openxmlformats.org/presentationml/2006/main">
  <p:tag name="AGENDA_11" val="-1"/>
</p:tagLst>
</file>

<file path=ppt/tags/tag76.xml><?xml version="1.0" encoding="utf-8"?>
<p:tagLst xmlns:a="http://schemas.openxmlformats.org/drawingml/2006/main" xmlns:r="http://schemas.openxmlformats.org/officeDocument/2006/relationships" xmlns:p="http://schemas.openxmlformats.org/presentationml/2006/main">
  <p:tag name="AGENDA_10_ASSOC" val="-1"/>
</p:tagLst>
</file>

<file path=ppt/tags/tag77.xml><?xml version="1.0" encoding="utf-8"?>
<p:tagLst xmlns:a="http://schemas.openxmlformats.org/drawingml/2006/main" xmlns:r="http://schemas.openxmlformats.org/officeDocument/2006/relationships" xmlns:p="http://schemas.openxmlformats.org/presentationml/2006/main">
  <p:tag name="AGENDA_10" val="-1"/>
</p:tagLst>
</file>

<file path=ppt/tags/tag78.xml><?xml version="1.0" encoding="utf-8"?>
<p:tagLst xmlns:a="http://schemas.openxmlformats.org/drawingml/2006/main" xmlns:r="http://schemas.openxmlformats.org/officeDocument/2006/relationships" xmlns:p="http://schemas.openxmlformats.org/presentationml/2006/main">
  <p:tag name="AGENDA_9_ASSOC" val="-1"/>
</p:tagLst>
</file>

<file path=ppt/tags/tag79.xml><?xml version="1.0" encoding="utf-8"?>
<p:tagLst xmlns:a="http://schemas.openxmlformats.org/drawingml/2006/main" xmlns:r="http://schemas.openxmlformats.org/officeDocument/2006/relationships" xmlns:p="http://schemas.openxmlformats.org/presentationml/2006/main">
  <p:tag name="AGENDA_9" val="-1"/>
</p:tagLst>
</file>

<file path=ppt/tags/tag8.xml><?xml version="1.0" encoding="utf-8"?>
<p:tagLst xmlns:a="http://schemas.openxmlformats.org/drawingml/2006/main" xmlns:r="http://schemas.openxmlformats.org/officeDocument/2006/relationships" xmlns:p="http://schemas.openxmlformats.org/presentationml/2006/main">
  <p:tag name="AGENDA_3_ASSOC" val="-1"/>
</p:tagLst>
</file>

<file path=ppt/tags/tag80.xml><?xml version="1.0" encoding="utf-8"?>
<p:tagLst xmlns:a="http://schemas.openxmlformats.org/drawingml/2006/main" xmlns:r="http://schemas.openxmlformats.org/officeDocument/2006/relationships" xmlns:p="http://schemas.openxmlformats.org/presentationml/2006/main">
  <p:tag name="AGENDA_1_ASSOC" val="-1"/>
</p:tagLst>
</file>

<file path=ppt/tags/tag81.xml><?xml version="1.0" encoding="utf-8"?>
<p:tagLst xmlns:a="http://schemas.openxmlformats.org/drawingml/2006/main" xmlns:r="http://schemas.openxmlformats.org/officeDocument/2006/relationships" xmlns:p="http://schemas.openxmlformats.org/presentationml/2006/main">
  <p:tag name="AGENDA_1" val="-1"/>
</p:tagLst>
</file>

<file path=ppt/tags/tag82.xml><?xml version="1.0" encoding="utf-8"?>
<p:tagLst xmlns:a="http://schemas.openxmlformats.org/drawingml/2006/main" xmlns:r="http://schemas.openxmlformats.org/officeDocument/2006/relationships" xmlns:p="http://schemas.openxmlformats.org/presentationml/2006/main">
  <p:tag name="AGENDA" val="-1"/>
  <p:tag name="SLIDENAME" val="v_502"/>
  <p:tag name="TWNOCDCHECK" val="-1"/>
</p:tagLst>
</file>

<file path=ppt/tags/tag83.xml><?xml version="1.0" encoding="utf-8"?>
<p:tagLst xmlns:a="http://schemas.openxmlformats.org/drawingml/2006/main" xmlns:r="http://schemas.openxmlformats.org/officeDocument/2006/relationships" xmlns:p="http://schemas.openxmlformats.org/presentationml/2006/main">
  <p:tag name="AGENDA_12_ASSOC" val="-1"/>
</p:tagLst>
</file>

<file path=ppt/tags/tag84.xml><?xml version="1.0" encoding="utf-8"?>
<p:tagLst xmlns:a="http://schemas.openxmlformats.org/drawingml/2006/main" xmlns:r="http://schemas.openxmlformats.org/officeDocument/2006/relationships" xmlns:p="http://schemas.openxmlformats.org/presentationml/2006/main">
  <p:tag name="AGENDA_12" val="-1"/>
</p:tagLst>
</file>

<file path=ppt/tags/tag85.xml><?xml version="1.0" encoding="utf-8"?>
<p:tagLst xmlns:a="http://schemas.openxmlformats.org/drawingml/2006/main" xmlns:r="http://schemas.openxmlformats.org/officeDocument/2006/relationships" xmlns:p="http://schemas.openxmlformats.org/presentationml/2006/main">
  <p:tag name="AGENDA_11_ASSOC" val="-1"/>
</p:tagLst>
</file>

<file path=ppt/tags/tag86.xml><?xml version="1.0" encoding="utf-8"?>
<p:tagLst xmlns:a="http://schemas.openxmlformats.org/drawingml/2006/main" xmlns:r="http://schemas.openxmlformats.org/officeDocument/2006/relationships" xmlns:p="http://schemas.openxmlformats.org/presentationml/2006/main">
  <p:tag name="AGENDA_11" val="-1"/>
</p:tagLst>
</file>

<file path=ppt/tags/tag87.xml><?xml version="1.0" encoding="utf-8"?>
<p:tagLst xmlns:a="http://schemas.openxmlformats.org/drawingml/2006/main" xmlns:r="http://schemas.openxmlformats.org/officeDocument/2006/relationships" xmlns:p="http://schemas.openxmlformats.org/presentationml/2006/main">
  <p:tag name="AGENDA_10_ASSOC" val="-1"/>
</p:tagLst>
</file>

<file path=ppt/tags/tag88.xml><?xml version="1.0" encoding="utf-8"?>
<p:tagLst xmlns:a="http://schemas.openxmlformats.org/drawingml/2006/main" xmlns:r="http://schemas.openxmlformats.org/officeDocument/2006/relationships" xmlns:p="http://schemas.openxmlformats.org/presentationml/2006/main">
  <p:tag name="AGENDA_10" val="-1"/>
</p:tagLst>
</file>

<file path=ppt/tags/tag89.xml><?xml version="1.0" encoding="utf-8"?>
<p:tagLst xmlns:a="http://schemas.openxmlformats.org/drawingml/2006/main" xmlns:r="http://schemas.openxmlformats.org/officeDocument/2006/relationships" xmlns:p="http://schemas.openxmlformats.org/presentationml/2006/main">
  <p:tag name="AGENDA_9_ASSOC" val="-1"/>
</p:tagLst>
</file>

<file path=ppt/tags/tag9.xml><?xml version="1.0" encoding="utf-8"?>
<p:tagLst xmlns:a="http://schemas.openxmlformats.org/drawingml/2006/main" xmlns:r="http://schemas.openxmlformats.org/officeDocument/2006/relationships" xmlns:p="http://schemas.openxmlformats.org/presentationml/2006/main">
  <p:tag name="AGENDA_3" val="-1"/>
</p:tagLst>
</file>

<file path=ppt/tags/tag90.xml><?xml version="1.0" encoding="utf-8"?>
<p:tagLst xmlns:a="http://schemas.openxmlformats.org/drawingml/2006/main" xmlns:r="http://schemas.openxmlformats.org/officeDocument/2006/relationships" xmlns:p="http://schemas.openxmlformats.org/presentationml/2006/main">
  <p:tag name="AGENDA_9" val="-1"/>
</p:tagLst>
</file>

<file path=ppt/tags/tag91.xml><?xml version="1.0" encoding="utf-8"?>
<p:tagLst xmlns:a="http://schemas.openxmlformats.org/drawingml/2006/main" xmlns:r="http://schemas.openxmlformats.org/officeDocument/2006/relationships" xmlns:p="http://schemas.openxmlformats.org/presentationml/2006/main">
  <p:tag name="AGENDA_1_ASSOC" val="-1"/>
</p:tagLst>
</file>

<file path=ppt/tags/tag92.xml><?xml version="1.0" encoding="utf-8"?>
<p:tagLst xmlns:a="http://schemas.openxmlformats.org/drawingml/2006/main" xmlns:r="http://schemas.openxmlformats.org/officeDocument/2006/relationships" xmlns:p="http://schemas.openxmlformats.org/presentationml/2006/main">
  <p:tag name="AGENDA_1" val="-1"/>
</p:tagLst>
</file>

<file path=ppt/tags/tag93.xml><?xml version="1.0" encoding="utf-8"?>
<p:tagLst xmlns:a="http://schemas.openxmlformats.org/drawingml/2006/main" xmlns:r="http://schemas.openxmlformats.org/officeDocument/2006/relationships" xmlns:p="http://schemas.openxmlformats.org/presentationml/2006/main">
  <p:tag name="SLIDENAME" val="v_406"/>
  <p:tag name="ISCLOSINGSLIDE" val="-1"/>
</p:tagLst>
</file>

<file path=ppt/tags/tag94.xml><?xml version="1.0" encoding="utf-8"?>
<p:tagLst xmlns:a="http://schemas.openxmlformats.org/drawingml/2006/main" xmlns:r="http://schemas.openxmlformats.org/officeDocument/2006/relationships" xmlns:p="http://schemas.openxmlformats.org/presentationml/2006/main">
  <p:tag name="TWNOCDCHECK" val="-1"/>
</p:tagLst>
</file>

<file path=ppt/tags/tag95.xml><?xml version="1.0" encoding="utf-8"?>
<p:tagLst xmlns:a="http://schemas.openxmlformats.org/drawingml/2006/main" xmlns:r="http://schemas.openxmlformats.org/officeDocument/2006/relationships" xmlns:p="http://schemas.openxmlformats.org/presentationml/2006/main">
  <p:tag name="TWNOCDCHECK" val="-1"/>
</p:tagLst>
</file>

<file path=ppt/theme/theme1.xml><?xml version="1.0" encoding="utf-8"?>
<a:theme xmlns:a="http://schemas.openxmlformats.org/drawingml/2006/main" name="TRW_ppt_template_2014">
  <a:themeElements>
    <a:clrScheme name="TRW">
      <a:dk1>
        <a:srgbClr val="000000"/>
      </a:dk1>
      <a:lt1>
        <a:srgbClr val="FFFFFF"/>
      </a:lt1>
      <a:dk2>
        <a:srgbClr val="5F5F5F"/>
      </a:dk2>
      <a:lt2>
        <a:srgbClr val="868686"/>
      </a:lt2>
      <a:accent1>
        <a:srgbClr val="0070C0"/>
      </a:accent1>
      <a:accent2>
        <a:srgbClr val="6DAA2D"/>
      </a:accent2>
      <a:accent3>
        <a:srgbClr val="FF4040"/>
      </a:accent3>
      <a:accent4>
        <a:srgbClr val="FFC000"/>
      </a:accent4>
      <a:accent5>
        <a:srgbClr val="7030A0"/>
      </a:accent5>
      <a:accent6>
        <a:srgbClr val="33CCCC"/>
      </a:accent6>
      <a:hlink>
        <a:srgbClr val="0070C0"/>
      </a:hlink>
      <a:folHlink>
        <a:srgbClr val="7030A0"/>
      </a:folHlink>
    </a:clrScheme>
    <a:fontScheme name="TRWA presentation template_whitebkgr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09ECE"/>
        </a:solidFill>
        <a:ln w="50800">
          <a:solidFill>
            <a:srgbClr val="109ECE"/>
          </a:solidFill>
          <a:miter lim="800000"/>
          <a:headEnd type="none" w="sm" len="sm"/>
          <a:tailEnd type="none" w="sm" len="sm"/>
        </a:ln>
        <a:effectLst>
          <a:outerShdw dist="35921" dir="2700000" algn="ctr" rotWithShape="0">
            <a:srgbClr val="969696"/>
          </a:outerShdw>
        </a:effectLst>
      </a:spPr>
      <a:bodyPr wrap="none" rtlCol="0" anchor="b" anchorCtr="1"/>
      <a:lstStyle>
        <a:defPPr algn="ctr">
          <a:spcBef>
            <a:spcPct val="0"/>
          </a:spcBef>
          <a:defRPr sz="1000" b="1">
            <a:solidFill>
              <a:schemeClr val="tx1"/>
            </a:solidFill>
          </a:defRPr>
        </a:defPPr>
      </a:lstStyle>
    </a:spDef>
    <a:lnDef>
      <a:spPr bwMode="auto">
        <a:noFill/>
        <a:ln w="9525" cap="flat" cmpd="sng" algn="ctr">
          <a:solidFill>
            <a:schemeClr val="tx1"/>
          </a:solidFill>
          <a:prstDash val="solid"/>
          <a:round/>
          <a:headEnd type="none" w="med" len="med"/>
          <a:tailEnd type="arrow"/>
        </a:ln>
        <a:effectLst/>
      </a:spPr>
      <a:bodyPr/>
      <a:lstStyle/>
    </a:lnDef>
    <a:txDef>
      <a:spPr>
        <a:noFill/>
      </a:spPr>
      <a:bodyPr wrap="none" rtlCol="0">
        <a:spAutoFit/>
      </a:bodyPr>
      <a:lstStyle>
        <a:defPPr algn="l">
          <a:defRPr dirty="0" err="1" smtClean="0">
            <a:solidFill>
              <a:schemeClr val="tx1"/>
            </a:solidFill>
          </a:defRPr>
        </a:defPPr>
      </a:lstStyle>
    </a:txDef>
  </a:objectDefaults>
  <a:extraClrSchemeLst>
    <a:extraClrScheme>
      <a:clrScheme name="TRWA presentation template_whitebkgrd 1">
        <a:dk1>
          <a:srgbClr val="969696"/>
        </a:dk1>
        <a:lt1>
          <a:srgbClr val="FFFFFF"/>
        </a:lt1>
        <a:dk2>
          <a:srgbClr val="000000"/>
        </a:dk2>
        <a:lt2>
          <a:srgbClr val="0000FF"/>
        </a:lt2>
        <a:accent1>
          <a:srgbClr val="00B4FF"/>
        </a:accent1>
        <a:accent2>
          <a:srgbClr val="F8F8F8"/>
        </a:accent2>
        <a:accent3>
          <a:srgbClr val="AAAAAA"/>
        </a:accent3>
        <a:accent4>
          <a:srgbClr val="DADADA"/>
        </a:accent4>
        <a:accent5>
          <a:srgbClr val="AAD6FF"/>
        </a:accent5>
        <a:accent6>
          <a:srgbClr val="E1E1E1"/>
        </a:accent6>
        <a:hlink>
          <a:srgbClr val="FF0000"/>
        </a:hlink>
        <a:folHlink>
          <a:srgbClr val="00FF78"/>
        </a:folHlink>
      </a:clrScheme>
      <a:clrMap bg1="dk2" tx1="lt1" bg2="dk1" tx2="lt2" accent1="accent1" accent2="accent2" accent3="accent3" accent4="accent4" accent5="accent5" accent6="accent6" hlink="hlink" folHlink="folHlink"/>
    </a:extraClrScheme>
    <a:extraClrScheme>
      <a:clrScheme name="TRWA presentation template_whitebkgrd 2">
        <a:dk1>
          <a:srgbClr val="000000"/>
        </a:dk1>
        <a:lt1>
          <a:srgbClr val="FFFFFF"/>
        </a:lt1>
        <a:dk2>
          <a:srgbClr val="008FEE"/>
        </a:dk2>
        <a:lt2>
          <a:srgbClr val="868686"/>
        </a:lt2>
        <a:accent1>
          <a:srgbClr val="0066CC"/>
        </a:accent1>
        <a:accent2>
          <a:srgbClr val="000000"/>
        </a:accent2>
        <a:accent3>
          <a:srgbClr val="FFFFFF"/>
        </a:accent3>
        <a:accent4>
          <a:srgbClr val="000000"/>
        </a:accent4>
        <a:accent5>
          <a:srgbClr val="AAB8E2"/>
        </a:accent5>
        <a:accent6>
          <a:srgbClr val="000000"/>
        </a:accent6>
        <a:hlink>
          <a:srgbClr val="FF0017"/>
        </a:hlink>
        <a:folHlink>
          <a:srgbClr val="006100"/>
        </a:folHlink>
      </a:clrScheme>
      <a:clrMap bg1="lt1" tx1="dk1" bg2="lt2" tx2="dk2" accent1="accent1" accent2="accent2" accent3="accent3" accent4="accent4" accent5="accent5" accent6="accent6" hlink="hlink" folHlink="folHlink"/>
    </a:extraClrScheme>
    <a:extraClrScheme>
      <a:clrScheme name="TRWA presentation template_whitebkgrd 3">
        <a:dk1>
          <a:srgbClr val="000000"/>
        </a:dk1>
        <a:lt1>
          <a:srgbClr val="FFFFFF"/>
        </a:lt1>
        <a:dk2>
          <a:srgbClr val="5F5F5F"/>
        </a:dk2>
        <a:lt2>
          <a:srgbClr val="868686"/>
        </a:lt2>
        <a:accent1>
          <a:srgbClr val="808080"/>
        </a:accent1>
        <a:accent2>
          <a:srgbClr val="000000"/>
        </a:accent2>
        <a:accent3>
          <a:srgbClr val="FFFFFF"/>
        </a:accent3>
        <a:accent4>
          <a:srgbClr val="000000"/>
        </a:accent4>
        <a:accent5>
          <a:srgbClr val="C0C0C0"/>
        </a:accent5>
        <a:accent6>
          <a:srgbClr val="000000"/>
        </a:accent6>
        <a:hlink>
          <a:srgbClr val="4D4D4D"/>
        </a:hlink>
        <a:folHlink>
          <a:srgbClr val="11111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ZF AG">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FD5F3"/>
        </a:solidFill>
        <a:ln w="12700" cap="flat" cmpd="sng" algn="ctr">
          <a:noFill/>
          <a:prstDash val="solid"/>
        </a:ln>
        <a:effectLst/>
      </a:spPr>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defPPr marL="0" marR="0" indent="0" algn="ctr" defTabSz="914400" eaLnBrk="1" fontAlgn="base" latinLnBrk="0" hangingPunct="1">
          <a:lnSpc>
            <a:spcPct val="100000"/>
          </a:lnSpc>
          <a:spcBef>
            <a:spcPts val="0"/>
          </a:spcBef>
          <a:spcAft>
            <a:spcPct val="0"/>
          </a:spcAft>
          <a:buClrTx/>
          <a:buSzTx/>
          <a:buFontTx/>
          <a:buNone/>
          <a:tabLst/>
          <a:defRPr kumimoji="0" sz="1200" b="0" i="0" u="none" strike="noStrike" kern="0" cap="none" spc="0" normalizeH="0" baseline="0" noProof="0" dirty="0" err="1" smtClean="0">
            <a:ln>
              <a:noFill/>
            </a:ln>
            <a:solidFill>
              <a:srgbClr val="000000"/>
            </a:solidFill>
            <a:effectLst/>
            <a:uLnTx/>
            <a:uFillTx/>
            <a:latin typeface="Tahoma"/>
            <a:ea typeface="+mn-ea"/>
            <a:cs typeface="Tahoma" pitchFamily="34" charset="0"/>
          </a:defRPr>
        </a:defPPr>
      </a:lstStyle>
    </a:spDef>
    <a:lnDef>
      <a:spPr>
        <a:noFill/>
        <a:ln w="28575" cap="rnd" cmpd="sng" algn="ctr">
          <a:solidFill>
            <a:srgbClr val="00ABE7"/>
          </a:solidFill>
          <a:prstDash val="sysDot"/>
          <a:round/>
        </a:ln>
        <a:effectLst/>
      </a:spPr>
      <a:bodyPr/>
      <a:lstStyle/>
    </a:lnDef>
    <a:txDef>
      <a:spPr>
        <a:noFill/>
      </a:spPr>
      <a:bodyPr wrap="square" lIns="0" tIns="0" rIns="0" bIns="0" rtlCol="0">
        <a:spAutoFit/>
      </a:bodyPr>
      <a:lstStyle>
        <a:defPPr marL="0" marR="0" indent="0" defTabSz="914400" eaLnBrk="1" fontAlgn="base" latinLnBrk="0" hangingPunct="1">
          <a:lnSpc>
            <a:spcPct val="100000"/>
          </a:lnSpc>
          <a:spcBef>
            <a:spcPts val="0"/>
          </a:spcBef>
          <a:spcAft>
            <a:spcPct val="0"/>
          </a:spcAft>
          <a:buClrTx/>
          <a:buSzTx/>
          <a:buFontTx/>
          <a:buNone/>
          <a:tabLst/>
          <a:defRPr kumimoji="0" sz="1200" b="0" i="0" u="none" strike="noStrike" kern="0" cap="none" spc="0" normalizeH="0" baseline="0" noProof="0" dirty="0" smtClean="0">
            <a:ln>
              <a:noFill/>
            </a:ln>
            <a:solidFill>
              <a:srgbClr val="000000"/>
            </a:solidFill>
            <a:effectLst/>
            <a:uLnTx/>
            <a:uFillTx/>
          </a:defRPr>
        </a:defPPr>
      </a:lstStyle>
    </a:txDef>
  </a:objectDefaults>
  <a:extraClrSchemeLst/>
  <a:custClrLst>
    <a:custClr name="ZF Cyan 100%">
      <a:srgbClr val="00ABE7"/>
    </a:custClr>
    <a:custClr name="ZF Cyan 50%">
      <a:srgbClr val="7FD5F3"/>
    </a:custClr>
    <a:custClr name="ZF Cyan 25%">
      <a:srgbClr val="BFEAF9"/>
    </a:custClr>
    <a:custClr>
      <a:srgbClr val="FFFFFF"/>
    </a:custClr>
    <a:custClr name="ZF Blue 100%">
      <a:srgbClr val="1179BF"/>
    </a:custClr>
    <a:custClr name="ZF Blue 50%">
      <a:srgbClr val="81BCDF"/>
    </a:custClr>
    <a:custClr>
      <a:srgbClr val="FFFFFF"/>
    </a:custClr>
    <a:custClr name="Middle Blue 100%">
      <a:srgbClr val="004D7A"/>
    </a:custClr>
    <a:custClr name="Middle Blue 50%">
      <a:srgbClr val="7FA5BC"/>
    </a:custClr>
    <a:custClr>
      <a:srgbClr val="FFFFFF"/>
    </a:custClr>
    <a:custClr name="Black 100%">
      <a:srgbClr val="000000"/>
    </a:custClr>
    <a:custClr name="Black 50%">
      <a:srgbClr val="7F7F7F"/>
    </a:custClr>
    <a:custClr name="Black 25%">
      <a:srgbClr val="BFBFBF"/>
    </a:custClr>
    <a:custClr>
      <a:srgbClr val="FFFFFF"/>
    </a:custClr>
    <a:custClr name="1. Step color gradient">
      <a:srgbClr val="1179BF"/>
    </a:custClr>
    <a:custClr name="2. Step color gradient">
      <a:srgbClr val="004D7A"/>
    </a:custClr>
    <a:custClr name="3. Step color gradient">
      <a:srgbClr val="001024"/>
    </a:custClr>
    <a:custClr>
      <a:srgbClr val="FFFFFF"/>
    </a:custClr>
    <a:custClr name="ZF Red - Only highlight color">
      <a:srgbClr val="DD0C29"/>
    </a:custClr>
  </a:custClrLst>
</a:theme>
</file>

<file path=ppt/theme/theme3.xml><?xml version="1.0" encoding="utf-8"?>
<a:theme xmlns:a="http://schemas.openxmlformats.org/drawingml/2006/main" name="Larissa">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fontScheme name="© ZF Friedrichshafen AG">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ZF Friedrichshafen AG">
    <a:dk1>
      <a:srgbClr val="000000"/>
    </a:dk1>
    <a:lt1>
      <a:srgbClr val="FFFFFF"/>
    </a:lt1>
    <a:dk2>
      <a:srgbClr val="00ABE7"/>
    </a:dk2>
    <a:lt2>
      <a:srgbClr val="BFBFBF"/>
    </a:lt2>
    <a:accent1>
      <a:srgbClr val="7FA5BC"/>
    </a:accent1>
    <a:accent2>
      <a:srgbClr val="7FD5F3"/>
    </a:accent2>
    <a:accent3>
      <a:srgbClr val="BFEAF9"/>
    </a:accent3>
    <a:accent4>
      <a:srgbClr val="004D7A"/>
    </a:accent4>
    <a:accent5>
      <a:srgbClr val="1179BF"/>
    </a:accent5>
    <a:accent6>
      <a:srgbClr val="81BCDF"/>
    </a:accent6>
    <a:hlink>
      <a:srgbClr val="00ABE7"/>
    </a:hlink>
    <a:folHlink>
      <a:srgbClr val="7FD5F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340E374C76EE46BF71B16E496D9099" ma:contentTypeVersion="0" ma:contentTypeDescription="Create a new document." ma:contentTypeScope="" ma:versionID="276106c51c7f15d8067060284ad3541e">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C3C4D1-6641-4A95-A72D-BA99E44E90D7}">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01E25B5-23BB-4F52-B04A-ED087D46E83D}">
  <ds:schemaRefs>
    <ds:schemaRef ds:uri="http://schemas.microsoft.com/sharepoint/v3/contenttype/forms"/>
  </ds:schemaRefs>
</ds:datastoreItem>
</file>

<file path=customXml/itemProps3.xml><?xml version="1.0" encoding="utf-8"?>
<ds:datastoreItem xmlns:ds="http://schemas.openxmlformats.org/officeDocument/2006/customXml" ds:itemID="{1C32C0C1-B047-4913-8360-A979243022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master_zf</Template>
  <TotalTime>0</TotalTime>
  <Words>6064</Words>
  <Application>Microsoft Office PowerPoint</Application>
  <PresentationFormat>On-screen Show (16:9)</PresentationFormat>
  <Paragraphs>1070</Paragraphs>
  <Slides>72</Slides>
  <Notes>13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3</vt:i4>
      </vt:variant>
      <vt:variant>
        <vt:lpstr>Slide Titles</vt:lpstr>
      </vt:variant>
      <vt:variant>
        <vt:i4>72</vt:i4>
      </vt:variant>
    </vt:vector>
  </HeadingPairs>
  <TitlesOfParts>
    <vt:vector size="85" baseType="lpstr">
      <vt:lpstr>HelveticaN55</vt:lpstr>
      <vt:lpstr>Arial</vt:lpstr>
      <vt:lpstr>Arial Narrow</vt:lpstr>
      <vt:lpstr>Calibri</vt:lpstr>
      <vt:lpstr>Symbol</vt:lpstr>
      <vt:lpstr>Tahoma</vt:lpstr>
      <vt:lpstr>Wingdings</vt:lpstr>
      <vt:lpstr>Wingdings 2</vt:lpstr>
      <vt:lpstr>TRW_ppt_template_2014</vt:lpstr>
      <vt:lpstr>ZF AG</vt:lpstr>
      <vt:lpstr>Photo Editor Photo</vt:lpstr>
      <vt:lpstr>Microsoft Visio 2003-2010 Drawing</vt:lpstr>
      <vt:lpstr>Visio</vt:lpstr>
      <vt:lpstr>EPS Introduction</vt:lpstr>
      <vt:lpstr>PowerPoint Presentation</vt:lpstr>
      <vt:lpstr>PowerPoint Presentation</vt:lpstr>
      <vt:lpstr>Division A Technology</vt:lpstr>
      <vt:lpstr>Division A Production</vt:lpstr>
      <vt:lpstr>全球足迹– Steering</vt:lpstr>
      <vt:lpstr>PowerPoint Presentation</vt:lpstr>
      <vt:lpstr>动力转向系统-演变</vt:lpstr>
      <vt:lpstr>动力转向系统进化</vt:lpstr>
      <vt:lpstr>ZF产品组合中的机电转向拓扑</vt:lpstr>
      <vt:lpstr>电动助力转向系统-概述</vt:lpstr>
      <vt:lpstr>EPS的特点</vt:lpstr>
      <vt:lpstr>EPS系统设计概述</vt:lpstr>
      <vt:lpstr>PowerPoint Presentation</vt:lpstr>
      <vt:lpstr>电动助力转向系统-结构</vt:lpstr>
      <vt:lpstr>转向柱驱动EPS(CD EPS)</vt:lpstr>
      <vt:lpstr>转向柱驱动EPS–车轮对车轮系统概述</vt:lpstr>
      <vt:lpstr>概述–转向柱驱动(CD)</vt:lpstr>
      <vt:lpstr>采埃孚产品组合–立柱驱动EPS(Column Drive EPS)</vt:lpstr>
      <vt:lpstr>双小齿轮EPS(DP EPS)</vt:lpstr>
      <vt:lpstr>概述–小齿轮驱动（PD）</vt:lpstr>
      <vt:lpstr>双小齿轮EPS–重复使用BD EPS/MSG的概念</vt:lpstr>
      <vt:lpstr>双小齿轮EPS–主要部件</vt:lpstr>
      <vt:lpstr>DP EPS–设计概述</vt:lpstr>
      <vt:lpstr>皮带传动EPS（BD EPS）</vt:lpstr>
      <vt:lpstr>概述–皮带传动（BD EPS）</vt:lpstr>
      <vt:lpstr>皮带传动EPS–主要部件</vt:lpstr>
      <vt:lpstr>模块演变</vt:lpstr>
      <vt:lpstr>采埃孚产品组合–机架驱动EPS</vt:lpstr>
      <vt:lpstr>EPS 数量</vt:lpstr>
      <vt:lpstr>PowerPoint Presentation</vt:lpstr>
      <vt:lpstr>产品设计历史</vt:lpstr>
      <vt:lpstr>CD GEN2-转向柱驱动的设计特点</vt:lpstr>
      <vt:lpstr>CD GEN2 - System Design</vt:lpstr>
      <vt:lpstr>CD GEN2-ECU设计</vt:lpstr>
      <vt:lpstr>BD GEN1 -概述</vt:lpstr>
      <vt:lpstr>BD GEN1 -框图</vt:lpstr>
      <vt:lpstr>BD GEN1 - EPP</vt:lpstr>
      <vt:lpstr>BD GEN1 - 组件分解图 </vt:lpstr>
      <vt:lpstr>RD GEN3 - 工作原理</vt:lpstr>
      <vt:lpstr>RD GEN3 -框图</vt:lpstr>
      <vt:lpstr>CD GEN3</vt:lpstr>
      <vt:lpstr>CD GEN3 - ECU Roadmap</vt:lpstr>
      <vt:lpstr>RD GEN3</vt:lpstr>
      <vt:lpstr>RD GEN3 - EPP</vt:lpstr>
      <vt:lpstr>RD GEN3 -组件分解图</vt:lpstr>
      <vt:lpstr>GENC产品模块化和可扩展性</vt:lpstr>
      <vt:lpstr>EPS GenC EPP &amp;电子</vt:lpstr>
      <vt:lpstr>GENC框图</vt:lpstr>
      <vt:lpstr>Gen C300 CEPS</vt:lpstr>
      <vt:lpstr>电子模块化-架构</vt:lpstr>
      <vt:lpstr>CD EPS</vt:lpstr>
      <vt:lpstr>GENC CD - 齿轮箱设计审查</vt:lpstr>
      <vt:lpstr>GenC ECU设计</vt:lpstr>
      <vt:lpstr>GEN C300 EPP</vt:lpstr>
      <vt:lpstr>GenC100 EPP (RD-EPS)</vt:lpstr>
      <vt:lpstr>Gen C100轴向EPP（RD-EPS）部件布局</vt:lpstr>
      <vt:lpstr>Gen C Radial EPP (RD-EPS)部件布局</vt:lpstr>
      <vt:lpstr>PowerPoint Presentation</vt:lpstr>
      <vt:lpstr>PowerPoint Presentation</vt:lpstr>
      <vt:lpstr>什么是线控转向（Steer-by-Wire）?</vt:lpstr>
      <vt:lpstr>线控转向的历史（Steer-by-Wire）</vt:lpstr>
      <vt:lpstr>GenC1 系统</vt:lpstr>
      <vt:lpstr>线控转向系统架构</vt:lpstr>
      <vt:lpstr>2020+C代机电一体化平台的状态也适用于线控转向</vt:lpstr>
      <vt:lpstr>PowerPoint Presentation</vt:lpstr>
      <vt:lpstr>指导架构映射</vt:lpstr>
      <vt:lpstr>自动驾驶</vt:lpstr>
      <vt:lpstr>EPS产品路线图</vt:lpstr>
      <vt:lpstr>指导架构映射</vt:lpstr>
      <vt:lpstr>前后轮转向集成与协同</vt:lpstr>
      <vt:lpstr>PowerPoint Presentation</vt:lpstr>
    </vt:vector>
  </TitlesOfParts>
  <Company>ATC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EPS Introduction</dc:title>
  <dc:subject/>
  <dc:creator>Yong Zhou</dc:creator>
  <cp:lastModifiedBy>Zhu Ting EXT Alten</cp:lastModifiedBy>
  <cp:revision>382</cp:revision>
  <dcterms:created xsi:type="dcterms:W3CDTF">2020-03-25T08:29:21Z</dcterms:created>
  <dcterms:modified xsi:type="dcterms:W3CDTF">2023-12-26T02:18:21Z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0x01010020340E374C76EE46BF71B16E496D9099</vt:lpwstr>
  </property>
  <property fmtid="{D5CDD505-2E9C-101B-9397-08002B2CF9AE}" pid="3" name="tw_title">
    <vt:lpwstr>EPS Introduction</vt:lpwstr>
  </property>
  <property fmtid="{D5CDD505-2E9C-101B-9397-08002B2CF9AE}" pid="4" name="tw_theme">
    <vt:lpwstr/>
  </property>
  <property fmtid="{D5CDD505-2E9C-101B-9397-08002B2CF9AE}" pid="5" name="tw_company">
    <vt:lpwstr>ATC</vt:lpwstr>
  </property>
  <property fmtid="{D5CDD505-2E9C-101B-9397-08002B2CF9AE}" pid="6" name="tw_unit">
    <vt:lpwstr>Steering</vt:lpwstr>
  </property>
  <property fmtid="{D5CDD505-2E9C-101B-9397-08002B2CF9AE}" pid="7" name="tw_speaker">
    <vt:lpwstr>Yong Zhou</vt:lpwstr>
  </property>
  <property fmtid="{D5CDD505-2E9C-101B-9397-08002B2CF9AE}" pid="8" name="tw_function">
    <vt:lpwstr/>
  </property>
  <property fmtid="{D5CDD505-2E9C-101B-9397-08002B2CF9AE}" pid="9" name="tw_location">
    <vt:lpwstr/>
  </property>
  <property fmtid="{D5CDD505-2E9C-101B-9397-08002B2CF9AE}" pid="10" name="tw_date">
    <vt:lpwstr>2020/3/25</vt:lpwstr>
  </property>
  <property fmtid="{D5CDD505-2E9C-101B-9397-08002B2CF9AE}" pid="11" name="tw_Agenda_1">
    <vt:lpwstr/>
  </property>
  <property fmtid="{D5CDD505-2E9C-101B-9397-08002B2CF9AE}" pid="12" name="tw_Agenda_2">
    <vt:lpwstr/>
  </property>
  <property fmtid="{D5CDD505-2E9C-101B-9397-08002B2CF9AE}" pid="13" name="tw_Agenda_3">
    <vt:lpwstr/>
  </property>
  <property fmtid="{D5CDD505-2E9C-101B-9397-08002B2CF9AE}" pid="14" name="tw_Agenda_4">
    <vt:lpwstr/>
  </property>
  <property fmtid="{D5CDD505-2E9C-101B-9397-08002B2CF9AE}" pid="15" name="tw_Agenda_5">
    <vt:lpwstr/>
  </property>
  <property fmtid="{D5CDD505-2E9C-101B-9397-08002B2CF9AE}" pid="16" name="tw_Agenda_6">
    <vt:lpwstr/>
  </property>
  <property fmtid="{D5CDD505-2E9C-101B-9397-08002B2CF9AE}" pid="17" name="tw_Agenda_7">
    <vt:lpwstr/>
  </property>
  <property fmtid="{D5CDD505-2E9C-101B-9397-08002B2CF9AE}" pid="18" name="tw_Agenda_8">
    <vt:lpwstr/>
  </property>
  <property fmtid="{D5CDD505-2E9C-101B-9397-08002B2CF9AE}" pid="19" name="tw_Agenda_9">
    <vt:lpwstr/>
  </property>
  <property fmtid="{D5CDD505-2E9C-101B-9397-08002B2CF9AE}" pid="20" name="tw_Agenda_10">
    <vt:lpwstr/>
  </property>
  <property fmtid="{D5CDD505-2E9C-101B-9397-08002B2CF9AE}" pid="21" name="tw_Agenda_11">
    <vt:lpwstr/>
  </property>
  <property fmtid="{D5CDD505-2E9C-101B-9397-08002B2CF9AE}" pid="22" name="tw_Agenda_12">
    <vt:lpwstr/>
  </property>
  <property fmtid="{D5CDD505-2E9C-101B-9397-08002B2CF9AE}" pid="23" name="tw_cover_word">
    <vt:lpwstr/>
  </property>
  <property fmtid="{D5CDD505-2E9C-101B-9397-08002B2CF9AE}" pid="24" name="MSIP_Label_3efc79ad-a74a-4063-a52c-0a72163f570d_Enabled">
    <vt:lpwstr>true</vt:lpwstr>
  </property>
  <property fmtid="{D5CDD505-2E9C-101B-9397-08002B2CF9AE}" pid="25" name="MSIP_Label_3efc79ad-a74a-4063-a52c-0a72163f570d_SetDate">
    <vt:lpwstr>2021-09-09T03:19:29Z</vt:lpwstr>
  </property>
  <property fmtid="{D5CDD505-2E9C-101B-9397-08002B2CF9AE}" pid="26" name="MSIP_Label_3efc79ad-a74a-4063-a52c-0a72163f570d_Method">
    <vt:lpwstr>Privileged</vt:lpwstr>
  </property>
  <property fmtid="{D5CDD505-2E9C-101B-9397-08002B2CF9AE}" pid="27" name="MSIP_Label_3efc79ad-a74a-4063-a52c-0a72163f570d_Name">
    <vt:lpwstr>ZF confidential sub4</vt:lpwstr>
  </property>
  <property fmtid="{D5CDD505-2E9C-101B-9397-08002B2CF9AE}" pid="28" name="MSIP_Label_3efc79ad-a74a-4063-a52c-0a72163f570d_SiteId">
    <vt:lpwstr>eb70b763-b6d7-4486-8555-8831709a784e</vt:lpwstr>
  </property>
  <property fmtid="{D5CDD505-2E9C-101B-9397-08002B2CF9AE}" pid="29" name="MSIP_Label_3efc79ad-a74a-4063-a52c-0a72163f570d_ActionId">
    <vt:lpwstr>36d62b99-b464-4158-bee8-41bbe7cc9106</vt:lpwstr>
  </property>
  <property fmtid="{D5CDD505-2E9C-101B-9397-08002B2CF9AE}" pid="30" name="MSIP_Label_3efc79ad-a74a-4063-a52c-0a72163f570d_ContentBits">
    <vt:lpwstr>0</vt:lpwstr>
  </property>
</Properties>
</file>